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304" r:id="rId2"/>
    <p:sldId id="305" r:id="rId3"/>
    <p:sldId id="306" r:id="rId4"/>
    <p:sldId id="307" r:id="rId5"/>
    <p:sldId id="308" r:id="rId6"/>
    <p:sldId id="309" r:id="rId7"/>
    <p:sldId id="310" r:id="rId8"/>
    <p:sldId id="311" r:id="rId9"/>
    <p:sldId id="312" r:id="rId10"/>
    <p:sldId id="313" r:id="rId11"/>
    <p:sldId id="314" r:id="rId12"/>
    <p:sldId id="315" r:id="rId13"/>
    <p:sldId id="316" r:id="rId14"/>
    <p:sldId id="317" r:id="rId15"/>
    <p:sldId id="318"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Source Sans Pro" panose="020B050303040302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8" roundtripDataSignature="AMtx7mgXpoZ4X4ex9VEldLo6xaGPecYGY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amera Corson" initial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16BA03B-09B4-4844-BD42-54C9C11EE5BB}">
  <a:tblStyle styleId="{116BA03B-09B4-4844-BD42-54C9C11EE5BB}"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013FF838-A7F6-4C29-AAA8-FCA9435A52AF}" styleName="Table_1">
    <a:wholeTbl>
      <a:tcTxStyle b="off" i="off">
        <a:font>
          <a:latin typeface="Calibri"/>
          <a:ea typeface="Calibri"/>
          <a:cs typeface="Calibri"/>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7247A9EA-F177-4C2B-8328-DFC906848D58}" styleName="Table_2">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3FCDA733-EFC1-404B-A85B-9638E8AC05D5}" styleName="Table_3">
    <a:wholeTbl>
      <a:tcTxStyle b="off" i="off">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1F926B6B-5242-4EB8-974F-E949A23677C1}" styleName="Table_4">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1" d="100"/>
          <a:sy n="141" d="100"/>
        </p:scale>
        <p:origin x="92" y="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10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font" Target="fonts/font4.fntdata"/><Relationship Id="rId11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108"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1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11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114"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113"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mi Corson" userId="17b03132-2f21-4edf-a2df-f25c30f43233" providerId="ADAL" clId="{7723B53E-A919-4C0F-B291-FF3AA6EA90B8}"/>
    <pc:docChg chg="delSld modSld sldOrd">
      <pc:chgData name="Tami Corson" userId="17b03132-2f21-4edf-a2df-f25c30f43233" providerId="ADAL" clId="{7723B53E-A919-4C0F-B291-FF3AA6EA90B8}" dt="2021-12-01T02:31:11.310" v="104"/>
      <pc:docMkLst>
        <pc:docMk/>
      </pc:docMkLst>
      <pc:sldChg chg="del">
        <pc:chgData name="Tami Corson" userId="17b03132-2f21-4edf-a2df-f25c30f43233" providerId="ADAL" clId="{7723B53E-A919-4C0F-B291-FF3AA6EA90B8}" dt="2021-12-01T02:29:17.998" v="0" actId="47"/>
        <pc:sldMkLst>
          <pc:docMk/>
          <pc:sldMk cId="0" sldId="256"/>
        </pc:sldMkLst>
      </pc:sldChg>
      <pc:sldChg chg="del">
        <pc:chgData name="Tami Corson" userId="17b03132-2f21-4edf-a2df-f25c30f43233" providerId="ADAL" clId="{7723B53E-A919-4C0F-B291-FF3AA6EA90B8}" dt="2021-12-01T02:29:18.180" v="1" actId="47"/>
        <pc:sldMkLst>
          <pc:docMk/>
          <pc:sldMk cId="0" sldId="257"/>
        </pc:sldMkLst>
      </pc:sldChg>
      <pc:sldChg chg="del">
        <pc:chgData name="Tami Corson" userId="17b03132-2f21-4edf-a2df-f25c30f43233" providerId="ADAL" clId="{7723B53E-A919-4C0F-B291-FF3AA6EA90B8}" dt="2021-12-01T02:29:18.355" v="2" actId="47"/>
        <pc:sldMkLst>
          <pc:docMk/>
          <pc:sldMk cId="0" sldId="258"/>
        </pc:sldMkLst>
      </pc:sldChg>
      <pc:sldChg chg="del">
        <pc:chgData name="Tami Corson" userId="17b03132-2f21-4edf-a2df-f25c30f43233" providerId="ADAL" clId="{7723B53E-A919-4C0F-B291-FF3AA6EA90B8}" dt="2021-12-01T02:29:18.530" v="3" actId="47"/>
        <pc:sldMkLst>
          <pc:docMk/>
          <pc:sldMk cId="0" sldId="259"/>
        </pc:sldMkLst>
      </pc:sldChg>
      <pc:sldChg chg="del">
        <pc:chgData name="Tami Corson" userId="17b03132-2f21-4edf-a2df-f25c30f43233" providerId="ADAL" clId="{7723B53E-A919-4C0F-B291-FF3AA6EA90B8}" dt="2021-12-01T02:29:18.685" v="4" actId="47"/>
        <pc:sldMkLst>
          <pc:docMk/>
          <pc:sldMk cId="0" sldId="260"/>
        </pc:sldMkLst>
      </pc:sldChg>
      <pc:sldChg chg="del">
        <pc:chgData name="Tami Corson" userId="17b03132-2f21-4edf-a2df-f25c30f43233" providerId="ADAL" clId="{7723B53E-A919-4C0F-B291-FF3AA6EA90B8}" dt="2021-12-01T02:29:18.853" v="5" actId="47"/>
        <pc:sldMkLst>
          <pc:docMk/>
          <pc:sldMk cId="0" sldId="261"/>
        </pc:sldMkLst>
      </pc:sldChg>
      <pc:sldChg chg="del">
        <pc:chgData name="Tami Corson" userId="17b03132-2f21-4edf-a2df-f25c30f43233" providerId="ADAL" clId="{7723B53E-A919-4C0F-B291-FF3AA6EA90B8}" dt="2021-12-01T02:29:19.015" v="6" actId="47"/>
        <pc:sldMkLst>
          <pc:docMk/>
          <pc:sldMk cId="0" sldId="262"/>
        </pc:sldMkLst>
      </pc:sldChg>
      <pc:sldChg chg="del">
        <pc:chgData name="Tami Corson" userId="17b03132-2f21-4edf-a2df-f25c30f43233" providerId="ADAL" clId="{7723B53E-A919-4C0F-B291-FF3AA6EA90B8}" dt="2021-12-01T02:29:19.192" v="7" actId="47"/>
        <pc:sldMkLst>
          <pc:docMk/>
          <pc:sldMk cId="0" sldId="263"/>
        </pc:sldMkLst>
      </pc:sldChg>
      <pc:sldChg chg="del">
        <pc:chgData name="Tami Corson" userId="17b03132-2f21-4edf-a2df-f25c30f43233" providerId="ADAL" clId="{7723B53E-A919-4C0F-B291-FF3AA6EA90B8}" dt="2021-12-01T02:29:19.356" v="8" actId="47"/>
        <pc:sldMkLst>
          <pc:docMk/>
          <pc:sldMk cId="0" sldId="264"/>
        </pc:sldMkLst>
      </pc:sldChg>
      <pc:sldChg chg="del">
        <pc:chgData name="Tami Corson" userId="17b03132-2f21-4edf-a2df-f25c30f43233" providerId="ADAL" clId="{7723B53E-A919-4C0F-B291-FF3AA6EA90B8}" dt="2021-12-01T02:29:19.536" v="9" actId="47"/>
        <pc:sldMkLst>
          <pc:docMk/>
          <pc:sldMk cId="0" sldId="265"/>
        </pc:sldMkLst>
      </pc:sldChg>
      <pc:sldChg chg="del">
        <pc:chgData name="Tami Corson" userId="17b03132-2f21-4edf-a2df-f25c30f43233" providerId="ADAL" clId="{7723B53E-A919-4C0F-B291-FF3AA6EA90B8}" dt="2021-12-01T02:29:19.704" v="10" actId="47"/>
        <pc:sldMkLst>
          <pc:docMk/>
          <pc:sldMk cId="0" sldId="266"/>
        </pc:sldMkLst>
      </pc:sldChg>
      <pc:sldChg chg="del">
        <pc:chgData name="Tami Corson" userId="17b03132-2f21-4edf-a2df-f25c30f43233" providerId="ADAL" clId="{7723B53E-A919-4C0F-B291-FF3AA6EA90B8}" dt="2021-12-01T02:29:19.904" v="11" actId="47"/>
        <pc:sldMkLst>
          <pc:docMk/>
          <pc:sldMk cId="0" sldId="267"/>
        </pc:sldMkLst>
      </pc:sldChg>
      <pc:sldChg chg="del">
        <pc:chgData name="Tami Corson" userId="17b03132-2f21-4edf-a2df-f25c30f43233" providerId="ADAL" clId="{7723B53E-A919-4C0F-B291-FF3AA6EA90B8}" dt="2021-12-01T02:29:20.097" v="12" actId="47"/>
        <pc:sldMkLst>
          <pc:docMk/>
          <pc:sldMk cId="0" sldId="268"/>
        </pc:sldMkLst>
      </pc:sldChg>
      <pc:sldChg chg="del">
        <pc:chgData name="Tami Corson" userId="17b03132-2f21-4edf-a2df-f25c30f43233" providerId="ADAL" clId="{7723B53E-A919-4C0F-B291-FF3AA6EA90B8}" dt="2021-12-01T02:29:20.223" v="13" actId="47"/>
        <pc:sldMkLst>
          <pc:docMk/>
          <pc:sldMk cId="0" sldId="269"/>
        </pc:sldMkLst>
      </pc:sldChg>
      <pc:sldChg chg="del">
        <pc:chgData name="Tami Corson" userId="17b03132-2f21-4edf-a2df-f25c30f43233" providerId="ADAL" clId="{7723B53E-A919-4C0F-B291-FF3AA6EA90B8}" dt="2021-12-01T02:29:20.412" v="14" actId="47"/>
        <pc:sldMkLst>
          <pc:docMk/>
          <pc:sldMk cId="0" sldId="270"/>
        </pc:sldMkLst>
      </pc:sldChg>
      <pc:sldChg chg="del">
        <pc:chgData name="Tami Corson" userId="17b03132-2f21-4edf-a2df-f25c30f43233" providerId="ADAL" clId="{7723B53E-A919-4C0F-B291-FF3AA6EA90B8}" dt="2021-12-01T02:29:20.567" v="15" actId="47"/>
        <pc:sldMkLst>
          <pc:docMk/>
          <pc:sldMk cId="0" sldId="271"/>
        </pc:sldMkLst>
      </pc:sldChg>
      <pc:sldChg chg="del">
        <pc:chgData name="Tami Corson" userId="17b03132-2f21-4edf-a2df-f25c30f43233" providerId="ADAL" clId="{7723B53E-A919-4C0F-B291-FF3AA6EA90B8}" dt="2021-12-01T02:29:20.771" v="16" actId="47"/>
        <pc:sldMkLst>
          <pc:docMk/>
          <pc:sldMk cId="0" sldId="272"/>
        </pc:sldMkLst>
      </pc:sldChg>
      <pc:sldChg chg="del">
        <pc:chgData name="Tami Corson" userId="17b03132-2f21-4edf-a2df-f25c30f43233" providerId="ADAL" clId="{7723B53E-A919-4C0F-B291-FF3AA6EA90B8}" dt="2021-12-01T02:29:20.946" v="17" actId="47"/>
        <pc:sldMkLst>
          <pc:docMk/>
          <pc:sldMk cId="0" sldId="273"/>
        </pc:sldMkLst>
      </pc:sldChg>
      <pc:sldChg chg="del">
        <pc:chgData name="Tami Corson" userId="17b03132-2f21-4edf-a2df-f25c30f43233" providerId="ADAL" clId="{7723B53E-A919-4C0F-B291-FF3AA6EA90B8}" dt="2021-12-01T02:29:21.138" v="18" actId="47"/>
        <pc:sldMkLst>
          <pc:docMk/>
          <pc:sldMk cId="0" sldId="274"/>
        </pc:sldMkLst>
      </pc:sldChg>
      <pc:sldChg chg="del">
        <pc:chgData name="Tami Corson" userId="17b03132-2f21-4edf-a2df-f25c30f43233" providerId="ADAL" clId="{7723B53E-A919-4C0F-B291-FF3AA6EA90B8}" dt="2021-12-01T02:29:21.348" v="19" actId="47"/>
        <pc:sldMkLst>
          <pc:docMk/>
          <pc:sldMk cId="0" sldId="275"/>
        </pc:sldMkLst>
      </pc:sldChg>
      <pc:sldChg chg="del">
        <pc:chgData name="Tami Corson" userId="17b03132-2f21-4edf-a2df-f25c30f43233" providerId="ADAL" clId="{7723B53E-A919-4C0F-B291-FF3AA6EA90B8}" dt="2021-12-01T02:29:21.493" v="20" actId="47"/>
        <pc:sldMkLst>
          <pc:docMk/>
          <pc:sldMk cId="0" sldId="276"/>
        </pc:sldMkLst>
      </pc:sldChg>
      <pc:sldChg chg="del">
        <pc:chgData name="Tami Corson" userId="17b03132-2f21-4edf-a2df-f25c30f43233" providerId="ADAL" clId="{7723B53E-A919-4C0F-B291-FF3AA6EA90B8}" dt="2021-12-01T02:29:21.708" v="21" actId="47"/>
        <pc:sldMkLst>
          <pc:docMk/>
          <pc:sldMk cId="0" sldId="277"/>
        </pc:sldMkLst>
      </pc:sldChg>
      <pc:sldChg chg="del">
        <pc:chgData name="Tami Corson" userId="17b03132-2f21-4edf-a2df-f25c30f43233" providerId="ADAL" clId="{7723B53E-A919-4C0F-B291-FF3AA6EA90B8}" dt="2021-12-01T02:29:21.887" v="22" actId="47"/>
        <pc:sldMkLst>
          <pc:docMk/>
          <pc:sldMk cId="0" sldId="278"/>
        </pc:sldMkLst>
      </pc:sldChg>
      <pc:sldChg chg="del">
        <pc:chgData name="Tami Corson" userId="17b03132-2f21-4edf-a2df-f25c30f43233" providerId="ADAL" clId="{7723B53E-A919-4C0F-B291-FF3AA6EA90B8}" dt="2021-12-01T02:29:22.354" v="23" actId="47"/>
        <pc:sldMkLst>
          <pc:docMk/>
          <pc:sldMk cId="0" sldId="279"/>
        </pc:sldMkLst>
      </pc:sldChg>
      <pc:sldChg chg="del">
        <pc:chgData name="Tami Corson" userId="17b03132-2f21-4edf-a2df-f25c30f43233" providerId="ADAL" clId="{7723B53E-A919-4C0F-B291-FF3AA6EA90B8}" dt="2021-12-01T02:29:22.384" v="24" actId="47"/>
        <pc:sldMkLst>
          <pc:docMk/>
          <pc:sldMk cId="0" sldId="280"/>
        </pc:sldMkLst>
      </pc:sldChg>
      <pc:sldChg chg="del">
        <pc:chgData name="Tami Corson" userId="17b03132-2f21-4edf-a2df-f25c30f43233" providerId="ADAL" clId="{7723B53E-A919-4C0F-B291-FF3AA6EA90B8}" dt="2021-12-01T02:29:22.406" v="25" actId="47"/>
        <pc:sldMkLst>
          <pc:docMk/>
          <pc:sldMk cId="0" sldId="281"/>
        </pc:sldMkLst>
      </pc:sldChg>
      <pc:sldChg chg="del">
        <pc:chgData name="Tami Corson" userId="17b03132-2f21-4edf-a2df-f25c30f43233" providerId="ADAL" clId="{7723B53E-A919-4C0F-B291-FF3AA6EA90B8}" dt="2021-12-01T02:29:22.599" v="26" actId="47"/>
        <pc:sldMkLst>
          <pc:docMk/>
          <pc:sldMk cId="0" sldId="282"/>
        </pc:sldMkLst>
      </pc:sldChg>
      <pc:sldChg chg="del">
        <pc:chgData name="Tami Corson" userId="17b03132-2f21-4edf-a2df-f25c30f43233" providerId="ADAL" clId="{7723B53E-A919-4C0F-B291-FF3AA6EA90B8}" dt="2021-12-01T02:29:22.936" v="27" actId="47"/>
        <pc:sldMkLst>
          <pc:docMk/>
          <pc:sldMk cId="0" sldId="283"/>
        </pc:sldMkLst>
      </pc:sldChg>
      <pc:sldChg chg="del">
        <pc:chgData name="Tami Corson" userId="17b03132-2f21-4edf-a2df-f25c30f43233" providerId="ADAL" clId="{7723B53E-A919-4C0F-B291-FF3AA6EA90B8}" dt="2021-12-01T02:29:23.218" v="28" actId="47"/>
        <pc:sldMkLst>
          <pc:docMk/>
          <pc:sldMk cId="0" sldId="284"/>
        </pc:sldMkLst>
      </pc:sldChg>
      <pc:sldChg chg="del">
        <pc:chgData name="Tami Corson" userId="17b03132-2f21-4edf-a2df-f25c30f43233" providerId="ADAL" clId="{7723B53E-A919-4C0F-B291-FF3AA6EA90B8}" dt="2021-12-01T02:29:23.436" v="29" actId="47"/>
        <pc:sldMkLst>
          <pc:docMk/>
          <pc:sldMk cId="0" sldId="285"/>
        </pc:sldMkLst>
      </pc:sldChg>
      <pc:sldChg chg="del">
        <pc:chgData name="Tami Corson" userId="17b03132-2f21-4edf-a2df-f25c30f43233" providerId="ADAL" clId="{7723B53E-A919-4C0F-B291-FF3AA6EA90B8}" dt="2021-12-01T02:29:23.616" v="30" actId="47"/>
        <pc:sldMkLst>
          <pc:docMk/>
          <pc:sldMk cId="0" sldId="286"/>
        </pc:sldMkLst>
      </pc:sldChg>
      <pc:sldChg chg="del">
        <pc:chgData name="Tami Corson" userId="17b03132-2f21-4edf-a2df-f25c30f43233" providerId="ADAL" clId="{7723B53E-A919-4C0F-B291-FF3AA6EA90B8}" dt="2021-12-01T02:29:23.788" v="31" actId="47"/>
        <pc:sldMkLst>
          <pc:docMk/>
          <pc:sldMk cId="0" sldId="287"/>
        </pc:sldMkLst>
      </pc:sldChg>
      <pc:sldChg chg="del">
        <pc:chgData name="Tami Corson" userId="17b03132-2f21-4edf-a2df-f25c30f43233" providerId="ADAL" clId="{7723B53E-A919-4C0F-B291-FF3AA6EA90B8}" dt="2021-12-01T02:29:23.969" v="32" actId="47"/>
        <pc:sldMkLst>
          <pc:docMk/>
          <pc:sldMk cId="0" sldId="288"/>
        </pc:sldMkLst>
      </pc:sldChg>
      <pc:sldChg chg="del">
        <pc:chgData name="Tami Corson" userId="17b03132-2f21-4edf-a2df-f25c30f43233" providerId="ADAL" clId="{7723B53E-A919-4C0F-B291-FF3AA6EA90B8}" dt="2021-12-01T02:29:24.120" v="33" actId="47"/>
        <pc:sldMkLst>
          <pc:docMk/>
          <pc:sldMk cId="0" sldId="289"/>
        </pc:sldMkLst>
      </pc:sldChg>
      <pc:sldChg chg="del">
        <pc:chgData name="Tami Corson" userId="17b03132-2f21-4edf-a2df-f25c30f43233" providerId="ADAL" clId="{7723B53E-A919-4C0F-B291-FF3AA6EA90B8}" dt="2021-12-01T02:29:24.345" v="34" actId="47"/>
        <pc:sldMkLst>
          <pc:docMk/>
          <pc:sldMk cId="0" sldId="290"/>
        </pc:sldMkLst>
      </pc:sldChg>
      <pc:sldChg chg="del">
        <pc:chgData name="Tami Corson" userId="17b03132-2f21-4edf-a2df-f25c30f43233" providerId="ADAL" clId="{7723B53E-A919-4C0F-B291-FF3AA6EA90B8}" dt="2021-12-01T02:29:24.747" v="35" actId="47"/>
        <pc:sldMkLst>
          <pc:docMk/>
          <pc:sldMk cId="0" sldId="291"/>
        </pc:sldMkLst>
      </pc:sldChg>
      <pc:sldChg chg="del">
        <pc:chgData name="Tami Corson" userId="17b03132-2f21-4edf-a2df-f25c30f43233" providerId="ADAL" clId="{7723B53E-A919-4C0F-B291-FF3AA6EA90B8}" dt="2021-12-01T02:29:24.980" v="36" actId="47"/>
        <pc:sldMkLst>
          <pc:docMk/>
          <pc:sldMk cId="0" sldId="292"/>
        </pc:sldMkLst>
      </pc:sldChg>
      <pc:sldChg chg="del">
        <pc:chgData name="Tami Corson" userId="17b03132-2f21-4edf-a2df-f25c30f43233" providerId="ADAL" clId="{7723B53E-A919-4C0F-B291-FF3AA6EA90B8}" dt="2021-12-01T02:29:25.148" v="37" actId="47"/>
        <pc:sldMkLst>
          <pc:docMk/>
          <pc:sldMk cId="0" sldId="293"/>
        </pc:sldMkLst>
      </pc:sldChg>
      <pc:sldChg chg="del">
        <pc:chgData name="Tami Corson" userId="17b03132-2f21-4edf-a2df-f25c30f43233" providerId="ADAL" clId="{7723B53E-A919-4C0F-B291-FF3AA6EA90B8}" dt="2021-12-01T02:29:25.340" v="38" actId="47"/>
        <pc:sldMkLst>
          <pc:docMk/>
          <pc:sldMk cId="0" sldId="294"/>
        </pc:sldMkLst>
      </pc:sldChg>
      <pc:sldChg chg="del">
        <pc:chgData name="Tami Corson" userId="17b03132-2f21-4edf-a2df-f25c30f43233" providerId="ADAL" clId="{7723B53E-A919-4C0F-B291-FF3AA6EA90B8}" dt="2021-12-01T02:29:25.495" v="39" actId="47"/>
        <pc:sldMkLst>
          <pc:docMk/>
          <pc:sldMk cId="0" sldId="295"/>
        </pc:sldMkLst>
      </pc:sldChg>
      <pc:sldChg chg="del">
        <pc:chgData name="Tami Corson" userId="17b03132-2f21-4edf-a2df-f25c30f43233" providerId="ADAL" clId="{7723B53E-A919-4C0F-B291-FF3AA6EA90B8}" dt="2021-12-01T02:29:25.682" v="40" actId="47"/>
        <pc:sldMkLst>
          <pc:docMk/>
          <pc:sldMk cId="0" sldId="296"/>
        </pc:sldMkLst>
      </pc:sldChg>
      <pc:sldChg chg="del">
        <pc:chgData name="Tami Corson" userId="17b03132-2f21-4edf-a2df-f25c30f43233" providerId="ADAL" clId="{7723B53E-A919-4C0F-B291-FF3AA6EA90B8}" dt="2021-12-01T02:29:25.888" v="41" actId="47"/>
        <pc:sldMkLst>
          <pc:docMk/>
          <pc:sldMk cId="0" sldId="297"/>
        </pc:sldMkLst>
      </pc:sldChg>
      <pc:sldChg chg="del">
        <pc:chgData name="Tami Corson" userId="17b03132-2f21-4edf-a2df-f25c30f43233" providerId="ADAL" clId="{7723B53E-A919-4C0F-B291-FF3AA6EA90B8}" dt="2021-12-01T02:29:26.933" v="42" actId="47"/>
        <pc:sldMkLst>
          <pc:docMk/>
          <pc:sldMk cId="0" sldId="298"/>
        </pc:sldMkLst>
      </pc:sldChg>
      <pc:sldChg chg="del">
        <pc:chgData name="Tami Corson" userId="17b03132-2f21-4edf-a2df-f25c30f43233" providerId="ADAL" clId="{7723B53E-A919-4C0F-B291-FF3AA6EA90B8}" dt="2021-12-01T02:29:27.148" v="43" actId="47"/>
        <pc:sldMkLst>
          <pc:docMk/>
          <pc:sldMk cId="0" sldId="299"/>
        </pc:sldMkLst>
      </pc:sldChg>
      <pc:sldChg chg="del">
        <pc:chgData name="Tami Corson" userId="17b03132-2f21-4edf-a2df-f25c30f43233" providerId="ADAL" clId="{7723B53E-A919-4C0F-B291-FF3AA6EA90B8}" dt="2021-12-01T02:29:28.198" v="44" actId="47"/>
        <pc:sldMkLst>
          <pc:docMk/>
          <pc:sldMk cId="0" sldId="300"/>
        </pc:sldMkLst>
      </pc:sldChg>
      <pc:sldChg chg="del">
        <pc:chgData name="Tami Corson" userId="17b03132-2f21-4edf-a2df-f25c30f43233" providerId="ADAL" clId="{7723B53E-A919-4C0F-B291-FF3AA6EA90B8}" dt="2021-12-01T02:29:28.719" v="45" actId="47"/>
        <pc:sldMkLst>
          <pc:docMk/>
          <pc:sldMk cId="0" sldId="301"/>
        </pc:sldMkLst>
      </pc:sldChg>
      <pc:sldChg chg="del">
        <pc:chgData name="Tami Corson" userId="17b03132-2f21-4edf-a2df-f25c30f43233" providerId="ADAL" clId="{7723B53E-A919-4C0F-B291-FF3AA6EA90B8}" dt="2021-12-01T02:29:29.252" v="46" actId="47"/>
        <pc:sldMkLst>
          <pc:docMk/>
          <pc:sldMk cId="0" sldId="302"/>
        </pc:sldMkLst>
      </pc:sldChg>
      <pc:sldChg chg="del">
        <pc:chgData name="Tami Corson" userId="17b03132-2f21-4edf-a2df-f25c30f43233" providerId="ADAL" clId="{7723B53E-A919-4C0F-B291-FF3AA6EA90B8}" dt="2021-12-01T02:29:29.895" v="47" actId="47"/>
        <pc:sldMkLst>
          <pc:docMk/>
          <pc:sldMk cId="0" sldId="303"/>
        </pc:sldMkLst>
      </pc:sldChg>
      <pc:sldChg chg="ord">
        <pc:chgData name="Tami Corson" userId="17b03132-2f21-4edf-a2df-f25c30f43233" providerId="ADAL" clId="{7723B53E-A919-4C0F-B291-FF3AA6EA90B8}" dt="2021-12-01T02:31:11.310" v="104"/>
        <pc:sldMkLst>
          <pc:docMk/>
          <pc:sldMk cId="0" sldId="315"/>
        </pc:sldMkLst>
      </pc:sldChg>
      <pc:sldChg chg="modSp mod">
        <pc:chgData name="Tami Corson" userId="17b03132-2f21-4edf-a2df-f25c30f43233" providerId="ADAL" clId="{7723B53E-A919-4C0F-B291-FF3AA6EA90B8}" dt="2021-12-01T02:31:06.973" v="102" actId="20577"/>
        <pc:sldMkLst>
          <pc:docMk/>
          <pc:sldMk cId="0" sldId="318"/>
        </pc:sldMkLst>
        <pc:spChg chg="mod">
          <ac:chgData name="Tami Corson" userId="17b03132-2f21-4edf-a2df-f25c30f43233" providerId="ADAL" clId="{7723B53E-A919-4C0F-B291-FF3AA6EA90B8}" dt="2021-12-01T02:31:06.973" v="102" actId="20577"/>
          <ac:spMkLst>
            <pc:docMk/>
            <pc:sldMk cId="0" sldId="318"/>
            <ac:spMk id="824" creationId="{00000000-0000-0000-0000-000000000000}"/>
          </ac:spMkLst>
        </pc:spChg>
        <pc:spChg chg="mod">
          <ac:chgData name="Tami Corson" userId="17b03132-2f21-4edf-a2df-f25c30f43233" providerId="ADAL" clId="{7723B53E-A919-4C0F-B291-FF3AA6EA90B8}" dt="2021-12-01T02:30:52.982" v="78" actId="20577"/>
          <ac:spMkLst>
            <pc:docMk/>
            <pc:sldMk cId="0" sldId="318"/>
            <ac:spMk id="828" creationId="{00000000-0000-0000-0000-000000000000}"/>
          </ac:spMkLst>
        </pc:spChg>
      </pc:sldChg>
      <pc:sldChg chg="del">
        <pc:chgData name="Tami Corson" userId="17b03132-2f21-4edf-a2df-f25c30f43233" providerId="ADAL" clId="{7723B53E-A919-4C0F-B291-FF3AA6EA90B8}" dt="2021-12-01T02:29:58.810" v="72" actId="47"/>
        <pc:sldMkLst>
          <pc:docMk/>
          <pc:sldMk cId="0" sldId="319"/>
        </pc:sldMkLst>
      </pc:sldChg>
      <pc:sldChg chg="del">
        <pc:chgData name="Tami Corson" userId="17b03132-2f21-4edf-a2df-f25c30f43233" providerId="ADAL" clId="{7723B53E-A919-4C0F-B291-FF3AA6EA90B8}" dt="2021-12-01T02:29:46.844" v="48" actId="47"/>
        <pc:sldMkLst>
          <pc:docMk/>
          <pc:sldMk cId="0" sldId="320"/>
        </pc:sldMkLst>
      </pc:sldChg>
      <pc:sldChg chg="del">
        <pc:chgData name="Tami Corson" userId="17b03132-2f21-4edf-a2df-f25c30f43233" providerId="ADAL" clId="{7723B53E-A919-4C0F-B291-FF3AA6EA90B8}" dt="2021-12-01T02:29:47.066" v="49" actId="47"/>
        <pc:sldMkLst>
          <pc:docMk/>
          <pc:sldMk cId="0" sldId="321"/>
        </pc:sldMkLst>
      </pc:sldChg>
      <pc:sldChg chg="del">
        <pc:chgData name="Tami Corson" userId="17b03132-2f21-4edf-a2df-f25c30f43233" providerId="ADAL" clId="{7723B53E-A919-4C0F-B291-FF3AA6EA90B8}" dt="2021-12-01T02:29:47.234" v="50" actId="47"/>
        <pc:sldMkLst>
          <pc:docMk/>
          <pc:sldMk cId="0" sldId="322"/>
        </pc:sldMkLst>
      </pc:sldChg>
      <pc:sldChg chg="del">
        <pc:chgData name="Tami Corson" userId="17b03132-2f21-4edf-a2df-f25c30f43233" providerId="ADAL" clId="{7723B53E-A919-4C0F-B291-FF3AA6EA90B8}" dt="2021-12-01T02:29:47.423" v="51" actId="47"/>
        <pc:sldMkLst>
          <pc:docMk/>
          <pc:sldMk cId="0" sldId="323"/>
        </pc:sldMkLst>
      </pc:sldChg>
      <pc:sldChg chg="del">
        <pc:chgData name="Tami Corson" userId="17b03132-2f21-4edf-a2df-f25c30f43233" providerId="ADAL" clId="{7723B53E-A919-4C0F-B291-FF3AA6EA90B8}" dt="2021-12-01T02:29:47.602" v="52" actId="47"/>
        <pc:sldMkLst>
          <pc:docMk/>
          <pc:sldMk cId="0" sldId="324"/>
        </pc:sldMkLst>
      </pc:sldChg>
      <pc:sldChg chg="del">
        <pc:chgData name="Tami Corson" userId="17b03132-2f21-4edf-a2df-f25c30f43233" providerId="ADAL" clId="{7723B53E-A919-4C0F-B291-FF3AA6EA90B8}" dt="2021-12-01T02:29:47.871" v="53" actId="47"/>
        <pc:sldMkLst>
          <pc:docMk/>
          <pc:sldMk cId="0" sldId="325"/>
        </pc:sldMkLst>
      </pc:sldChg>
      <pc:sldChg chg="del">
        <pc:chgData name="Tami Corson" userId="17b03132-2f21-4edf-a2df-f25c30f43233" providerId="ADAL" clId="{7723B53E-A919-4C0F-B291-FF3AA6EA90B8}" dt="2021-12-01T02:29:48.138" v="54" actId="47"/>
        <pc:sldMkLst>
          <pc:docMk/>
          <pc:sldMk cId="0" sldId="326"/>
        </pc:sldMkLst>
      </pc:sldChg>
      <pc:sldChg chg="del">
        <pc:chgData name="Tami Corson" userId="17b03132-2f21-4edf-a2df-f25c30f43233" providerId="ADAL" clId="{7723B53E-A919-4C0F-B291-FF3AA6EA90B8}" dt="2021-12-01T02:29:48.274" v="55" actId="47"/>
        <pc:sldMkLst>
          <pc:docMk/>
          <pc:sldMk cId="0" sldId="327"/>
        </pc:sldMkLst>
      </pc:sldChg>
      <pc:sldChg chg="del">
        <pc:chgData name="Tami Corson" userId="17b03132-2f21-4edf-a2df-f25c30f43233" providerId="ADAL" clId="{7723B53E-A919-4C0F-B291-FF3AA6EA90B8}" dt="2021-12-01T02:29:48.590" v="56" actId="47"/>
        <pc:sldMkLst>
          <pc:docMk/>
          <pc:sldMk cId="0" sldId="328"/>
        </pc:sldMkLst>
      </pc:sldChg>
      <pc:sldChg chg="del">
        <pc:chgData name="Tami Corson" userId="17b03132-2f21-4edf-a2df-f25c30f43233" providerId="ADAL" clId="{7723B53E-A919-4C0F-B291-FF3AA6EA90B8}" dt="2021-12-01T02:29:48.926" v="57" actId="47"/>
        <pc:sldMkLst>
          <pc:docMk/>
          <pc:sldMk cId="0" sldId="329"/>
        </pc:sldMkLst>
      </pc:sldChg>
      <pc:sldChg chg="del">
        <pc:chgData name="Tami Corson" userId="17b03132-2f21-4edf-a2df-f25c30f43233" providerId="ADAL" clId="{7723B53E-A919-4C0F-B291-FF3AA6EA90B8}" dt="2021-12-01T02:29:49.238" v="58" actId="47"/>
        <pc:sldMkLst>
          <pc:docMk/>
          <pc:sldMk cId="0" sldId="330"/>
        </pc:sldMkLst>
      </pc:sldChg>
      <pc:sldChg chg="del">
        <pc:chgData name="Tami Corson" userId="17b03132-2f21-4edf-a2df-f25c30f43233" providerId="ADAL" clId="{7723B53E-A919-4C0F-B291-FF3AA6EA90B8}" dt="2021-12-01T02:29:49.494" v="59" actId="47"/>
        <pc:sldMkLst>
          <pc:docMk/>
          <pc:sldMk cId="0" sldId="331"/>
        </pc:sldMkLst>
      </pc:sldChg>
      <pc:sldChg chg="del">
        <pc:chgData name="Tami Corson" userId="17b03132-2f21-4edf-a2df-f25c30f43233" providerId="ADAL" clId="{7723B53E-A919-4C0F-B291-FF3AA6EA90B8}" dt="2021-12-01T02:29:49.789" v="60" actId="47"/>
        <pc:sldMkLst>
          <pc:docMk/>
          <pc:sldMk cId="0" sldId="332"/>
        </pc:sldMkLst>
      </pc:sldChg>
      <pc:sldChg chg="del">
        <pc:chgData name="Tami Corson" userId="17b03132-2f21-4edf-a2df-f25c30f43233" providerId="ADAL" clId="{7723B53E-A919-4C0F-B291-FF3AA6EA90B8}" dt="2021-12-01T02:29:50.150" v="61" actId="47"/>
        <pc:sldMkLst>
          <pc:docMk/>
          <pc:sldMk cId="0" sldId="333"/>
        </pc:sldMkLst>
      </pc:sldChg>
      <pc:sldChg chg="del">
        <pc:chgData name="Tami Corson" userId="17b03132-2f21-4edf-a2df-f25c30f43233" providerId="ADAL" clId="{7723B53E-A919-4C0F-B291-FF3AA6EA90B8}" dt="2021-12-01T02:29:50.613" v="62" actId="47"/>
        <pc:sldMkLst>
          <pc:docMk/>
          <pc:sldMk cId="0" sldId="334"/>
        </pc:sldMkLst>
      </pc:sldChg>
      <pc:sldChg chg="del">
        <pc:chgData name="Tami Corson" userId="17b03132-2f21-4edf-a2df-f25c30f43233" providerId="ADAL" clId="{7723B53E-A919-4C0F-B291-FF3AA6EA90B8}" dt="2021-12-01T02:29:50.996" v="63" actId="47"/>
        <pc:sldMkLst>
          <pc:docMk/>
          <pc:sldMk cId="0" sldId="335"/>
        </pc:sldMkLst>
      </pc:sldChg>
      <pc:sldChg chg="del">
        <pc:chgData name="Tami Corson" userId="17b03132-2f21-4edf-a2df-f25c30f43233" providerId="ADAL" clId="{7723B53E-A919-4C0F-B291-FF3AA6EA90B8}" dt="2021-12-01T02:29:51.504" v="64" actId="47"/>
        <pc:sldMkLst>
          <pc:docMk/>
          <pc:sldMk cId="0" sldId="336"/>
        </pc:sldMkLst>
      </pc:sldChg>
      <pc:sldChg chg="del">
        <pc:chgData name="Tami Corson" userId="17b03132-2f21-4edf-a2df-f25c30f43233" providerId="ADAL" clId="{7723B53E-A919-4C0F-B291-FF3AA6EA90B8}" dt="2021-12-01T02:29:51.865" v="65" actId="47"/>
        <pc:sldMkLst>
          <pc:docMk/>
          <pc:sldMk cId="0" sldId="337"/>
        </pc:sldMkLst>
      </pc:sldChg>
      <pc:sldChg chg="del">
        <pc:chgData name="Tami Corson" userId="17b03132-2f21-4edf-a2df-f25c30f43233" providerId="ADAL" clId="{7723B53E-A919-4C0F-B291-FF3AA6EA90B8}" dt="2021-12-01T02:29:52.238" v="66" actId="47"/>
        <pc:sldMkLst>
          <pc:docMk/>
          <pc:sldMk cId="0" sldId="338"/>
        </pc:sldMkLst>
      </pc:sldChg>
      <pc:sldChg chg="del">
        <pc:chgData name="Tami Corson" userId="17b03132-2f21-4edf-a2df-f25c30f43233" providerId="ADAL" clId="{7723B53E-A919-4C0F-B291-FF3AA6EA90B8}" dt="2021-12-01T02:29:52.757" v="67" actId="47"/>
        <pc:sldMkLst>
          <pc:docMk/>
          <pc:sldMk cId="0" sldId="339"/>
        </pc:sldMkLst>
      </pc:sldChg>
      <pc:sldChg chg="del">
        <pc:chgData name="Tami Corson" userId="17b03132-2f21-4edf-a2df-f25c30f43233" providerId="ADAL" clId="{7723B53E-A919-4C0F-B291-FF3AA6EA90B8}" dt="2021-12-01T02:29:53.432" v="68" actId="47"/>
        <pc:sldMkLst>
          <pc:docMk/>
          <pc:sldMk cId="0" sldId="340"/>
        </pc:sldMkLst>
      </pc:sldChg>
      <pc:sldChg chg="del">
        <pc:chgData name="Tami Corson" userId="17b03132-2f21-4edf-a2df-f25c30f43233" providerId="ADAL" clId="{7723B53E-A919-4C0F-B291-FF3AA6EA90B8}" dt="2021-12-01T02:29:53.973" v="69" actId="47"/>
        <pc:sldMkLst>
          <pc:docMk/>
          <pc:sldMk cId="0" sldId="341"/>
        </pc:sldMkLst>
      </pc:sldChg>
      <pc:sldChg chg="del">
        <pc:chgData name="Tami Corson" userId="17b03132-2f21-4edf-a2df-f25c30f43233" providerId="ADAL" clId="{7723B53E-A919-4C0F-B291-FF3AA6EA90B8}" dt="2021-12-01T02:29:54.520" v="70" actId="47"/>
        <pc:sldMkLst>
          <pc:docMk/>
          <pc:sldMk cId="0" sldId="342"/>
        </pc:sldMkLst>
      </pc:sldChg>
      <pc:sldChg chg="del">
        <pc:chgData name="Tami Corson" userId="17b03132-2f21-4edf-a2df-f25c30f43233" providerId="ADAL" clId="{7723B53E-A919-4C0F-B291-FF3AA6EA90B8}" dt="2021-12-01T02:29:56.110" v="71" actId="47"/>
        <pc:sldMkLst>
          <pc:docMk/>
          <pc:sldMk cId="0" sldId="343"/>
        </pc:sldMkLst>
      </pc:sldChg>
      <pc:sldMasterChg chg="delSldLayout">
        <pc:chgData name="Tami Corson" userId="17b03132-2f21-4edf-a2df-f25c30f43233" providerId="ADAL" clId="{7723B53E-A919-4C0F-B291-FF3AA6EA90B8}" dt="2021-12-01T02:29:51.504" v="64" actId="47"/>
        <pc:sldMasterMkLst>
          <pc:docMk/>
          <pc:sldMasterMk cId="0" sldId="2147483648"/>
        </pc:sldMasterMkLst>
        <pc:sldLayoutChg chg="del">
          <pc:chgData name="Tami Corson" userId="17b03132-2f21-4edf-a2df-f25c30f43233" providerId="ADAL" clId="{7723B53E-A919-4C0F-B291-FF3AA6EA90B8}" dt="2021-12-01T02:29:50.996" v="63" actId="47"/>
          <pc:sldLayoutMkLst>
            <pc:docMk/>
            <pc:sldMasterMk cId="0" sldId="2147483648"/>
            <pc:sldLayoutMk cId="0" sldId="2147483650"/>
          </pc:sldLayoutMkLst>
        </pc:sldLayoutChg>
        <pc:sldLayoutChg chg="del">
          <pc:chgData name="Tami Corson" userId="17b03132-2f21-4edf-a2df-f25c30f43233" providerId="ADAL" clId="{7723B53E-A919-4C0F-B291-FF3AA6EA90B8}" dt="2021-12-01T02:29:51.504" v="64" actId="47"/>
          <pc:sldLayoutMkLst>
            <pc:docMk/>
            <pc:sldMasterMk cId="0" sldId="2147483648"/>
            <pc:sldLayoutMk cId="0" sldId="214748365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Source Sans Pro"/>
                <a:ea typeface="Source Sans Pro"/>
                <a:cs typeface="Source Sans Pro"/>
                <a:sym typeface="Source Sans Pro"/>
              </a:defRPr>
            </a:lvl1pPr>
            <a:lvl2pPr marR="0" lvl="1"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Source Sans Pro"/>
                <a:ea typeface="Source Sans Pro"/>
                <a:cs typeface="Source Sans Pro"/>
                <a:sym typeface="Source Sans Pro"/>
              </a:defRPr>
            </a:lvl1pPr>
            <a:lvl2pPr marR="0" lvl="1"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Source Sans Pro"/>
                <a:ea typeface="Source Sans Pro"/>
                <a:cs typeface="Source Sans Pro"/>
                <a:sym typeface="Source Sans Pro"/>
              </a:defRPr>
            </a:lvl1pPr>
            <a:lvl2pPr marL="914400" marR="0" lvl="1" indent="-228600"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Source Sans Pro"/>
                <a:ea typeface="Source Sans Pro"/>
                <a:cs typeface="Source Sans Pro"/>
                <a:sym typeface="Source Sans Pro"/>
              </a:defRPr>
            </a:lvl2pPr>
            <a:lvl3pPr marL="1371600" marR="0" lvl="2" indent="-228600"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Source Sans Pro"/>
                <a:ea typeface="Source Sans Pro"/>
                <a:cs typeface="Source Sans Pro"/>
                <a:sym typeface="Source Sans Pro"/>
              </a:defRPr>
            </a:lvl3pPr>
            <a:lvl4pPr marL="1828800" marR="0" lvl="3" indent="-228600"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Source Sans Pro"/>
                <a:ea typeface="Source Sans Pro"/>
                <a:cs typeface="Source Sans Pro"/>
                <a:sym typeface="Source Sans Pro"/>
              </a:defRPr>
            </a:lvl4pPr>
            <a:lvl5pPr marL="2286000" marR="0" lvl="4" indent="-228600"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Source Sans Pro"/>
                <a:ea typeface="Source Sans Pro"/>
                <a:cs typeface="Source Sans Pro"/>
                <a:sym typeface="Source Sans Pro"/>
              </a:defRPr>
            </a:lvl5pPr>
            <a:lvl6pPr marL="2743200" marR="0" lvl="5" indent="-228600"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Source Sans Pro"/>
                <a:ea typeface="Source Sans Pro"/>
                <a:cs typeface="Source Sans Pro"/>
                <a:sym typeface="Source Sans Pro"/>
              </a:defRPr>
            </a:lvl1pPr>
            <a:lvl2pPr marR="0" lvl="1"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Source Sans Pro"/>
                <a:ea typeface="Source Sans Pro"/>
                <a:cs typeface="Source Sans Pro"/>
                <a:sym typeface="Source Sans Pro"/>
              </a:rPr>
              <a:t>‹#›</a:t>
            </a:fld>
            <a:endParaRPr sz="1200" b="0" i="0" u="none" strike="noStrike" cap="none">
              <a:solidFill>
                <a:schemeClr val="dk1"/>
              </a:solidFill>
              <a:latin typeface="Source Sans Pro"/>
              <a:ea typeface="Source Sans Pro"/>
              <a:cs typeface="Source Sans Pro"/>
              <a:sym typeface="Source Sans Pro"/>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Google Shape;711;g10224e842bd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12" name="Google Shape;712;g10224e842bd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1037514dfb9_0_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1" name="Google Shape;781;g1037514dfb9_0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102e21c17b7_0_1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9" name="Google Shape;789;g102e21c17b7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5"/>
        <p:cNvGrpSpPr/>
        <p:nvPr/>
      </p:nvGrpSpPr>
      <p:grpSpPr>
        <a:xfrm>
          <a:off x="0" y="0"/>
          <a:ext cx="0" cy="0"/>
          <a:chOff x="0" y="0"/>
          <a:chExt cx="0" cy="0"/>
        </a:xfrm>
      </p:grpSpPr>
      <p:sp>
        <p:nvSpPr>
          <p:cNvPr id="796" name="Google Shape;796;g1037514dfb9_0_3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7" name="Google Shape;797;g1037514dfb9_0_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3" name="Google Shape;803;g1037514dfb9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04" name="Google Shape;804;g1037514dfb9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Google Shape;812;g104871e8e8a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13" name="Google Shape;813;g104871e8e8a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0"/>
        <p:cNvGrpSpPr/>
        <p:nvPr/>
      </p:nvGrpSpPr>
      <p:grpSpPr>
        <a:xfrm>
          <a:off x="0" y="0"/>
          <a:ext cx="0" cy="0"/>
          <a:chOff x="0" y="0"/>
          <a:chExt cx="0" cy="0"/>
        </a:xfrm>
      </p:grpSpPr>
      <p:sp>
        <p:nvSpPr>
          <p:cNvPr id="821" name="Google Shape;821;g10224e842bd_0_3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22" name="Google Shape;822;g10224e842bd_0_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10224e842bd_0_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050">
              <a:latin typeface="Arial"/>
              <a:ea typeface="Arial"/>
              <a:cs typeface="Arial"/>
              <a:sym typeface="Arial"/>
            </a:endParaRPr>
          </a:p>
        </p:txBody>
      </p:sp>
      <p:sp>
        <p:nvSpPr>
          <p:cNvPr id="717" name="Google Shape;717;g10224e842bd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g10224e842bd_0_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050">
              <a:latin typeface="Arial"/>
              <a:ea typeface="Arial"/>
              <a:cs typeface="Arial"/>
              <a:sym typeface="Arial"/>
            </a:endParaRPr>
          </a:p>
        </p:txBody>
      </p:sp>
      <p:sp>
        <p:nvSpPr>
          <p:cNvPr id="725" name="Google Shape;725;g10224e842bd_0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gcf930e9091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050">
              <a:latin typeface="Arial"/>
              <a:ea typeface="Arial"/>
              <a:cs typeface="Arial"/>
              <a:sym typeface="Arial"/>
            </a:endParaRPr>
          </a:p>
        </p:txBody>
      </p:sp>
      <p:sp>
        <p:nvSpPr>
          <p:cNvPr id="732" name="Google Shape;732;gcf930e9091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g1037514dfb9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paula 5-7</a:t>
            </a:r>
            <a:endParaRPr/>
          </a:p>
        </p:txBody>
      </p:sp>
      <p:sp>
        <p:nvSpPr>
          <p:cNvPr id="740" name="Google Shape;740;g1037514dfb9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1037514dfb9_0_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49" name="Google Shape;749;g1037514dfb9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g1037514dfb9_0_1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58" name="Google Shape;758;g1037514dfb9_0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fc958776de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66" name="Google Shape;766;gfc958776de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1037514dfb9_0_1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73" name="Google Shape;773;g1037514dfb9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5"/>
        <p:cNvGrpSpPr/>
        <p:nvPr/>
      </p:nvGrpSpPr>
      <p:grpSpPr>
        <a:xfrm>
          <a:off x="0" y="0"/>
          <a:ext cx="0" cy="0"/>
          <a:chOff x="0" y="0"/>
          <a:chExt cx="0" cy="0"/>
        </a:xfrm>
      </p:grpSpPr>
      <p:sp>
        <p:nvSpPr>
          <p:cNvPr id="16" name="Google Shape;16;p21"/>
          <p:cNvSpPr txBox="1">
            <a:spLocks noGrp="1"/>
          </p:cNvSpPr>
          <p:nvPr>
            <p:ph type="title"/>
          </p:nvPr>
        </p:nvSpPr>
        <p:spPr>
          <a:xfrm>
            <a:off x="457200" y="514350"/>
            <a:ext cx="8229600" cy="62984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3000"/>
              <a:buFont typeface="Source Sans Pro"/>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1"/>
          <p:cNvSpPr txBox="1">
            <a:spLocks noGrp="1"/>
          </p:cNvSpPr>
          <p:nvPr>
            <p:ph type="body" idx="1"/>
          </p:nvPr>
        </p:nvSpPr>
        <p:spPr>
          <a:xfrm>
            <a:off x="457200" y="1276351"/>
            <a:ext cx="8229600" cy="3352800"/>
          </a:xfrm>
          <a:prstGeom prst="rect">
            <a:avLst/>
          </a:prstGeom>
          <a:noFill/>
          <a:ln>
            <a:noFill/>
          </a:ln>
        </p:spPr>
        <p:txBody>
          <a:bodyPr spcFirstLastPara="1" wrap="square" lIns="91425" tIns="45700" rIns="91425" bIns="45700" anchor="t" anchorCtr="0">
            <a:normAutofit/>
          </a:bodyPr>
          <a:lstStyle>
            <a:lvl1pPr marL="457200" lvl="0" indent="-381000" algn="l">
              <a:lnSpc>
                <a:spcPct val="120000"/>
              </a:lnSpc>
              <a:spcBef>
                <a:spcPts val="0"/>
              </a:spcBef>
              <a:spcAft>
                <a:spcPts val="0"/>
              </a:spcAft>
              <a:buClr>
                <a:schemeClr val="dk2"/>
              </a:buClr>
              <a:buSzPts val="2400"/>
              <a:buChar char="•"/>
              <a:defRPr sz="2400"/>
            </a:lvl1pPr>
            <a:lvl2pPr marL="914400" lvl="1" indent="-355600" algn="l">
              <a:lnSpc>
                <a:spcPct val="120000"/>
              </a:lnSpc>
              <a:spcBef>
                <a:spcPts val="600"/>
              </a:spcBef>
              <a:spcAft>
                <a:spcPts val="0"/>
              </a:spcAft>
              <a:buClr>
                <a:schemeClr val="dk2"/>
              </a:buClr>
              <a:buSzPts val="2000"/>
              <a:buChar char="•"/>
              <a:defRPr sz="2000"/>
            </a:lvl2pPr>
            <a:lvl3pPr marL="1371600" lvl="2" indent="-342900" algn="l">
              <a:lnSpc>
                <a:spcPct val="120000"/>
              </a:lnSpc>
              <a:spcBef>
                <a:spcPts val="600"/>
              </a:spcBef>
              <a:spcAft>
                <a:spcPts val="0"/>
              </a:spcAft>
              <a:buClr>
                <a:schemeClr val="dk2"/>
              </a:buClr>
              <a:buSzPts val="1800"/>
              <a:buChar char="•"/>
              <a:defRPr sz="1800"/>
            </a:lvl3pPr>
            <a:lvl4pPr marL="1828800" lvl="3" indent="-304800" algn="l">
              <a:lnSpc>
                <a:spcPct val="120000"/>
              </a:lnSpc>
              <a:spcBef>
                <a:spcPts val="600"/>
              </a:spcBef>
              <a:spcAft>
                <a:spcPts val="0"/>
              </a:spcAft>
              <a:buClr>
                <a:schemeClr val="dk2"/>
              </a:buClr>
              <a:buSzPts val="1200"/>
              <a:buChar char="•"/>
              <a:defRPr sz="1200"/>
            </a:lvl4pPr>
            <a:lvl5pPr marL="2286000" lvl="4" indent="-304800" algn="l">
              <a:lnSpc>
                <a:spcPct val="120000"/>
              </a:lnSpc>
              <a:spcBef>
                <a:spcPts val="600"/>
              </a:spcBef>
              <a:spcAft>
                <a:spcPts val="0"/>
              </a:spcAft>
              <a:buClr>
                <a:schemeClr val="dk2"/>
              </a:buClr>
              <a:buSzPts val="1200"/>
              <a:buChar char="•"/>
              <a:defRPr sz="12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8" name="Google Shape;18;p21"/>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1"/>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1"/>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21" name="Google Shape;21;p21"/>
          <p:cNvSpPr txBox="1">
            <a:spLocks noGrp="1"/>
          </p:cNvSpPr>
          <p:nvPr>
            <p:ph type="body" idx="2"/>
          </p:nvPr>
        </p:nvSpPr>
        <p:spPr>
          <a:xfrm>
            <a:off x="457200" y="247650"/>
            <a:ext cx="8229600" cy="2667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chemeClr val="lt2"/>
              </a:buClr>
              <a:buSzPts val="1200"/>
              <a:buNone/>
              <a:defRPr sz="1200" b="1" cap="none">
                <a:solidFill>
                  <a:schemeClr val="lt2"/>
                </a:solidFill>
              </a:defRPr>
            </a:lvl1pPr>
            <a:lvl2pPr marL="914400" lvl="1" indent="-292100" algn="l">
              <a:lnSpc>
                <a:spcPct val="120000"/>
              </a:lnSpc>
              <a:spcBef>
                <a:spcPts val="600"/>
              </a:spcBef>
              <a:spcAft>
                <a:spcPts val="0"/>
              </a:spcAft>
              <a:buClr>
                <a:schemeClr val="dk2"/>
              </a:buClr>
              <a:buSzPts val="1000"/>
              <a:buChar char="•"/>
              <a:defRPr sz="1000"/>
            </a:lvl2pPr>
            <a:lvl3pPr marL="1371600" lvl="2" indent="-292100" algn="l">
              <a:lnSpc>
                <a:spcPct val="120000"/>
              </a:lnSpc>
              <a:spcBef>
                <a:spcPts val="600"/>
              </a:spcBef>
              <a:spcAft>
                <a:spcPts val="0"/>
              </a:spcAft>
              <a:buClr>
                <a:schemeClr val="dk2"/>
              </a:buClr>
              <a:buSzPts val="1000"/>
              <a:buChar char="•"/>
              <a:defRPr sz="1000"/>
            </a:lvl3pPr>
            <a:lvl4pPr marL="1828800" lvl="3" indent="-292100" algn="l">
              <a:lnSpc>
                <a:spcPct val="120000"/>
              </a:lnSpc>
              <a:spcBef>
                <a:spcPts val="600"/>
              </a:spcBef>
              <a:spcAft>
                <a:spcPts val="0"/>
              </a:spcAft>
              <a:buClr>
                <a:schemeClr val="dk2"/>
              </a:buClr>
              <a:buSzPts val="1000"/>
              <a:buChar char="•"/>
              <a:defRPr sz="1000"/>
            </a:lvl4pPr>
            <a:lvl5pPr marL="2286000" lvl="4" indent="-292100" algn="l">
              <a:lnSpc>
                <a:spcPct val="120000"/>
              </a:lnSpc>
              <a:spcBef>
                <a:spcPts val="600"/>
              </a:spcBef>
              <a:spcAft>
                <a:spcPts val="0"/>
              </a:spcAft>
              <a:buClr>
                <a:schemeClr val="dk2"/>
              </a:buClr>
              <a:buSzPts val="1000"/>
              <a:buChar char="•"/>
              <a:defRPr sz="10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dark">
  <p:cSld name="Two Content dark">
    <p:bg>
      <p:bgPr>
        <a:solidFill>
          <a:schemeClr val="accent1"/>
        </a:solidFill>
        <a:effectLst/>
      </p:bgPr>
    </p:bg>
    <p:spTree>
      <p:nvGrpSpPr>
        <p:cNvPr id="1" name="Shape 91"/>
        <p:cNvGrpSpPr/>
        <p:nvPr/>
      </p:nvGrpSpPr>
      <p:grpSpPr>
        <a:xfrm>
          <a:off x="0" y="0"/>
          <a:ext cx="0" cy="0"/>
          <a:chOff x="0" y="0"/>
          <a:chExt cx="0" cy="0"/>
        </a:xfrm>
      </p:grpSpPr>
      <p:sp>
        <p:nvSpPr>
          <p:cNvPr id="92" name="Google Shape;92;p29"/>
          <p:cNvSpPr txBox="1">
            <a:spLocks noGrp="1"/>
          </p:cNvSpPr>
          <p:nvPr>
            <p:ph type="title"/>
          </p:nvPr>
        </p:nvSpPr>
        <p:spPr>
          <a:xfrm>
            <a:off x="457200" y="514350"/>
            <a:ext cx="7543800" cy="62984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lt1"/>
              </a:buClr>
              <a:buSzPts val="2800"/>
              <a:buFont typeface="Source Sans Pro"/>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29"/>
          <p:cNvSpPr txBox="1">
            <a:spLocks noGrp="1"/>
          </p:cNvSpPr>
          <p:nvPr>
            <p:ph type="body" idx="1"/>
          </p:nvPr>
        </p:nvSpPr>
        <p:spPr>
          <a:xfrm>
            <a:off x="457200" y="1856790"/>
            <a:ext cx="3962400" cy="2775933"/>
          </a:xfrm>
          <a:prstGeom prst="rect">
            <a:avLst/>
          </a:prstGeom>
          <a:noFill/>
          <a:ln>
            <a:noFill/>
          </a:ln>
        </p:spPr>
        <p:txBody>
          <a:bodyPr spcFirstLastPara="1" wrap="square" lIns="91425" tIns="45700" rIns="91425" bIns="45700" anchor="t" anchorCtr="0">
            <a:normAutofit/>
          </a:bodyPr>
          <a:lstStyle>
            <a:lvl1pPr marL="457200" lvl="0" indent="-355600" algn="l">
              <a:lnSpc>
                <a:spcPct val="120000"/>
              </a:lnSpc>
              <a:spcBef>
                <a:spcPts val="0"/>
              </a:spcBef>
              <a:spcAft>
                <a:spcPts val="0"/>
              </a:spcAft>
              <a:buClr>
                <a:schemeClr val="lt1"/>
              </a:buClr>
              <a:buSzPts val="2000"/>
              <a:buChar char="•"/>
              <a:defRPr>
                <a:solidFill>
                  <a:schemeClr val="lt1"/>
                </a:solidFill>
              </a:defRPr>
            </a:lvl1pPr>
            <a:lvl2pPr marL="914400" lvl="1" indent="-355600" algn="l">
              <a:lnSpc>
                <a:spcPct val="120000"/>
              </a:lnSpc>
              <a:spcBef>
                <a:spcPts val="600"/>
              </a:spcBef>
              <a:spcAft>
                <a:spcPts val="0"/>
              </a:spcAft>
              <a:buClr>
                <a:schemeClr val="lt1"/>
              </a:buClr>
              <a:buSzPts val="2000"/>
              <a:buChar char="•"/>
              <a:defRPr>
                <a:solidFill>
                  <a:schemeClr val="lt1"/>
                </a:solidFill>
              </a:defRPr>
            </a:lvl2pPr>
            <a:lvl3pPr marL="1371600" lvl="2" indent="-355600" algn="l">
              <a:lnSpc>
                <a:spcPct val="120000"/>
              </a:lnSpc>
              <a:spcBef>
                <a:spcPts val="600"/>
              </a:spcBef>
              <a:spcAft>
                <a:spcPts val="0"/>
              </a:spcAft>
              <a:buClr>
                <a:schemeClr val="lt1"/>
              </a:buClr>
              <a:buSzPts val="2000"/>
              <a:buChar char="•"/>
              <a:defRPr>
                <a:solidFill>
                  <a:schemeClr val="lt1"/>
                </a:solidFill>
              </a:defRPr>
            </a:lvl3pPr>
            <a:lvl4pPr marL="1828800" lvl="3" indent="-355600" algn="l">
              <a:lnSpc>
                <a:spcPct val="120000"/>
              </a:lnSpc>
              <a:spcBef>
                <a:spcPts val="600"/>
              </a:spcBef>
              <a:spcAft>
                <a:spcPts val="0"/>
              </a:spcAft>
              <a:buClr>
                <a:schemeClr val="lt1"/>
              </a:buClr>
              <a:buSzPts val="2000"/>
              <a:buChar char="•"/>
              <a:defRPr>
                <a:solidFill>
                  <a:schemeClr val="lt1"/>
                </a:solidFill>
              </a:defRPr>
            </a:lvl4pPr>
            <a:lvl5pPr marL="2286000" lvl="4" indent="-355600" algn="l">
              <a:lnSpc>
                <a:spcPct val="120000"/>
              </a:lnSpc>
              <a:spcBef>
                <a:spcPts val="600"/>
              </a:spcBef>
              <a:spcAft>
                <a:spcPts val="0"/>
              </a:spcAft>
              <a:buClr>
                <a:schemeClr val="lt1"/>
              </a:buClr>
              <a:buSzPts val="2000"/>
              <a:buChar char="•"/>
              <a:defRPr>
                <a:solidFill>
                  <a:schemeClr val="lt1"/>
                </a:solidFill>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94" name="Google Shape;94;p29"/>
          <p:cNvSpPr txBox="1">
            <a:spLocks noGrp="1"/>
          </p:cNvSpPr>
          <p:nvPr>
            <p:ph type="body" idx="2"/>
          </p:nvPr>
        </p:nvSpPr>
        <p:spPr>
          <a:xfrm>
            <a:off x="4724400" y="1856790"/>
            <a:ext cx="3962400" cy="2775933"/>
          </a:xfrm>
          <a:prstGeom prst="rect">
            <a:avLst/>
          </a:prstGeom>
          <a:noFill/>
          <a:ln>
            <a:noFill/>
          </a:ln>
        </p:spPr>
        <p:txBody>
          <a:bodyPr spcFirstLastPara="1" wrap="square" lIns="91425" tIns="45700" rIns="91425" bIns="45700" anchor="t" anchorCtr="0">
            <a:normAutofit/>
          </a:bodyPr>
          <a:lstStyle>
            <a:lvl1pPr marL="457200" lvl="0" indent="-355600" algn="l">
              <a:lnSpc>
                <a:spcPct val="120000"/>
              </a:lnSpc>
              <a:spcBef>
                <a:spcPts val="0"/>
              </a:spcBef>
              <a:spcAft>
                <a:spcPts val="0"/>
              </a:spcAft>
              <a:buClr>
                <a:schemeClr val="lt1"/>
              </a:buClr>
              <a:buSzPts val="2000"/>
              <a:buChar char="•"/>
              <a:defRPr>
                <a:solidFill>
                  <a:schemeClr val="lt1"/>
                </a:solidFill>
              </a:defRPr>
            </a:lvl1pPr>
            <a:lvl2pPr marL="914400" lvl="1" indent="-355600" algn="l">
              <a:lnSpc>
                <a:spcPct val="120000"/>
              </a:lnSpc>
              <a:spcBef>
                <a:spcPts val="600"/>
              </a:spcBef>
              <a:spcAft>
                <a:spcPts val="0"/>
              </a:spcAft>
              <a:buClr>
                <a:schemeClr val="lt1"/>
              </a:buClr>
              <a:buSzPts val="2000"/>
              <a:buChar char="•"/>
              <a:defRPr>
                <a:solidFill>
                  <a:schemeClr val="lt1"/>
                </a:solidFill>
              </a:defRPr>
            </a:lvl2pPr>
            <a:lvl3pPr marL="1371600" lvl="2" indent="-355600" algn="l">
              <a:lnSpc>
                <a:spcPct val="120000"/>
              </a:lnSpc>
              <a:spcBef>
                <a:spcPts val="600"/>
              </a:spcBef>
              <a:spcAft>
                <a:spcPts val="0"/>
              </a:spcAft>
              <a:buClr>
                <a:schemeClr val="lt1"/>
              </a:buClr>
              <a:buSzPts val="2000"/>
              <a:buChar char="•"/>
              <a:defRPr>
                <a:solidFill>
                  <a:schemeClr val="lt1"/>
                </a:solidFill>
              </a:defRPr>
            </a:lvl3pPr>
            <a:lvl4pPr marL="1828800" lvl="3" indent="-355600" algn="l">
              <a:lnSpc>
                <a:spcPct val="120000"/>
              </a:lnSpc>
              <a:spcBef>
                <a:spcPts val="600"/>
              </a:spcBef>
              <a:spcAft>
                <a:spcPts val="0"/>
              </a:spcAft>
              <a:buClr>
                <a:schemeClr val="lt1"/>
              </a:buClr>
              <a:buSzPts val="2000"/>
              <a:buChar char="•"/>
              <a:defRPr>
                <a:solidFill>
                  <a:schemeClr val="lt1"/>
                </a:solidFill>
              </a:defRPr>
            </a:lvl4pPr>
            <a:lvl5pPr marL="2286000" lvl="4" indent="-355600" algn="l">
              <a:lnSpc>
                <a:spcPct val="120000"/>
              </a:lnSpc>
              <a:spcBef>
                <a:spcPts val="600"/>
              </a:spcBef>
              <a:spcAft>
                <a:spcPts val="0"/>
              </a:spcAft>
              <a:buClr>
                <a:schemeClr val="lt1"/>
              </a:buClr>
              <a:buSzPts val="2000"/>
              <a:buChar char="•"/>
              <a:defRPr>
                <a:solidFill>
                  <a:schemeClr val="lt1"/>
                </a:solidFill>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95" name="Google Shape;95;p29"/>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29"/>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29"/>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98" name="Google Shape;98;p29"/>
          <p:cNvSpPr txBox="1">
            <a:spLocks noGrp="1"/>
          </p:cNvSpPr>
          <p:nvPr>
            <p:ph type="body" idx="3"/>
          </p:nvPr>
        </p:nvSpPr>
        <p:spPr>
          <a:xfrm>
            <a:off x="457200" y="1276351"/>
            <a:ext cx="7543800" cy="448278"/>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0"/>
              </a:spcBef>
              <a:spcAft>
                <a:spcPts val="0"/>
              </a:spcAft>
              <a:buClr>
                <a:schemeClr val="lt1"/>
              </a:buClr>
              <a:buSzPts val="2000"/>
              <a:buNone/>
              <a:defRPr>
                <a:solidFill>
                  <a:schemeClr val="lt1"/>
                </a:solidFill>
              </a:defRPr>
            </a:lvl1pPr>
            <a:lvl2pPr marL="914400" lvl="1" indent="-342900" algn="l">
              <a:lnSpc>
                <a:spcPct val="120000"/>
              </a:lnSpc>
              <a:spcBef>
                <a:spcPts val="600"/>
              </a:spcBef>
              <a:spcAft>
                <a:spcPts val="0"/>
              </a:spcAft>
              <a:buClr>
                <a:schemeClr val="dk2"/>
              </a:buClr>
              <a:buSzPts val="1800"/>
              <a:buChar char="•"/>
              <a:defRPr/>
            </a:lvl2pPr>
            <a:lvl3pPr marL="1371600" lvl="2" indent="-342900" algn="l">
              <a:lnSpc>
                <a:spcPct val="120000"/>
              </a:lnSpc>
              <a:spcBef>
                <a:spcPts val="600"/>
              </a:spcBef>
              <a:spcAft>
                <a:spcPts val="0"/>
              </a:spcAft>
              <a:buClr>
                <a:schemeClr val="dk2"/>
              </a:buClr>
              <a:buSzPts val="1800"/>
              <a:buChar char="•"/>
              <a:defRPr/>
            </a:lvl3pPr>
            <a:lvl4pPr marL="1828800" lvl="3" indent="-342900" algn="l">
              <a:lnSpc>
                <a:spcPct val="120000"/>
              </a:lnSpc>
              <a:spcBef>
                <a:spcPts val="600"/>
              </a:spcBef>
              <a:spcAft>
                <a:spcPts val="0"/>
              </a:spcAft>
              <a:buClr>
                <a:schemeClr val="dk2"/>
              </a:buClr>
              <a:buSzPts val="1800"/>
              <a:buChar char="•"/>
              <a:defRPr/>
            </a:lvl4pPr>
            <a:lvl5pPr marL="2286000" lvl="4" indent="-342900" algn="l">
              <a:lnSpc>
                <a:spcPct val="120000"/>
              </a:lnSpc>
              <a:spcBef>
                <a:spcPts val="600"/>
              </a:spcBef>
              <a:spcAft>
                <a:spcPts val="0"/>
              </a:spcAft>
              <a:buClr>
                <a:schemeClr val="dk2"/>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99" name="Google Shape;99;p29"/>
          <p:cNvSpPr txBox="1">
            <a:spLocks noGrp="1"/>
          </p:cNvSpPr>
          <p:nvPr>
            <p:ph type="body" idx="4"/>
          </p:nvPr>
        </p:nvSpPr>
        <p:spPr>
          <a:xfrm>
            <a:off x="457200" y="247650"/>
            <a:ext cx="7543800" cy="2667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rgbClr val="C3DCF3"/>
              </a:buClr>
              <a:buSzPts val="1200"/>
              <a:buNone/>
              <a:defRPr sz="1200" b="1" cap="none">
                <a:solidFill>
                  <a:srgbClr val="C3DCF3"/>
                </a:solidFill>
              </a:defRPr>
            </a:lvl1pPr>
            <a:lvl2pPr marL="914400" lvl="1" indent="-292100" algn="l">
              <a:lnSpc>
                <a:spcPct val="120000"/>
              </a:lnSpc>
              <a:spcBef>
                <a:spcPts val="600"/>
              </a:spcBef>
              <a:spcAft>
                <a:spcPts val="0"/>
              </a:spcAft>
              <a:buClr>
                <a:schemeClr val="dk2"/>
              </a:buClr>
              <a:buSzPts val="1000"/>
              <a:buChar char="•"/>
              <a:defRPr sz="1000"/>
            </a:lvl2pPr>
            <a:lvl3pPr marL="1371600" lvl="2" indent="-292100" algn="l">
              <a:lnSpc>
                <a:spcPct val="120000"/>
              </a:lnSpc>
              <a:spcBef>
                <a:spcPts val="600"/>
              </a:spcBef>
              <a:spcAft>
                <a:spcPts val="0"/>
              </a:spcAft>
              <a:buClr>
                <a:schemeClr val="dk2"/>
              </a:buClr>
              <a:buSzPts val="1000"/>
              <a:buChar char="•"/>
              <a:defRPr sz="1000"/>
            </a:lvl3pPr>
            <a:lvl4pPr marL="1828800" lvl="3" indent="-292100" algn="l">
              <a:lnSpc>
                <a:spcPct val="120000"/>
              </a:lnSpc>
              <a:spcBef>
                <a:spcPts val="600"/>
              </a:spcBef>
              <a:spcAft>
                <a:spcPts val="0"/>
              </a:spcAft>
              <a:buClr>
                <a:schemeClr val="dk2"/>
              </a:buClr>
              <a:buSzPts val="1000"/>
              <a:buChar char="•"/>
              <a:defRPr sz="1000"/>
            </a:lvl4pPr>
            <a:lvl5pPr marL="2286000" lvl="4" indent="-292100" algn="l">
              <a:lnSpc>
                <a:spcPct val="120000"/>
              </a:lnSpc>
              <a:spcBef>
                <a:spcPts val="600"/>
              </a:spcBef>
              <a:spcAft>
                <a:spcPts val="0"/>
              </a:spcAft>
              <a:buClr>
                <a:schemeClr val="dk2"/>
              </a:buClr>
              <a:buSzPts val="1000"/>
              <a:buChar char="•"/>
              <a:defRPr sz="10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arison dark">
  <p:cSld name="Comparison dark">
    <p:bg>
      <p:bgPr>
        <a:solidFill>
          <a:schemeClr val="accent1"/>
        </a:solidFill>
        <a:effectLst/>
      </p:bgPr>
    </p:bg>
    <p:spTree>
      <p:nvGrpSpPr>
        <p:cNvPr id="1" name="Shape 100"/>
        <p:cNvGrpSpPr/>
        <p:nvPr/>
      </p:nvGrpSpPr>
      <p:grpSpPr>
        <a:xfrm>
          <a:off x="0" y="0"/>
          <a:ext cx="0" cy="0"/>
          <a:chOff x="0" y="0"/>
          <a:chExt cx="0" cy="0"/>
        </a:xfrm>
      </p:grpSpPr>
      <p:sp>
        <p:nvSpPr>
          <p:cNvPr id="101" name="Google Shape;101;p30"/>
          <p:cNvSpPr txBox="1">
            <a:spLocks noGrp="1"/>
          </p:cNvSpPr>
          <p:nvPr>
            <p:ph type="title"/>
          </p:nvPr>
        </p:nvSpPr>
        <p:spPr>
          <a:xfrm>
            <a:off x="457200" y="514350"/>
            <a:ext cx="7543800" cy="62984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lt1"/>
              </a:buClr>
              <a:buSzPts val="2800"/>
              <a:buFont typeface="Source Sans Pro"/>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30"/>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30"/>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30"/>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105" name="Google Shape;105;p30"/>
          <p:cNvSpPr txBox="1">
            <a:spLocks noGrp="1"/>
          </p:cNvSpPr>
          <p:nvPr>
            <p:ph type="body" idx="1"/>
          </p:nvPr>
        </p:nvSpPr>
        <p:spPr>
          <a:xfrm>
            <a:off x="457200" y="2076708"/>
            <a:ext cx="3962400" cy="2552442"/>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0"/>
              </a:spcBef>
              <a:spcAft>
                <a:spcPts val="0"/>
              </a:spcAft>
              <a:buClr>
                <a:schemeClr val="lt1"/>
              </a:buClr>
              <a:buSzPts val="1800"/>
              <a:buChar char="•"/>
              <a:defRPr sz="1800">
                <a:solidFill>
                  <a:schemeClr val="lt1"/>
                </a:solidFill>
              </a:defRPr>
            </a:lvl1pPr>
            <a:lvl2pPr marL="914400" lvl="1" indent="-342900" algn="l">
              <a:lnSpc>
                <a:spcPct val="120000"/>
              </a:lnSpc>
              <a:spcBef>
                <a:spcPts val="600"/>
              </a:spcBef>
              <a:spcAft>
                <a:spcPts val="0"/>
              </a:spcAft>
              <a:buClr>
                <a:schemeClr val="lt1"/>
              </a:buClr>
              <a:buSzPts val="1800"/>
              <a:buChar char="•"/>
              <a:defRPr sz="1800">
                <a:solidFill>
                  <a:schemeClr val="lt1"/>
                </a:solidFill>
              </a:defRPr>
            </a:lvl2pPr>
            <a:lvl3pPr marL="1371600" lvl="2" indent="-342900" algn="l">
              <a:lnSpc>
                <a:spcPct val="120000"/>
              </a:lnSpc>
              <a:spcBef>
                <a:spcPts val="600"/>
              </a:spcBef>
              <a:spcAft>
                <a:spcPts val="0"/>
              </a:spcAft>
              <a:buClr>
                <a:schemeClr val="lt1"/>
              </a:buClr>
              <a:buSzPts val="1800"/>
              <a:buChar char="•"/>
              <a:defRPr sz="1800">
                <a:solidFill>
                  <a:schemeClr val="lt1"/>
                </a:solidFill>
              </a:defRPr>
            </a:lvl3pPr>
            <a:lvl4pPr marL="1828800" lvl="3" indent="-342900" algn="l">
              <a:lnSpc>
                <a:spcPct val="120000"/>
              </a:lnSpc>
              <a:spcBef>
                <a:spcPts val="600"/>
              </a:spcBef>
              <a:spcAft>
                <a:spcPts val="0"/>
              </a:spcAft>
              <a:buClr>
                <a:schemeClr val="lt1"/>
              </a:buClr>
              <a:buSzPts val="1800"/>
              <a:buChar char="•"/>
              <a:defRPr sz="1800">
                <a:solidFill>
                  <a:schemeClr val="lt1"/>
                </a:solidFill>
              </a:defRPr>
            </a:lvl4pPr>
            <a:lvl5pPr marL="2286000" lvl="4" indent="-342900" algn="l">
              <a:lnSpc>
                <a:spcPct val="120000"/>
              </a:lnSpc>
              <a:spcBef>
                <a:spcPts val="600"/>
              </a:spcBef>
              <a:spcAft>
                <a:spcPts val="0"/>
              </a:spcAft>
              <a:buClr>
                <a:schemeClr val="lt1"/>
              </a:buClr>
              <a:buSzPts val="1800"/>
              <a:buChar char="•"/>
              <a:defRPr sz="1800">
                <a:solidFill>
                  <a:schemeClr val="lt1"/>
                </a:solidFill>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06" name="Google Shape;106;p30"/>
          <p:cNvSpPr txBox="1">
            <a:spLocks noGrp="1"/>
          </p:cNvSpPr>
          <p:nvPr>
            <p:ph type="body" idx="2"/>
          </p:nvPr>
        </p:nvSpPr>
        <p:spPr>
          <a:xfrm>
            <a:off x="457200" y="1276350"/>
            <a:ext cx="3962400" cy="800358"/>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chemeClr val="lt1"/>
              </a:buClr>
              <a:buSzPts val="2000"/>
              <a:buNone/>
              <a:defRPr sz="2000" b="1">
                <a:solidFill>
                  <a:schemeClr val="lt1"/>
                </a:solidFill>
              </a:defRPr>
            </a:lvl1pPr>
            <a:lvl2pPr marL="914400" lvl="1" indent="-342900" algn="l">
              <a:lnSpc>
                <a:spcPct val="120000"/>
              </a:lnSpc>
              <a:spcBef>
                <a:spcPts val="0"/>
              </a:spcBef>
              <a:spcAft>
                <a:spcPts val="0"/>
              </a:spcAft>
              <a:buClr>
                <a:schemeClr val="dk2"/>
              </a:buClr>
              <a:buSzPts val="1800"/>
              <a:buChar char="•"/>
              <a:defRPr/>
            </a:lvl2pPr>
            <a:lvl3pPr marL="1371600" lvl="2" indent="-342900" algn="l">
              <a:lnSpc>
                <a:spcPct val="120000"/>
              </a:lnSpc>
              <a:spcBef>
                <a:spcPts val="600"/>
              </a:spcBef>
              <a:spcAft>
                <a:spcPts val="0"/>
              </a:spcAft>
              <a:buClr>
                <a:schemeClr val="dk2"/>
              </a:buClr>
              <a:buSzPts val="1800"/>
              <a:buChar char="•"/>
              <a:defRPr/>
            </a:lvl3pPr>
            <a:lvl4pPr marL="1828800" lvl="3" indent="-342900" algn="l">
              <a:lnSpc>
                <a:spcPct val="120000"/>
              </a:lnSpc>
              <a:spcBef>
                <a:spcPts val="600"/>
              </a:spcBef>
              <a:spcAft>
                <a:spcPts val="0"/>
              </a:spcAft>
              <a:buClr>
                <a:schemeClr val="dk2"/>
              </a:buClr>
              <a:buSzPts val="1800"/>
              <a:buChar char="•"/>
              <a:defRPr/>
            </a:lvl4pPr>
            <a:lvl5pPr marL="2286000" lvl="4" indent="-342900" algn="l">
              <a:lnSpc>
                <a:spcPct val="120000"/>
              </a:lnSpc>
              <a:spcBef>
                <a:spcPts val="600"/>
              </a:spcBef>
              <a:spcAft>
                <a:spcPts val="0"/>
              </a:spcAft>
              <a:buClr>
                <a:schemeClr val="dk2"/>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07" name="Google Shape;107;p30"/>
          <p:cNvSpPr txBox="1">
            <a:spLocks noGrp="1"/>
          </p:cNvSpPr>
          <p:nvPr>
            <p:ph type="body" idx="3"/>
          </p:nvPr>
        </p:nvSpPr>
        <p:spPr>
          <a:xfrm>
            <a:off x="4724400" y="2076708"/>
            <a:ext cx="3962400" cy="2552442"/>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0"/>
              </a:spcBef>
              <a:spcAft>
                <a:spcPts val="0"/>
              </a:spcAft>
              <a:buClr>
                <a:schemeClr val="lt1"/>
              </a:buClr>
              <a:buSzPts val="1800"/>
              <a:buChar char="•"/>
              <a:defRPr sz="1800">
                <a:solidFill>
                  <a:schemeClr val="lt1"/>
                </a:solidFill>
              </a:defRPr>
            </a:lvl1pPr>
            <a:lvl2pPr marL="914400" lvl="1" indent="-342900" algn="l">
              <a:lnSpc>
                <a:spcPct val="120000"/>
              </a:lnSpc>
              <a:spcBef>
                <a:spcPts val="600"/>
              </a:spcBef>
              <a:spcAft>
                <a:spcPts val="0"/>
              </a:spcAft>
              <a:buClr>
                <a:schemeClr val="lt1"/>
              </a:buClr>
              <a:buSzPts val="1800"/>
              <a:buChar char="•"/>
              <a:defRPr sz="1800">
                <a:solidFill>
                  <a:schemeClr val="lt1"/>
                </a:solidFill>
              </a:defRPr>
            </a:lvl2pPr>
            <a:lvl3pPr marL="1371600" lvl="2" indent="-342900" algn="l">
              <a:lnSpc>
                <a:spcPct val="120000"/>
              </a:lnSpc>
              <a:spcBef>
                <a:spcPts val="600"/>
              </a:spcBef>
              <a:spcAft>
                <a:spcPts val="0"/>
              </a:spcAft>
              <a:buClr>
                <a:schemeClr val="lt1"/>
              </a:buClr>
              <a:buSzPts val="1800"/>
              <a:buChar char="•"/>
              <a:defRPr sz="1800">
                <a:solidFill>
                  <a:schemeClr val="lt1"/>
                </a:solidFill>
              </a:defRPr>
            </a:lvl3pPr>
            <a:lvl4pPr marL="1828800" lvl="3" indent="-342900" algn="l">
              <a:lnSpc>
                <a:spcPct val="120000"/>
              </a:lnSpc>
              <a:spcBef>
                <a:spcPts val="600"/>
              </a:spcBef>
              <a:spcAft>
                <a:spcPts val="0"/>
              </a:spcAft>
              <a:buClr>
                <a:schemeClr val="lt1"/>
              </a:buClr>
              <a:buSzPts val="1800"/>
              <a:buChar char="•"/>
              <a:defRPr sz="1800">
                <a:solidFill>
                  <a:schemeClr val="lt1"/>
                </a:solidFill>
              </a:defRPr>
            </a:lvl4pPr>
            <a:lvl5pPr marL="2286000" lvl="4" indent="-342900" algn="l">
              <a:lnSpc>
                <a:spcPct val="120000"/>
              </a:lnSpc>
              <a:spcBef>
                <a:spcPts val="600"/>
              </a:spcBef>
              <a:spcAft>
                <a:spcPts val="0"/>
              </a:spcAft>
              <a:buClr>
                <a:schemeClr val="lt1"/>
              </a:buClr>
              <a:buSzPts val="1800"/>
              <a:buChar char="•"/>
              <a:defRPr sz="1800">
                <a:solidFill>
                  <a:schemeClr val="lt1"/>
                </a:solidFill>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08" name="Google Shape;108;p30"/>
          <p:cNvSpPr txBox="1">
            <a:spLocks noGrp="1"/>
          </p:cNvSpPr>
          <p:nvPr>
            <p:ph type="body" idx="4"/>
          </p:nvPr>
        </p:nvSpPr>
        <p:spPr>
          <a:xfrm>
            <a:off x="4724400" y="1276350"/>
            <a:ext cx="3962400" cy="800358"/>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chemeClr val="lt1"/>
              </a:buClr>
              <a:buSzPts val="2000"/>
              <a:buNone/>
              <a:defRPr sz="2000" b="1">
                <a:solidFill>
                  <a:schemeClr val="lt1"/>
                </a:solidFill>
              </a:defRPr>
            </a:lvl1pPr>
            <a:lvl2pPr marL="914400" lvl="1" indent="-342900" algn="l">
              <a:lnSpc>
                <a:spcPct val="120000"/>
              </a:lnSpc>
              <a:spcBef>
                <a:spcPts val="0"/>
              </a:spcBef>
              <a:spcAft>
                <a:spcPts val="0"/>
              </a:spcAft>
              <a:buClr>
                <a:schemeClr val="dk2"/>
              </a:buClr>
              <a:buSzPts val="1800"/>
              <a:buChar char="•"/>
              <a:defRPr/>
            </a:lvl2pPr>
            <a:lvl3pPr marL="1371600" lvl="2" indent="-342900" algn="l">
              <a:lnSpc>
                <a:spcPct val="120000"/>
              </a:lnSpc>
              <a:spcBef>
                <a:spcPts val="600"/>
              </a:spcBef>
              <a:spcAft>
                <a:spcPts val="0"/>
              </a:spcAft>
              <a:buClr>
                <a:schemeClr val="dk2"/>
              </a:buClr>
              <a:buSzPts val="1800"/>
              <a:buChar char="•"/>
              <a:defRPr/>
            </a:lvl3pPr>
            <a:lvl4pPr marL="1828800" lvl="3" indent="-342900" algn="l">
              <a:lnSpc>
                <a:spcPct val="120000"/>
              </a:lnSpc>
              <a:spcBef>
                <a:spcPts val="600"/>
              </a:spcBef>
              <a:spcAft>
                <a:spcPts val="0"/>
              </a:spcAft>
              <a:buClr>
                <a:schemeClr val="dk2"/>
              </a:buClr>
              <a:buSzPts val="1800"/>
              <a:buChar char="•"/>
              <a:defRPr/>
            </a:lvl4pPr>
            <a:lvl5pPr marL="2286000" lvl="4" indent="-342900" algn="l">
              <a:lnSpc>
                <a:spcPct val="120000"/>
              </a:lnSpc>
              <a:spcBef>
                <a:spcPts val="600"/>
              </a:spcBef>
              <a:spcAft>
                <a:spcPts val="0"/>
              </a:spcAft>
              <a:buClr>
                <a:schemeClr val="dk2"/>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09" name="Google Shape;109;p30"/>
          <p:cNvSpPr txBox="1">
            <a:spLocks noGrp="1"/>
          </p:cNvSpPr>
          <p:nvPr>
            <p:ph type="body" idx="5"/>
          </p:nvPr>
        </p:nvSpPr>
        <p:spPr>
          <a:xfrm>
            <a:off x="457200" y="247650"/>
            <a:ext cx="7543800" cy="2667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rgbClr val="C3DCF3"/>
              </a:buClr>
              <a:buSzPts val="1200"/>
              <a:buNone/>
              <a:defRPr sz="1200" b="1" cap="none">
                <a:solidFill>
                  <a:srgbClr val="C3DCF3"/>
                </a:solidFill>
              </a:defRPr>
            </a:lvl1pPr>
            <a:lvl2pPr marL="914400" lvl="1" indent="-292100" algn="l">
              <a:lnSpc>
                <a:spcPct val="120000"/>
              </a:lnSpc>
              <a:spcBef>
                <a:spcPts val="600"/>
              </a:spcBef>
              <a:spcAft>
                <a:spcPts val="0"/>
              </a:spcAft>
              <a:buClr>
                <a:schemeClr val="dk2"/>
              </a:buClr>
              <a:buSzPts val="1000"/>
              <a:buChar char="•"/>
              <a:defRPr sz="1000"/>
            </a:lvl2pPr>
            <a:lvl3pPr marL="1371600" lvl="2" indent="-292100" algn="l">
              <a:lnSpc>
                <a:spcPct val="120000"/>
              </a:lnSpc>
              <a:spcBef>
                <a:spcPts val="600"/>
              </a:spcBef>
              <a:spcAft>
                <a:spcPts val="0"/>
              </a:spcAft>
              <a:buClr>
                <a:schemeClr val="dk2"/>
              </a:buClr>
              <a:buSzPts val="1000"/>
              <a:buChar char="•"/>
              <a:defRPr sz="1000"/>
            </a:lvl3pPr>
            <a:lvl4pPr marL="1828800" lvl="3" indent="-292100" algn="l">
              <a:lnSpc>
                <a:spcPct val="120000"/>
              </a:lnSpc>
              <a:spcBef>
                <a:spcPts val="600"/>
              </a:spcBef>
              <a:spcAft>
                <a:spcPts val="0"/>
              </a:spcAft>
              <a:buClr>
                <a:schemeClr val="dk2"/>
              </a:buClr>
              <a:buSzPts val="1000"/>
              <a:buChar char="•"/>
              <a:defRPr sz="1000"/>
            </a:lvl4pPr>
            <a:lvl5pPr marL="2286000" lvl="4" indent="-292100" algn="l">
              <a:lnSpc>
                <a:spcPct val="120000"/>
              </a:lnSpc>
              <a:spcBef>
                <a:spcPts val="600"/>
              </a:spcBef>
              <a:spcAft>
                <a:spcPts val="0"/>
              </a:spcAft>
              <a:buClr>
                <a:schemeClr val="dk2"/>
              </a:buClr>
              <a:buSzPts val="1000"/>
              <a:buChar char="•"/>
              <a:defRPr sz="10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Content Boxes">
  <p:cSld name="Two Content Boxes">
    <p:spTree>
      <p:nvGrpSpPr>
        <p:cNvPr id="1" name="Shape 110"/>
        <p:cNvGrpSpPr/>
        <p:nvPr/>
      </p:nvGrpSpPr>
      <p:grpSpPr>
        <a:xfrm>
          <a:off x="0" y="0"/>
          <a:ext cx="0" cy="0"/>
          <a:chOff x="0" y="0"/>
          <a:chExt cx="0" cy="0"/>
        </a:xfrm>
      </p:grpSpPr>
      <p:sp>
        <p:nvSpPr>
          <p:cNvPr id="111" name="Google Shape;111;p31"/>
          <p:cNvSpPr txBox="1">
            <a:spLocks noGrp="1"/>
          </p:cNvSpPr>
          <p:nvPr>
            <p:ph type="title"/>
          </p:nvPr>
        </p:nvSpPr>
        <p:spPr>
          <a:xfrm>
            <a:off x="457200" y="514350"/>
            <a:ext cx="7543800" cy="62984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31"/>
          <p:cNvSpPr txBox="1">
            <a:spLocks noGrp="1"/>
          </p:cNvSpPr>
          <p:nvPr>
            <p:ph type="body" idx="1"/>
          </p:nvPr>
        </p:nvSpPr>
        <p:spPr>
          <a:xfrm>
            <a:off x="457200" y="1856790"/>
            <a:ext cx="4114800" cy="2775933"/>
          </a:xfrm>
          <a:prstGeom prst="rect">
            <a:avLst/>
          </a:prstGeom>
          <a:solidFill>
            <a:srgbClr val="F2F2F2"/>
          </a:solidFill>
          <a:ln w="76200" cap="flat" cmpd="sng">
            <a:solidFill>
              <a:schemeClr val="lt1"/>
            </a:solidFill>
            <a:prstDash val="solid"/>
            <a:round/>
            <a:headEnd type="none" w="sm" len="sm"/>
            <a:tailEnd type="none" w="sm" len="sm"/>
          </a:ln>
        </p:spPr>
        <p:txBody>
          <a:bodyPr spcFirstLastPara="1" wrap="square" lIns="274300" tIns="228600" rIns="274300" bIns="228600" anchor="t" anchorCtr="0">
            <a:normAutofit/>
          </a:bodyPr>
          <a:lstStyle>
            <a:lvl1pPr marL="457200" lvl="0" indent="-355600" algn="l">
              <a:lnSpc>
                <a:spcPct val="120000"/>
              </a:lnSpc>
              <a:spcBef>
                <a:spcPts val="0"/>
              </a:spcBef>
              <a:spcAft>
                <a:spcPts val="0"/>
              </a:spcAft>
              <a:buClr>
                <a:schemeClr val="dk2"/>
              </a:buClr>
              <a:buSzPts val="2000"/>
              <a:buChar char="•"/>
              <a:defRPr/>
            </a:lvl1pPr>
            <a:lvl2pPr marL="914400" lvl="1" indent="-355600" algn="l">
              <a:lnSpc>
                <a:spcPct val="120000"/>
              </a:lnSpc>
              <a:spcBef>
                <a:spcPts val="600"/>
              </a:spcBef>
              <a:spcAft>
                <a:spcPts val="0"/>
              </a:spcAft>
              <a:buClr>
                <a:schemeClr val="dk2"/>
              </a:buClr>
              <a:buSzPts val="2000"/>
              <a:buChar char="•"/>
              <a:defRPr/>
            </a:lvl2pPr>
            <a:lvl3pPr marL="1371600" lvl="2" indent="-355600" algn="l">
              <a:lnSpc>
                <a:spcPct val="120000"/>
              </a:lnSpc>
              <a:spcBef>
                <a:spcPts val="600"/>
              </a:spcBef>
              <a:spcAft>
                <a:spcPts val="0"/>
              </a:spcAft>
              <a:buClr>
                <a:schemeClr val="dk2"/>
              </a:buClr>
              <a:buSzPts val="2000"/>
              <a:buChar char="•"/>
              <a:defRPr/>
            </a:lvl3pPr>
            <a:lvl4pPr marL="1828800" lvl="3" indent="-355600" algn="l">
              <a:lnSpc>
                <a:spcPct val="120000"/>
              </a:lnSpc>
              <a:spcBef>
                <a:spcPts val="600"/>
              </a:spcBef>
              <a:spcAft>
                <a:spcPts val="0"/>
              </a:spcAft>
              <a:buClr>
                <a:schemeClr val="dk2"/>
              </a:buClr>
              <a:buSzPts val="2000"/>
              <a:buChar char="•"/>
              <a:defRPr/>
            </a:lvl4pPr>
            <a:lvl5pPr marL="2286000" lvl="4" indent="-355600" algn="l">
              <a:lnSpc>
                <a:spcPct val="120000"/>
              </a:lnSpc>
              <a:spcBef>
                <a:spcPts val="600"/>
              </a:spcBef>
              <a:spcAft>
                <a:spcPts val="0"/>
              </a:spcAft>
              <a:buClr>
                <a:schemeClr val="dk2"/>
              </a:buClr>
              <a:buSzPts val="20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13" name="Google Shape;113;p31"/>
          <p:cNvSpPr txBox="1">
            <a:spLocks noGrp="1"/>
          </p:cNvSpPr>
          <p:nvPr>
            <p:ph type="body" idx="2"/>
          </p:nvPr>
        </p:nvSpPr>
        <p:spPr>
          <a:xfrm>
            <a:off x="4572000" y="1856790"/>
            <a:ext cx="4114800" cy="2775933"/>
          </a:xfrm>
          <a:prstGeom prst="rect">
            <a:avLst/>
          </a:prstGeom>
          <a:solidFill>
            <a:srgbClr val="F2F2F2"/>
          </a:solidFill>
          <a:ln w="76200" cap="flat" cmpd="sng">
            <a:solidFill>
              <a:schemeClr val="lt1"/>
            </a:solidFill>
            <a:prstDash val="solid"/>
            <a:round/>
            <a:headEnd type="none" w="sm" len="sm"/>
            <a:tailEnd type="none" w="sm" len="sm"/>
          </a:ln>
        </p:spPr>
        <p:txBody>
          <a:bodyPr spcFirstLastPara="1" wrap="square" lIns="274300" tIns="228600" rIns="274300" bIns="228600" anchor="t" anchorCtr="0">
            <a:normAutofit/>
          </a:bodyPr>
          <a:lstStyle>
            <a:lvl1pPr marL="457200" lvl="0" indent="-355600" algn="l">
              <a:lnSpc>
                <a:spcPct val="120000"/>
              </a:lnSpc>
              <a:spcBef>
                <a:spcPts val="0"/>
              </a:spcBef>
              <a:spcAft>
                <a:spcPts val="0"/>
              </a:spcAft>
              <a:buClr>
                <a:schemeClr val="dk2"/>
              </a:buClr>
              <a:buSzPts val="2000"/>
              <a:buFont typeface="Arial"/>
              <a:buChar char="•"/>
              <a:defRPr sz="2000" b="0" i="0">
                <a:solidFill>
                  <a:schemeClr val="dk2"/>
                </a:solidFill>
                <a:latin typeface="Source Sans Pro"/>
                <a:ea typeface="Source Sans Pro"/>
                <a:cs typeface="Source Sans Pro"/>
                <a:sym typeface="Source Sans Pro"/>
              </a:defRPr>
            </a:lvl1pPr>
            <a:lvl2pPr marL="914400" lvl="1" indent="-355600" algn="l">
              <a:lnSpc>
                <a:spcPct val="120000"/>
              </a:lnSpc>
              <a:spcBef>
                <a:spcPts val="600"/>
              </a:spcBef>
              <a:spcAft>
                <a:spcPts val="0"/>
              </a:spcAft>
              <a:buClr>
                <a:schemeClr val="dk2"/>
              </a:buClr>
              <a:buSzPts val="2000"/>
              <a:buFont typeface="Arial"/>
              <a:buChar char="•"/>
              <a:defRPr sz="2000" b="0" i="0">
                <a:solidFill>
                  <a:schemeClr val="dk2"/>
                </a:solidFill>
                <a:latin typeface="Source Sans Pro"/>
                <a:ea typeface="Source Sans Pro"/>
                <a:cs typeface="Source Sans Pro"/>
                <a:sym typeface="Source Sans Pro"/>
              </a:defRPr>
            </a:lvl2pPr>
            <a:lvl3pPr marL="1371600" lvl="2" indent="-355600" algn="l">
              <a:lnSpc>
                <a:spcPct val="120000"/>
              </a:lnSpc>
              <a:spcBef>
                <a:spcPts val="600"/>
              </a:spcBef>
              <a:spcAft>
                <a:spcPts val="0"/>
              </a:spcAft>
              <a:buClr>
                <a:schemeClr val="dk2"/>
              </a:buClr>
              <a:buSzPts val="2000"/>
              <a:buFont typeface="Arial"/>
              <a:buChar char="•"/>
              <a:defRPr sz="2000" b="0" i="0">
                <a:solidFill>
                  <a:schemeClr val="dk2"/>
                </a:solidFill>
                <a:latin typeface="Source Sans Pro"/>
                <a:ea typeface="Source Sans Pro"/>
                <a:cs typeface="Source Sans Pro"/>
                <a:sym typeface="Source Sans Pro"/>
              </a:defRPr>
            </a:lvl3pPr>
            <a:lvl4pPr marL="1828800" lvl="3" indent="-355600" algn="l">
              <a:lnSpc>
                <a:spcPct val="120000"/>
              </a:lnSpc>
              <a:spcBef>
                <a:spcPts val="600"/>
              </a:spcBef>
              <a:spcAft>
                <a:spcPts val="0"/>
              </a:spcAft>
              <a:buClr>
                <a:schemeClr val="dk2"/>
              </a:buClr>
              <a:buSzPts val="2000"/>
              <a:buFont typeface="Arial"/>
              <a:buChar char="•"/>
              <a:defRPr sz="2000" b="0" i="0">
                <a:solidFill>
                  <a:schemeClr val="dk2"/>
                </a:solidFill>
                <a:latin typeface="Source Sans Pro"/>
                <a:ea typeface="Source Sans Pro"/>
                <a:cs typeface="Source Sans Pro"/>
                <a:sym typeface="Source Sans Pro"/>
              </a:defRPr>
            </a:lvl4pPr>
            <a:lvl5pPr marL="2286000" lvl="4" indent="-355600" algn="l">
              <a:lnSpc>
                <a:spcPct val="120000"/>
              </a:lnSpc>
              <a:spcBef>
                <a:spcPts val="600"/>
              </a:spcBef>
              <a:spcAft>
                <a:spcPts val="0"/>
              </a:spcAft>
              <a:buClr>
                <a:schemeClr val="dk2"/>
              </a:buClr>
              <a:buSzPts val="2000"/>
              <a:buFont typeface="Arial"/>
              <a:buChar char="•"/>
              <a:defRPr sz="2000" b="0" i="0">
                <a:solidFill>
                  <a:schemeClr val="dk2"/>
                </a:solidFill>
                <a:latin typeface="Source Sans Pro"/>
                <a:ea typeface="Source Sans Pro"/>
                <a:cs typeface="Source Sans Pro"/>
                <a:sym typeface="Source Sans Pro"/>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14" name="Google Shape;114;p31"/>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1"/>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31"/>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117" name="Google Shape;117;p31"/>
          <p:cNvSpPr txBox="1">
            <a:spLocks noGrp="1"/>
          </p:cNvSpPr>
          <p:nvPr>
            <p:ph type="body" idx="3"/>
          </p:nvPr>
        </p:nvSpPr>
        <p:spPr>
          <a:xfrm>
            <a:off x="457200" y="1276351"/>
            <a:ext cx="7543800" cy="448278"/>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0"/>
              </a:spcBef>
              <a:spcAft>
                <a:spcPts val="0"/>
              </a:spcAft>
              <a:buClr>
                <a:schemeClr val="dk2"/>
              </a:buClr>
              <a:buSzPts val="2000"/>
              <a:buNone/>
              <a:defRPr/>
            </a:lvl1pPr>
            <a:lvl2pPr marL="914400" lvl="1" indent="-342900" algn="l">
              <a:lnSpc>
                <a:spcPct val="120000"/>
              </a:lnSpc>
              <a:spcBef>
                <a:spcPts val="600"/>
              </a:spcBef>
              <a:spcAft>
                <a:spcPts val="0"/>
              </a:spcAft>
              <a:buClr>
                <a:schemeClr val="dk2"/>
              </a:buClr>
              <a:buSzPts val="1800"/>
              <a:buChar char="•"/>
              <a:defRPr/>
            </a:lvl2pPr>
            <a:lvl3pPr marL="1371600" lvl="2" indent="-342900" algn="l">
              <a:lnSpc>
                <a:spcPct val="120000"/>
              </a:lnSpc>
              <a:spcBef>
                <a:spcPts val="600"/>
              </a:spcBef>
              <a:spcAft>
                <a:spcPts val="0"/>
              </a:spcAft>
              <a:buClr>
                <a:schemeClr val="dk2"/>
              </a:buClr>
              <a:buSzPts val="1800"/>
              <a:buChar char="•"/>
              <a:defRPr/>
            </a:lvl3pPr>
            <a:lvl4pPr marL="1828800" lvl="3" indent="-342900" algn="l">
              <a:lnSpc>
                <a:spcPct val="120000"/>
              </a:lnSpc>
              <a:spcBef>
                <a:spcPts val="600"/>
              </a:spcBef>
              <a:spcAft>
                <a:spcPts val="0"/>
              </a:spcAft>
              <a:buClr>
                <a:schemeClr val="dk2"/>
              </a:buClr>
              <a:buSzPts val="1800"/>
              <a:buChar char="•"/>
              <a:defRPr/>
            </a:lvl4pPr>
            <a:lvl5pPr marL="2286000" lvl="4" indent="-342900" algn="l">
              <a:lnSpc>
                <a:spcPct val="120000"/>
              </a:lnSpc>
              <a:spcBef>
                <a:spcPts val="600"/>
              </a:spcBef>
              <a:spcAft>
                <a:spcPts val="0"/>
              </a:spcAft>
              <a:buClr>
                <a:schemeClr val="dk2"/>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18" name="Google Shape;118;p31"/>
          <p:cNvSpPr txBox="1">
            <a:spLocks noGrp="1"/>
          </p:cNvSpPr>
          <p:nvPr>
            <p:ph type="body" idx="4"/>
          </p:nvPr>
        </p:nvSpPr>
        <p:spPr>
          <a:xfrm>
            <a:off x="457200" y="247650"/>
            <a:ext cx="7543800" cy="2667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chemeClr val="lt2"/>
              </a:buClr>
              <a:buSzPts val="1200"/>
              <a:buNone/>
              <a:defRPr sz="1200" b="1" cap="none">
                <a:solidFill>
                  <a:schemeClr val="lt2"/>
                </a:solidFill>
              </a:defRPr>
            </a:lvl1pPr>
            <a:lvl2pPr marL="914400" lvl="1" indent="-292100" algn="l">
              <a:lnSpc>
                <a:spcPct val="120000"/>
              </a:lnSpc>
              <a:spcBef>
                <a:spcPts val="600"/>
              </a:spcBef>
              <a:spcAft>
                <a:spcPts val="0"/>
              </a:spcAft>
              <a:buClr>
                <a:schemeClr val="dk2"/>
              </a:buClr>
              <a:buSzPts val="1000"/>
              <a:buChar char="•"/>
              <a:defRPr sz="1000"/>
            </a:lvl2pPr>
            <a:lvl3pPr marL="1371600" lvl="2" indent="-292100" algn="l">
              <a:lnSpc>
                <a:spcPct val="120000"/>
              </a:lnSpc>
              <a:spcBef>
                <a:spcPts val="600"/>
              </a:spcBef>
              <a:spcAft>
                <a:spcPts val="0"/>
              </a:spcAft>
              <a:buClr>
                <a:schemeClr val="dk2"/>
              </a:buClr>
              <a:buSzPts val="1000"/>
              <a:buChar char="•"/>
              <a:defRPr sz="1000"/>
            </a:lvl3pPr>
            <a:lvl4pPr marL="1828800" lvl="3" indent="-292100" algn="l">
              <a:lnSpc>
                <a:spcPct val="120000"/>
              </a:lnSpc>
              <a:spcBef>
                <a:spcPts val="600"/>
              </a:spcBef>
              <a:spcAft>
                <a:spcPts val="0"/>
              </a:spcAft>
              <a:buClr>
                <a:schemeClr val="dk2"/>
              </a:buClr>
              <a:buSzPts val="1000"/>
              <a:buChar char="•"/>
              <a:defRPr sz="1000"/>
            </a:lvl4pPr>
            <a:lvl5pPr marL="2286000" lvl="4" indent="-292100" algn="l">
              <a:lnSpc>
                <a:spcPct val="120000"/>
              </a:lnSpc>
              <a:spcBef>
                <a:spcPts val="600"/>
              </a:spcBef>
              <a:spcAft>
                <a:spcPts val="0"/>
              </a:spcAft>
              <a:buClr>
                <a:schemeClr val="dk2"/>
              </a:buClr>
              <a:buSzPts val="1000"/>
              <a:buChar char="•"/>
              <a:defRPr sz="10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ntent Boxes dark">
  <p:cSld name="Two Content Boxes dark">
    <p:bg>
      <p:bgPr>
        <a:solidFill>
          <a:schemeClr val="accent1"/>
        </a:solidFill>
        <a:effectLst/>
      </p:bgPr>
    </p:bg>
    <p:spTree>
      <p:nvGrpSpPr>
        <p:cNvPr id="1" name="Shape 119"/>
        <p:cNvGrpSpPr/>
        <p:nvPr/>
      </p:nvGrpSpPr>
      <p:grpSpPr>
        <a:xfrm>
          <a:off x="0" y="0"/>
          <a:ext cx="0" cy="0"/>
          <a:chOff x="0" y="0"/>
          <a:chExt cx="0" cy="0"/>
        </a:xfrm>
      </p:grpSpPr>
      <p:sp>
        <p:nvSpPr>
          <p:cNvPr id="120" name="Google Shape;120;p32"/>
          <p:cNvSpPr txBox="1">
            <a:spLocks noGrp="1"/>
          </p:cNvSpPr>
          <p:nvPr>
            <p:ph type="title"/>
          </p:nvPr>
        </p:nvSpPr>
        <p:spPr>
          <a:xfrm>
            <a:off x="457200" y="514350"/>
            <a:ext cx="7543800" cy="62984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lt1"/>
              </a:buClr>
              <a:buSzPts val="2800"/>
              <a:buFont typeface="Source Sans Pro"/>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32"/>
          <p:cNvSpPr txBox="1">
            <a:spLocks noGrp="1"/>
          </p:cNvSpPr>
          <p:nvPr>
            <p:ph type="body" idx="1"/>
          </p:nvPr>
        </p:nvSpPr>
        <p:spPr>
          <a:xfrm>
            <a:off x="457200" y="1856790"/>
            <a:ext cx="4114800" cy="2775933"/>
          </a:xfrm>
          <a:prstGeom prst="rect">
            <a:avLst/>
          </a:prstGeom>
          <a:solidFill>
            <a:srgbClr val="2E8BDC"/>
          </a:solidFill>
          <a:ln w="76200" cap="flat" cmpd="sng">
            <a:solidFill>
              <a:schemeClr val="accent1"/>
            </a:solidFill>
            <a:prstDash val="solid"/>
            <a:round/>
            <a:headEnd type="none" w="sm" len="sm"/>
            <a:tailEnd type="none" w="sm" len="sm"/>
          </a:ln>
        </p:spPr>
        <p:txBody>
          <a:bodyPr spcFirstLastPara="1" wrap="square" lIns="274300" tIns="228600" rIns="274300" bIns="228600" anchor="t" anchorCtr="0">
            <a:normAutofit/>
          </a:bodyPr>
          <a:lstStyle>
            <a:lvl1pPr marL="457200" lvl="0" indent="-355600" algn="l">
              <a:lnSpc>
                <a:spcPct val="120000"/>
              </a:lnSpc>
              <a:spcBef>
                <a:spcPts val="0"/>
              </a:spcBef>
              <a:spcAft>
                <a:spcPts val="0"/>
              </a:spcAft>
              <a:buClr>
                <a:schemeClr val="lt1"/>
              </a:buClr>
              <a:buSzPts val="2000"/>
              <a:buChar char="•"/>
              <a:defRPr>
                <a:solidFill>
                  <a:schemeClr val="lt1"/>
                </a:solidFill>
              </a:defRPr>
            </a:lvl1pPr>
            <a:lvl2pPr marL="914400" lvl="1" indent="-355600" algn="l">
              <a:lnSpc>
                <a:spcPct val="120000"/>
              </a:lnSpc>
              <a:spcBef>
                <a:spcPts val="600"/>
              </a:spcBef>
              <a:spcAft>
                <a:spcPts val="0"/>
              </a:spcAft>
              <a:buClr>
                <a:schemeClr val="lt1"/>
              </a:buClr>
              <a:buSzPts val="2000"/>
              <a:buChar char="•"/>
              <a:defRPr>
                <a:solidFill>
                  <a:schemeClr val="lt1"/>
                </a:solidFill>
              </a:defRPr>
            </a:lvl2pPr>
            <a:lvl3pPr marL="1371600" lvl="2" indent="-355600" algn="l">
              <a:lnSpc>
                <a:spcPct val="120000"/>
              </a:lnSpc>
              <a:spcBef>
                <a:spcPts val="600"/>
              </a:spcBef>
              <a:spcAft>
                <a:spcPts val="0"/>
              </a:spcAft>
              <a:buClr>
                <a:schemeClr val="lt1"/>
              </a:buClr>
              <a:buSzPts val="2000"/>
              <a:buChar char="•"/>
              <a:defRPr>
                <a:solidFill>
                  <a:schemeClr val="lt1"/>
                </a:solidFill>
              </a:defRPr>
            </a:lvl3pPr>
            <a:lvl4pPr marL="1828800" lvl="3" indent="-355600" algn="l">
              <a:lnSpc>
                <a:spcPct val="120000"/>
              </a:lnSpc>
              <a:spcBef>
                <a:spcPts val="600"/>
              </a:spcBef>
              <a:spcAft>
                <a:spcPts val="0"/>
              </a:spcAft>
              <a:buClr>
                <a:schemeClr val="lt1"/>
              </a:buClr>
              <a:buSzPts val="2000"/>
              <a:buChar char="•"/>
              <a:defRPr>
                <a:solidFill>
                  <a:schemeClr val="lt1"/>
                </a:solidFill>
              </a:defRPr>
            </a:lvl4pPr>
            <a:lvl5pPr marL="2286000" lvl="4" indent="-355600" algn="l">
              <a:lnSpc>
                <a:spcPct val="120000"/>
              </a:lnSpc>
              <a:spcBef>
                <a:spcPts val="600"/>
              </a:spcBef>
              <a:spcAft>
                <a:spcPts val="0"/>
              </a:spcAft>
              <a:buClr>
                <a:schemeClr val="lt1"/>
              </a:buClr>
              <a:buSzPts val="2000"/>
              <a:buChar char="•"/>
              <a:defRPr>
                <a:solidFill>
                  <a:schemeClr val="lt1"/>
                </a:solidFill>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22" name="Google Shape;122;p32"/>
          <p:cNvSpPr txBox="1">
            <a:spLocks noGrp="1"/>
          </p:cNvSpPr>
          <p:nvPr>
            <p:ph type="body" idx="2"/>
          </p:nvPr>
        </p:nvSpPr>
        <p:spPr>
          <a:xfrm>
            <a:off x="4572000" y="1856790"/>
            <a:ext cx="4114800" cy="2775933"/>
          </a:xfrm>
          <a:prstGeom prst="rect">
            <a:avLst/>
          </a:prstGeom>
          <a:solidFill>
            <a:srgbClr val="2E8BDC"/>
          </a:solidFill>
          <a:ln w="76200" cap="flat" cmpd="sng">
            <a:solidFill>
              <a:schemeClr val="accent1"/>
            </a:solidFill>
            <a:prstDash val="solid"/>
            <a:round/>
            <a:headEnd type="none" w="sm" len="sm"/>
            <a:tailEnd type="none" w="sm" len="sm"/>
          </a:ln>
        </p:spPr>
        <p:txBody>
          <a:bodyPr spcFirstLastPara="1" wrap="square" lIns="274300" tIns="228600" rIns="274300" bIns="228600" anchor="t" anchorCtr="0">
            <a:normAutofit/>
          </a:bodyPr>
          <a:lstStyle>
            <a:lvl1pPr marL="457200" lvl="0" indent="-355600" algn="l">
              <a:lnSpc>
                <a:spcPct val="120000"/>
              </a:lnSpc>
              <a:spcBef>
                <a:spcPts val="0"/>
              </a:spcBef>
              <a:spcAft>
                <a:spcPts val="0"/>
              </a:spcAft>
              <a:buClr>
                <a:schemeClr val="lt1"/>
              </a:buClr>
              <a:buSzPts val="2000"/>
              <a:buFont typeface="Arial"/>
              <a:buChar char="•"/>
              <a:defRPr sz="2000" b="0" i="0">
                <a:solidFill>
                  <a:schemeClr val="lt1"/>
                </a:solidFill>
                <a:latin typeface="Source Sans Pro"/>
                <a:ea typeface="Source Sans Pro"/>
                <a:cs typeface="Source Sans Pro"/>
                <a:sym typeface="Source Sans Pro"/>
              </a:defRPr>
            </a:lvl1pPr>
            <a:lvl2pPr marL="914400" lvl="1" indent="-355600" algn="l">
              <a:lnSpc>
                <a:spcPct val="120000"/>
              </a:lnSpc>
              <a:spcBef>
                <a:spcPts val="600"/>
              </a:spcBef>
              <a:spcAft>
                <a:spcPts val="0"/>
              </a:spcAft>
              <a:buClr>
                <a:schemeClr val="lt1"/>
              </a:buClr>
              <a:buSzPts val="2000"/>
              <a:buFont typeface="Arial"/>
              <a:buChar char="•"/>
              <a:defRPr sz="2000" b="0" i="0">
                <a:solidFill>
                  <a:schemeClr val="lt1"/>
                </a:solidFill>
                <a:latin typeface="Source Sans Pro"/>
                <a:ea typeface="Source Sans Pro"/>
                <a:cs typeface="Source Sans Pro"/>
                <a:sym typeface="Source Sans Pro"/>
              </a:defRPr>
            </a:lvl2pPr>
            <a:lvl3pPr marL="1371600" lvl="2" indent="-355600" algn="l">
              <a:lnSpc>
                <a:spcPct val="120000"/>
              </a:lnSpc>
              <a:spcBef>
                <a:spcPts val="600"/>
              </a:spcBef>
              <a:spcAft>
                <a:spcPts val="0"/>
              </a:spcAft>
              <a:buClr>
                <a:schemeClr val="lt1"/>
              </a:buClr>
              <a:buSzPts val="2000"/>
              <a:buFont typeface="Arial"/>
              <a:buChar char="•"/>
              <a:defRPr sz="2000" b="0" i="0">
                <a:solidFill>
                  <a:schemeClr val="lt1"/>
                </a:solidFill>
                <a:latin typeface="Source Sans Pro"/>
                <a:ea typeface="Source Sans Pro"/>
                <a:cs typeface="Source Sans Pro"/>
                <a:sym typeface="Source Sans Pro"/>
              </a:defRPr>
            </a:lvl3pPr>
            <a:lvl4pPr marL="1828800" lvl="3" indent="-355600" algn="l">
              <a:lnSpc>
                <a:spcPct val="120000"/>
              </a:lnSpc>
              <a:spcBef>
                <a:spcPts val="600"/>
              </a:spcBef>
              <a:spcAft>
                <a:spcPts val="0"/>
              </a:spcAft>
              <a:buClr>
                <a:schemeClr val="lt1"/>
              </a:buClr>
              <a:buSzPts val="2000"/>
              <a:buFont typeface="Arial"/>
              <a:buChar char="•"/>
              <a:defRPr sz="2000" b="0" i="0">
                <a:solidFill>
                  <a:schemeClr val="lt1"/>
                </a:solidFill>
                <a:latin typeface="Source Sans Pro"/>
                <a:ea typeface="Source Sans Pro"/>
                <a:cs typeface="Source Sans Pro"/>
                <a:sym typeface="Source Sans Pro"/>
              </a:defRPr>
            </a:lvl4pPr>
            <a:lvl5pPr marL="2286000" lvl="4" indent="-355600" algn="l">
              <a:lnSpc>
                <a:spcPct val="120000"/>
              </a:lnSpc>
              <a:spcBef>
                <a:spcPts val="600"/>
              </a:spcBef>
              <a:spcAft>
                <a:spcPts val="0"/>
              </a:spcAft>
              <a:buClr>
                <a:schemeClr val="lt1"/>
              </a:buClr>
              <a:buSzPts val="2000"/>
              <a:buFont typeface="Arial"/>
              <a:buChar char="•"/>
              <a:defRPr sz="2000" b="0" i="0">
                <a:solidFill>
                  <a:schemeClr val="lt1"/>
                </a:solidFill>
                <a:latin typeface="Source Sans Pro"/>
                <a:ea typeface="Source Sans Pro"/>
                <a:cs typeface="Source Sans Pro"/>
                <a:sym typeface="Source Sans Pro"/>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23" name="Google Shape;123;p32"/>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32"/>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2"/>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126" name="Google Shape;126;p32"/>
          <p:cNvSpPr txBox="1">
            <a:spLocks noGrp="1"/>
          </p:cNvSpPr>
          <p:nvPr>
            <p:ph type="body" idx="3"/>
          </p:nvPr>
        </p:nvSpPr>
        <p:spPr>
          <a:xfrm>
            <a:off x="457200" y="1276351"/>
            <a:ext cx="7543800" cy="448278"/>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0"/>
              </a:spcBef>
              <a:spcAft>
                <a:spcPts val="0"/>
              </a:spcAft>
              <a:buClr>
                <a:schemeClr val="lt1"/>
              </a:buClr>
              <a:buSzPts val="2000"/>
              <a:buNone/>
              <a:defRPr>
                <a:solidFill>
                  <a:schemeClr val="lt1"/>
                </a:solidFill>
              </a:defRPr>
            </a:lvl1pPr>
            <a:lvl2pPr marL="914400" lvl="1" indent="-342900" algn="l">
              <a:lnSpc>
                <a:spcPct val="120000"/>
              </a:lnSpc>
              <a:spcBef>
                <a:spcPts val="600"/>
              </a:spcBef>
              <a:spcAft>
                <a:spcPts val="0"/>
              </a:spcAft>
              <a:buClr>
                <a:schemeClr val="dk2"/>
              </a:buClr>
              <a:buSzPts val="1800"/>
              <a:buChar char="•"/>
              <a:defRPr/>
            </a:lvl2pPr>
            <a:lvl3pPr marL="1371600" lvl="2" indent="-342900" algn="l">
              <a:lnSpc>
                <a:spcPct val="120000"/>
              </a:lnSpc>
              <a:spcBef>
                <a:spcPts val="600"/>
              </a:spcBef>
              <a:spcAft>
                <a:spcPts val="0"/>
              </a:spcAft>
              <a:buClr>
                <a:schemeClr val="dk2"/>
              </a:buClr>
              <a:buSzPts val="1800"/>
              <a:buChar char="•"/>
              <a:defRPr/>
            </a:lvl3pPr>
            <a:lvl4pPr marL="1828800" lvl="3" indent="-342900" algn="l">
              <a:lnSpc>
                <a:spcPct val="120000"/>
              </a:lnSpc>
              <a:spcBef>
                <a:spcPts val="600"/>
              </a:spcBef>
              <a:spcAft>
                <a:spcPts val="0"/>
              </a:spcAft>
              <a:buClr>
                <a:schemeClr val="dk2"/>
              </a:buClr>
              <a:buSzPts val="1800"/>
              <a:buChar char="•"/>
              <a:defRPr/>
            </a:lvl4pPr>
            <a:lvl5pPr marL="2286000" lvl="4" indent="-342900" algn="l">
              <a:lnSpc>
                <a:spcPct val="120000"/>
              </a:lnSpc>
              <a:spcBef>
                <a:spcPts val="600"/>
              </a:spcBef>
              <a:spcAft>
                <a:spcPts val="0"/>
              </a:spcAft>
              <a:buClr>
                <a:schemeClr val="dk2"/>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27" name="Google Shape;127;p32"/>
          <p:cNvSpPr txBox="1">
            <a:spLocks noGrp="1"/>
          </p:cNvSpPr>
          <p:nvPr>
            <p:ph type="body" idx="4"/>
          </p:nvPr>
        </p:nvSpPr>
        <p:spPr>
          <a:xfrm>
            <a:off x="457200" y="247650"/>
            <a:ext cx="7543800" cy="2667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rgbClr val="C3DCF3"/>
              </a:buClr>
              <a:buSzPts val="1200"/>
              <a:buNone/>
              <a:defRPr sz="1200" b="1" cap="none">
                <a:solidFill>
                  <a:srgbClr val="C3DCF3"/>
                </a:solidFill>
              </a:defRPr>
            </a:lvl1pPr>
            <a:lvl2pPr marL="914400" lvl="1" indent="-292100" algn="l">
              <a:lnSpc>
                <a:spcPct val="120000"/>
              </a:lnSpc>
              <a:spcBef>
                <a:spcPts val="600"/>
              </a:spcBef>
              <a:spcAft>
                <a:spcPts val="0"/>
              </a:spcAft>
              <a:buClr>
                <a:schemeClr val="dk2"/>
              </a:buClr>
              <a:buSzPts val="1000"/>
              <a:buChar char="•"/>
              <a:defRPr sz="1000"/>
            </a:lvl2pPr>
            <a:lvl3pPr marL="1371600" lvl="2" indent="-292100" algn="l">
              <a:lnSpc>
                <a:spcPct val="120000"/>
              </a:lnSpc>
              <a:spcBef>
                <a:spcPts val="600"/>
              </a:spcBef>
              <a:spcAft>
                <a:spcPts val="0"/>
              </a:spcAft>
              <a:buClr>
                <a:schemeClr val="dk2"/>
              </a:buClr>
              <a:buSzPts val="1000"/>
              <a:buChar char="•"/>
              <a:defRPr sz="1000"/>
            </a:lvl3pPr>
            <a:lvl4pPr marL="1828800" lvl="3" indent="-292100" algn="l">
              <a:lnSpc>
                <a:spcPct val="120000"/>
              </a:lnSpc>
              <a:spcBef>
                <a:spcPts val="600"/>
              </a:spcBef>
              <a:spcAft>
                <a:spcPts val="0"/>
              </a:spcAft>
              <a:buClr>
                <a:schemeClr val="dk2"/>
              </a:buClr>
              <a:buSzPts val="1000"/>
              <a:buChar char="•"/>
              <a:defRPr sz="1000"/>
            </a:lvl4pPr>
            <a:lvl5pPr marL="2286000" lvl="4" indent="-292100" algn="l">
              <a:lnSpc>
                <a:spcPct val="120000"/>
              </a:lnSpc>
              <a:spcBef>
                <a:spcPts val="600"/>
              </a:spcBef>
              <a:spcAft>
                <a:spcPts val="0"/>
              </a:spcAft>
              <a:buClr>
                <a:schemeClr val="dk2"/>
              </a:buClr>
              <a:buSzPts val="1000"/>
              <a:buChar char="•"/>
              <a:defRPr sz="10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ree Content Boxes">
  <p:cSld name="Three Content Boxes">
    <p:spTree>
      <p:nvGrpSpPr>
        <p:cNvPr id="1" name="Shape 128"/>
        <p:cNvGrpSpPr/>
        <p:nvPr/>
      </p:nvGrpSpPr>
      <p:grpSpPr>
        <a:xfrm>
          <a:off x="0" y="0"/>
          <a:ext cx="0" cy="0"/>
          <a:chOff x="0" y="0"/>
          <a:chExt cx="0" cy="0"/>
        </a:xfrm>
      </p:grpSpPr>
      <p:sp>
        <p:nvSpPr>
          <p:cNvPr id="129" name="Google Shape;129;p33"/>
          <p:cNvSpPr txBox="1">
            <a:spLocks noGrp="1"/>
          </p:cNvSpPr>
          <p:nvPr>
            <p:ph type="title"/>
          </p:nvPr>
        </p:nvSpPr>
        <p:spPr>
          <a:xfrm>
            <a:off x="457200" y="514350"/>
            <a:ext cx="7543800" cy="62984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0" name="Google Shape;130;p33"/>
          <p:cNvSpPr txBox="1">
            <a:spLocks noGrp="1"/>
          </p:cNvSpPr>
          <p:nvPr>
            <p:ph type="body" idx="1"/>
          </p:nvPr>
        </p:nvSpPr>
        <p:spPr>
          <a:xfrm>
            <a:off x="457200" y="1856790"/>
            <a:ext cx="2743200" cy="2752120"/>
          </a:xfrm>
          <a:prstGeom prst="rect">
            <a:avLst/>
          </a:prstGeom>
          <a:solidFill>
            <a:srgbClr val="F2F2F2"/>
          </a:solidFill>
          <a:ln w="76200" cap="flat" cmpd="sng">
            <a:solidFill>
              <a:schemeClr val="lt1"/>
            </a:solidFill>
            <a:prstDash val="solid"/>
            <a:round/>
            <a:headEnd type="none" w="sm" len="sm"/>
            <a:tailEnd type="none" w="sm" len="sm"/>
          </a:ln>
        </p:spPr>
        <p:txBody>
          <a:bodyPr spcFirstLastPara="1" wrap="square" lIns="274300" tIns="228600" rIns="274300" bIns="228600" anchor="t" anchorCtr="0">
            <a:noAutofit/>
          </a:bodyPr>
          <a:lstStyle>
            <a:lvl1pPr marL="457200" lvl="0" indent="-228600" algn="l">
              <a:lnSpc>
                <a:spcPct val="120000"/>
              </a:lnSpc>
              <a:spcBef>
                <a:spcPts val="0"/>
              </a:spcBef>
              <a:spcAft>
                <a:spcPts val="0"/>
              </a:spcAft>
              <a:buClr>
                <a:schemeClr val="dk2"/>
              </a:buClr>
              <a:buSzPts val="1800"/>
              <a:buNone/>
              <a:defRPr sz="1800"/>
            </a:lvl1pPr>
            <a:lvl2pPr marL="914400" lvl="1" indent="-228600" algn="l">
              <a:lnSpc>
                <a:spcPct val="120000"/>
              </a:lnSpc>
              <a:spcBef>
                <a:spcPts val="600"/>
              </a:spcBef>
              <a:spcAft>
                <a:spcPts val="0"/>
              </a:spcAft>
              <a:buClr>
                <a:schemeClr val="dk2"/>
              </a:buClr>
              <a:buSzPts val="1800"/>
              <a:buNone/>
              <a:defRPr sz="1800"/>
            </a:lvl2pPr>
            <a:lvl3pPr marL="1371600" lvl="2" indent="-228600" algn="l">
              <a:lnSpc>
                <a:spcPct val="120000"/>
              </a:lnSpc>
              <a:spcBef>
                <a:spcPts val="600"/>
              </a:spcBef>
              <a:spcAft>
                <a:spcPts val="0"/>
              </a:spcAft>
              <a:buClr>
                <a:schemeClr val="dk2"/>
              </a:buClr>
              <a:buSzPts val="1800"/>
              <a:buNone/>
              <a:defRPr sz="1800"/>
            </a:lvl3pPr>
            <a:lvl4pPr marL="1828800" lvl="3" indent="-228600" algn="l">
              <a:lnSpc>
                <a:spcPct val="120000"/>
              </a:lnSpc>
              <a:spcBef>
                <a:spcPts val="600"/>
              </a:spcBef>
              <a:spcAft>
                <a:spcPts val="0"/>
              </a:spcAft>
              <a:buClr>
                <a:schemeClr val="dk2"/>
              </a:buClr>
              <a:buSzPts val="1800"/>
              <a:buNone/>
              <a:defRPr sz="1800"/>
            </a:lvl4pPr>
            <a:lvl5pPr marL="2286000" lvl="4" indent="-228600" algn="l">
              <a:lnSpc>
                <a:spcPct val="120000"/>
              </a:lnSpc>
              <a:spcBef>
                <a:spcPts val="600"/>
              </a:spcBef>
              <a:spcAft>
                <a:spcPts val="0"/>
              </a:spcAft>
              <a:buClr>
                <a:schemeClr val="dk2"/>
              </a:buClr>
              <a:buSzPts val="1800"/>
              <a:buNone/>
              <a:defRPr sz="18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31" name="Google Shape;131;p33"/>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3"/>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p33"/>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134" name="Google Shape;134;p33"/>
          <p:cNvSpPr txBox="1">
            <a:spLocks noGrp="1"/>
          </p:cNvSpPr>
          <p:nvPr>
            <p:ph type="body" idx="2"/>
          </p:nvPr>
        </p:nvSpPr>
        <p:spPr>
          <a:xfrm>
            <a:off x="3200400" y="1856790"/>
            <a:ext cx="2743200" cy="2752120"/>
          </a:xfrm>
          <a:prstGeom prst="rect">
            <a:avLst/>
          </a:prstGeom>
          <a:solidFill>
            <a:srgbClr val="F2F2F2"/>
          </a:solidFill>
          <a:ln w="76200" cap="flat" cmpd="sng">
            <a:solidFill>
              <a:schemeClr val="lt1"/>
            </a:solidFill>
            <a:prstDash val="solid"/>
            <a:round/>
            <a:headEnd type="none" w="sm" len="sm"/>
            <a:tailEnd type="none" w="sm" len="sm"/>
          </a:ln>
        </p:spPr>
        <p:txBody>
          <a:bodyPr spcFirstLastPara="1" wrap="square" lIns="274300" tIns="228600" rIns="274300" bIns="228600" anchor="t" anchorCtr="0">
            <a:noAutofit/>
          </a:bodyPr>
          <a:lstStyle>
            <a:lvl1pPr marL="457200" lvl="0" indent="-228600" algn="l">
              <a:lnSpc>
                <a:spcPct val="120000"/>
              </a:lnSpc>
              <a:spcBef>
                <a:spcPts val="0"/>
              </a:spcBef>
              <a:spcAft>
                <a:spcPts val="0"/>
              </a:spcAft>
              <a:buClr>
                <a:schemeClr val="dk2"/>
              </a:buClr>
              <a:buSzPts val="1800"/>
              <a:buNone/>
              <a:defRPr sz="1800"/>
            </a:lvl1pPr>
            <a:lvl2pPr marL="914400" lvl="1" indent="-228600" algn="l">
              <a:lnSpc>
                <a:spcPct val="120000"/>
              </a:lnSpc>
              <a:spcBef>
                <a:spcPts val="600"/>
              </a:spcBef>
              <a:spcAft>
                <a:spcPts val="0"/>
              </a:spcAft>
              <a:buClr>
                <a:schemeClr val="dk2"/>
              </a:buClr>
              <a:buSzPts val="1800"/>
              <a:buNone/>
              <a:defRPr sz="1800"/>
            </a:lvl2pPr>
            <a:lvl3pPr marL="1371600" lvl="2" indent="-228600" algn="l">
              <a:lnSpc>
                <a:spcPct val="120000"/>
              </a:lnSpc>
              <a:spcBef>
                <a:spcPts val="600"/>
              </a:spcBef>
              <a:spcAft>
                <a:spcPts val="0"/>
              </a:spcAft>
              <a:buClr>
                <a:schemeClr val="dk2"/>
              </a:buClr>
              <a:buSzPts val="1800"/>
              <a:buNone/>
              <a:defRPr sz="1800"/>
            </a:lvl3pPr>
            <a:lvl4pPr marL="1828800" lvl="3" indent="-228600" algn="l">
              <a:lnSpc>
                <a:spcPct val="120000"/>
              </a:lnSpc>
              <a:spcBef>
                <a:spcPts val="600"/>
              </a:spcBef>
              <a:spcAft>
                <a:spcPts val="0"/>
              </a:spcAft>
              <a:buClr>
                <a:schemeClr val="dk2"/>
              </a:buClr>
              <a:buSzPts val="1800"/>
              <a:buNone/>
              <a:defRPr sz="1800"/>
            </a:lvl4pPr>
            <a:lvl5pPr marL="2286000" lvl="4" indent="-228600" algn="l">
              <a:lnSpc>
                <a:spcPct val="120000"/>
              </a:lnSpc>
              <a:spcBef>
                <a:spcPts val="600"/>
              </a:spcBef>
              <a:spcAft>
                <a:spcPts val="0"/>
              </a:spcAft>
              <a:buClr>
                <a:schemeClr val="dk2"/>
              </a:buClr>
              <a:buSzPts val="1800"/>
              <a:buNone/>
              <a:defRPr sz="18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35" name="Google Shape;135;p33"/>
          <p:cNvSpPr txBox="1">
            <a:spLocks noGrp="1"/>
          </p:cNvSpPr>
          <p:nvPr>
            <p:ph type="body" idx="3"/>
          </p:nvPr>
        </p:nvSpPr>
        <p:spPr>
          <a:xfrm>
            <a:off x="5943600" y="1856790"/>
            <a:ext cx="2743200" cy="2752120"/>
          </a:xfrm>
          <a:prstGeom prst="rect">
            <a:avLst/>
          </a:prstGeom>
          <a:solidFill>
            <a:srgbClr val="F2F2F2"/>
          </a:solidFill>
          <a:ln w="76200" cap="flat" cmpd="sng">
            <a:solidFill>
              <a:schemeClr val="lt1"/>
            </a:solidFill>
            <a:prstDash val="solid"/>
            <a:round/>
            <a:headEnd type="none" w="sm" len="sm"/>
            <a:tailEnd type="none" w="sm" len="sm"/>
          </a:ln>
        </p:spPr>
        <p:txBody>
          <a:bodyPr spcFirstLastPara="1" wrap="square" lIns="274300" tIns="228600" rIns="274300" bIns="228600" anchor="t" anchorCtr="0">
            <a:noAutofit/>
          </a:bodyPr>
          <a:lstStyle>
            <a:lvl1pPr marL="457200" lvl="0" indent="-228600" algn="l">
              <a:lnSpc>
                <a:spcPct val="120000"/>
              </a:lnSpc>
              <a:spcBef>
                <a:spcPts val="0"/>
              </a:spcBef>
              <a:spcAft>
                <a:spcPts val="0"/>
              </a:spcAft>
              <a:buClr>
                <a:schemeClr val="dk2"/>
              </a:buClr>
              <a:buSzPts val="1800"/>
              <a:buNone/>
              <a:defRPr sz="1800"/>
            </a:lvl1pPr>
            <a:lvl2pPr marL="914400" lvl="1" indent="-228600" algn="l">
              <a:lnSpc>
                <a:spcPct val="120000"/>
              </a:lnSpc>
              <a:spcBef>
                <a:spcPts val="600"/>
              </a:spcBef>
              <a:spcAft>
                <a:spcPts val="0"/>
              </a:spcAft>
              <a:buClr>
                <a:schemeClr val="dk2"/>
              </a:buClr>
              <a:buSzPts val="1800"/>
              <a:buNone/>
              <a:defRPr sz="1800"/>
            </a:lvl2pPr>
            <a:lvl3pPr marL="1371600" lvl="2" indent="-228600" algn="l">
              <a:lnSpc>
                <a:spcPct val="120000"/>
              </a:lnSpc>
              <a:spcBef>
                <a:spcPts val="600"/>
              </a:spcBef>
              <a:spcAft>
                <a:spcPts val="0"/>
              </a:spcAft>
              <a:buClr>
                <a:schemeClr val="dk2"/>
              </a:buClr>
              <a:buSzPts val="1800"/>
              <a:buNone/>
              <a:defRPr sz="1800"/>
            </a:lvl3pPr>
            <a:lvl4pPr marL="1828800" lvl="3" indent="-228600" algn="l">
              <a:lnSpc>
                <a:spcPct val="120000"/>
              </a:lnSpc>
              <a:spcBef>
                <a:spcPts val="600"/>
              </a:spcBef>
              <a:spcAft>
                <a:spcPts val="0"/>
              </a:spcAft>
              <a:buClr>
                <a:schemeClr val="dk2"/>
              </a:buClr>
              <a:buSzPts val="1800"/>
              <a:buNone/>
              <a:defRPr sz="1800"/>
            </a:lvl4pPr>
            <a:lvl5pPr marL="2286000" lvl="4" indent="-228600" algn="l">
              <a:lnSpc>
                <a:spcPct val="120000"/>
              </a:lnSpc>
              <a:spcBef>
                <a:spcPts val="600"/>
              </a:spcBef>
              <a:spcAft>
                <a:spcPts val="0"/>
              </a:spcAft>
              <a:buClr>
                <a:schemeClr val="dk2"/>
              </a:buClr>
              <a:buSzPts val="1800"/>
              <a:buNone/>
              <a:defRPr sz="18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36" name="Google Shape;136;p33"/>
          <p:cNvSpPr txBox="1">
            <a:spLocks noGrp="1"/>
          </p:cNvSpPr>
          <p:nvPr>
            <p:ph type="body" idx="4"/>
          </p:nvPr>
        </p:nvSpPr>
        <p:spPr>
          <a:xfrm>
            <a:off x="457200" y="1276351"/>
            <a:ext cx="7543800" cy="448278"/>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0"/>
              </a:spcBef>
              <a:spcAft>
                <a:spcPts val="0"/>
              </a:spcAft>
              <a:buClr>
                <a:schemeClr val="dk2"/>
              </a:buClr>
              <a:buSzPts val="2000"/>
              <a:buNone/>
              <a:defRPr/>
            </a:lvl1pPr>
            <a:lvl2pPr marL="914400" lvl="1" indent="-342900" algn="l">
              <a:lnSpc>
                <a:spcPct val="120000"/>
              </a:lnSpc>
              <a:spcBef>
                <a:spcPts val="600"/>
              </a:spcBef>
              <a:spcAft>
                <a:spcPts val="0"/>
              </a:spcAft>
              <a:buClr>
                <a:schemeClr val="dk2"/>
              </a:buClr>
              <a:buSzPts val="1800"/>
              <a:buChar char="•"/>
              <a:defRPr/>
            </a:lvl2pPr>
            <a:lvl3pPr marL="1371600" lvl="2" indent="-342900" algn="l">
              <a:lnSpc>
                <a:spcPct val="120000"/>
              </a:lnSpc>
              <a:spcBef>
                <a:spcPts val="600"/>
              </a:spcBef>
              <a:spcAft>
                <a:spcPts val="0"/>
              </a:spcAft>
              <a:buClr>
                <a:schemeClr val="dk2"/>
              </a:buClr>
              <a:buSzPts val="1800"/>
              <a:buChar char="•"/>
              <a:defRPr/>
            </a:lvl3pPr>
            <a:lvl4pPr marL="1828800" lvl="3" indent="-342900" algn="l">
              <a:lnSpc>
                <a:spcPct val="120000"/>
              </a:lnSpc>
              <a:spcBef>
                <a:spcPts val="600"/>
              </a:spcBef>
              <a:spcAft>
                <a:spcPts val="0"/>
              </a:spcAft>
              <a:buClr>
                <a:schemeClr val="dk2"/>
              </a:buClr>
              <a:buSzPts val="1800"/>
              <a:buChar char="•"/>
              <a:defRPr/>
            </a:lvl4pPr>
            <a:lvl5pPr marL="2286000" lvl="4" indent="-342900" algn="l">
              <a:lnSpc>
                <a:spcPct val="120000"/>
              </a:lnSpc>
              <a:spcBef>
                <a:spcPts val="600"/>
              </a:spcBef>
              <a:spcAft>
                <a:spcPts val="0"/>
              </a:spcAft>
              <a:buClr>
                <a:schemeClr val="dk2"/>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37" name="Google Shape;137;p33"/>
          <p:cNvSpPr txBox="1">
            <a:spLocks noGrp="1"/>
          </p:cNvSpPr>
          <p:nvPr>
            <p:ph type="body" idx="5"/>
          </p:nvPr>
        </p:nvSpPr>
        <p:spPr>
          <a:xfrm>
            <a:off x="457200" y="247650"/>
            <a:ext cx="7543800" cy="2667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chemeClr val="lt2"/>
              </a:buClr>
              <a:buSzPts val="1200"/>
              <a:buNone/>
              <a:defRPr sz="1200" b="1" cap="none">
                <a:solidFill>
                  <a:schemeClr val="lt2"/>
                </a:solidFill>
              </a:defRPr>
            </a:lvl1pPr>
            <a:lvl2pPr marL="914400" lvl="1" indent="-292100" algn="l">
              <a:lnSpc>
                <a:spcPct val="120000"/>
              </a:lnSpc>
              <a:spcBef>
                <a:spcPts val="600"/>
              </a:spcBef>
              <a:spcAft>
                <a:spcPts val="0"/>
              </a:spcAft>
              <a:buClr>
                <a:schemeClr val="dk2"/>
              </a:buClr>
              <a:buSzPts val="1000"/>
              <a:buChar char="•"/>
              <a:defRPr sz="1000"/>
            </a:lvl2pPr>
            <a:lvl3pPr marL="1371600" lvl="2" indent="-292100" algn="l">
              <a:lnSpc>
                <a:spcPct val="120000"/>
              </a:lnSpc>
              <a:spcBef>
                <a:spcPts val="600"/>
              </a:spcBef>
              <a:spcAft>
                <a:spcPts val="0"/>
              </a:spcAft>
              <a:buClr>
                <a:schemeClr val="dk2"/>
              </a:buClr>
              <a:buSzPts val="1000"/>
              <a:buChar char="•"/>
              <a:defRPr sz="1000"/>
            </a:lvl3pPr>
            <a:lvl4pPr marL="1828800" lvl="3" indent="-292100" algn="l">
              <a:lnSpc>
                <a:spcPct val="120000"/>
              </a:lnSpc>
              <a:spcBef>
                <a:spcPts val="600"/>
              </a:spcBef>
              <a:spcAft>
                <a:spcPts val="0"/>
              </a:spcAft>
              <a:buClr>
                <a:schemeClr val="dk2"/>
              </a:buClr>
              <a:buSzPts val="1000"/>
              <a:buChar char="•"/>
              <a:defRPr sz="1000"/>
            </a:lvl4pPr>
            <a:lvl5pPr marL="2286000" lvl="4" indent="-292100" algn="l">
              <a:lnSpc>
                <a:spcPct val="120000"/>
              </a:lnSpc>
              <a:spcBef>
                <a:spcPts val="600"/>
              </a:spcBef>
              <a:spcAft>
                <a:spcPts val="0"/>
              </a:spcAft>
              <a:buClr>
                <a:schemeClr val="dk2"/>
              </a:buClr>
              <a:buSzPts val="1000"/>
              <a:buChar char="•"/>
              <a:defRPr sz="10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ree Content Boxes dark">
  <p:cSld name="Three Content Boxes dark">
    <p:bg>
      <p:bgPr>
        <a:solidFill>
          <a:schemeClr val="accent1"/>
        </a:solidFill>
        <a:effectLst/>
      </p:bgPr>
    </p:bg>
    <p:spTree>
      <p:nvGrpSpPr>
        <p:cNvPr id="1" name="Shape 138"/>
        <p:cNvGrpSpPr/>
        <p:nvPr/>
      </p:nvGrpSpPr>
      <p:grpSpPr>
        <a:xfrm>
          <a:off x="0" y="0"/>
          <a:ext cx="0" cy="0"/>
          <a:chOff x="0" y="0"/>
          <a:chExt cx="0" cy="0"/>
        </a:xfrm>
      </p:grpSpPr>
      <p:sp>
        <p:nvSpPr>
          <p:cNvPr id="139" name="Google Shape;139;p34"/>
          <p:cNvSpPr txBox="1">
            <a:spLocks noGrp="1"/>
          </p:cNvSpPr>
          <p:nvPr>
            <p:ph type="title"/>
          </p:nvPr>
        </p:nvSpPr>
        <p:spPr>
          <a:xfrm>
            <a:off x="457200" y="514350"/>
            <a:ext cx="7543800" cy="62984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lt1"/>
              </a:buClr>
              <a:buSzPts val="2800"/>
              <a:buFont typeface="Source Sans Pro"/>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p34"/>
          <p:cNvSpPr txBox="1">
            <a:spLocks noGrp="1"/>
          </p:cNvSpPr>
          <p:nvPr>
            <p:ph type="body" idx="1"/>
          </p:nvPr>
        </p:nvSpPr>
        <p:spPr>
          <a:xfrm>
            <a:off x="457200" y="1856790"/>
            <a:ext cx="2743200" cy="2752120"/>
          </a:xfrm>
          <a:prstGeom prst="rect">
            <a:avLst/>
          </a:prstGeom>
          <a:solidFill>
            <a:srgbClr val="2E8BDC"/>
          </a:solidFill>
          <a:ln w="76200" cap="flat" cmpd="sng">
            <a:solidFill>
              <a:schemeClr val="accent1"/>
            </a:solidFill>
            <a:prstDash val="solid"/>
            <a:round/>
            <a:headEnd type="none" w="sm" len="sm"/>
            <a:tailEnd type="none" w="sm" len="sm"/>
          </a:ln>
        </p:spPr>
        <p:txBody>
          <a:bodyPr spcFirstLastPara="1" wrap="square" lIns="274300" tIns="228600" rIns="274300" bIns="228600" anchor="t" anchorCtr="0">
            <a:noAutofit/>
          </a:bodyPr>
          <a:lstStyle>
            <a:lvl1pPr marL="457200" lvl="0" indent="-228600" algn="l">
              <a:lnSpc>
                <a:spcPct val="120000"/>
              </a:lnSpc>
              <a:spcBef>
                <a:spcPts val="0"/>
              </a:spcBef>
              <a:spcAft>
                <a:spcPts val="0"/>
              </a:spcAft>
              <a:buClr>
                <a:schemeClr val="lt1"/>
              </a:buClr>
              <a:buSzPts val="1800"/>
              <a:buNone/>
              <a:defRPr sz="1800">
                <a:solidFill>
                  <a:schemeClr val="lt1"/>
                </a:solidFill>
              </a:defRPr>
            </a:lvl1pPr>
            <a:lvl2pPr marL="914400" lvl="1" indent="-228600" algn="l">
              <a:lnSpc>
                <a:spcPct val="120000"/>
              </a:lnSpc>
              <a:spcBef>
                <a:spcPts val="600"/>
              </a:spcBef>
              <a:spcAft>
                <a:spcPts val="0"/>
              </a:spcAft>
              <a:buClr>
                <a:schemeClr val="lt1"/>
              </a:buClr>
              <a:buSzPts val="1800"/>
              <a:buNone/>
              <a:defRPr sz="1800">
                <a:solidFill>
                  <a:schemeClr val="lt1"/>
                </a:solidFill>
              </a:defRPr>
            </a:lvl2pPr>
            <a:lvl3pPr marL="1371600" lvl="2" indent="-228600" algn="l">
              <a:lnSpc>
                <a:spcPct val="120000"/>
              </a:lnSpc>
              <a:spcBef>
                <a:spcPts val="600"/>
              </a:spcBef>
              <a:spcAft>
                <a:spcPts val="0"/>
              </a:spcAft>
              <a:buClr>
                <a:schemeClr val="lt1"/>
              </a:buClr>
              <a:buSzPts val="1800"/>
              <a:buNone/>
              <a:defRPr sz="1800">
                <a:solidFill>
                  <a:schemeClr val="lt1"/>
                </a:solidFill>
              </a:defRPr>
            </a:lvl3pPr>
            <a:lvl4pPr marL="1828800" lvl="3" indent="-228600" algn="l">
              <a:lnSpc>
                <a:spcPct val="120000"/>
              </a:lnSpc>
              <a:spcBef>
                <a:spcPts val="600"/>
              </a:spcBef>
              <a:spcAft>
                <a:spcPts val="0"/>
              </a:spcAft>
              <a:buClr>
                <a:schemeClr val="lt1"/>
              </a:buClr>
              <a:buSzPts val="1800"/>
              <a:buNone/>
              <a:defRPr sz="1800">
                <a:solidFill>
                  <a:schemeClr val="lt1"/>
                </a:solidFill>
              </a:defRPr>
            </a:lvl4pPr>
            <a:lvl5pPr marL="2286000" lvl="4" indent="-228600" algn="l">
              <a:lnSpc>
                <a:spcPct val="120000"/>
              </a:lnSpc>
              <a:spcBef>
                <a:spcPts val="600"/>
              </a:spcBef>
              <a:spcAft>
                <a:spcPts val="0"/>
              </a:spcAft>
              <a:buClr>
                <a:schemeClr val="lt1"/>
              </a:buClr>
              <a:buSzPts val="1800"/>
              <a:buNone/>
              <a:defRPr sz="1800">
                <a:solidFill>
                  <a:schemeClr val="lt1"/>
                </a:solidFill>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41" name="Google Shape;141;p34"/>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2" name="Google Shape;142;p3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3" name="Google Shape;143;p34"/>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144" name="Google Shape;144;p34"/>
          <p:cNvSpPr txBox="1">
            <a:spLocks noGrp="1"/>
          </p:cNvSpPr>
          <p:nvPr>
            <p:ph type="body" idx="2"/>
          </p:nvPr>
        </p:nvSpPr>
        <p:spPr>
          <a:xfrm>
            <a:off x="3200400" y="1856790"/>
            <a:ext cx="2743200" cy="2752120"/>
          </a:xfrm>
          <a:prstGeom prst="rect">
            <a:avLst/>
          </a:prstGeom>
          <a:solidFill>
            <a:srgbClr val="2E8BDC"/>
          </a:solidFill>
          <a:ln w="76200" cap="flat" cmpd="sng">
            <a:solidFill>
              <a:schemeClr val="accent1"/>
            </a:solidFill>
            <a:prstDash val="solid"/>
            <a:round/>
            <a:headEnd type="none" w="sm" len="sm"/>
            <a:tailEnd type="none" w="sm" len="sm"/>
          </a:ln>
        </p:spPr>
        <p:txBody>
          <a:bodyPr spcFirstLastPara="1" wrap="square" lIns="274300" tIns="228600" rIns="274300" bIns="228600" anchor="t" anchorCtr="0">
            <a:noAutofit/>
          </a:bodyPr>
          <a:lstStyle>
            <a:lvl1pPr marL="457200" lvl="0" indent="-228600" algn="l">
              <a:lnSpc>
                <a:spcPct val="120000"/>
              </a:lnSpc>
              <a:spcBef>
                <a:spcPts val="0"/>
              </a:spcBef>
              <a:spcAft>
                <a:spcPts val="0"/>
              </a:spcAft>
              <a:buClr>
                <a:schemeClr val="lt1"/>
              </a:buClr>
              <a:buSzPts val="1800"/>
              <a:buNone/>
              <a:defRPr sz="1800">
                <a:solidFill>
                  <a:schemeClr val="lt1"/>
                </a:solidFill>
              </a:defRPr>
            </a:lvl1pPr>
            <a:lvl2pPr marL="914400" lvl="1" indent="-228600" algn="l">
              <a:lnSpc>
                <a:spcPct val="120000"/>
              </a:lnSpc>
              <a:spcBef>
                <a:spcPts val="600"/>
              </a:spcBef>
              <a:spcAft>
                <a:spcPts val="0"/>
              </a:spcAft>
              <a:buClr>
                <a:schemeClr val="lt1"/>
              </a:buClr>
              <a:buSzPts val="1800"/>
              <a:buNone/>
              <a:defRPr sz="1800">
                <a:solidFill>
                  <a:schemeClr val="lt1"/>
                </a:solidFill>
              </a:defRPr>
            </a:lvl2pPr>
            <a:lvl3pPr marL="1371600" lvl="2" indent="-228600" algn="l">
              <a:lnSpc>
                <a:spcPct val="120000"/>
              </a:lnSpc>
              <a:spcBef>
                <a:spcPts val="600"/>
              </a:spcBef>
              <a:spcAft>
                <a:spcPts val="0"/>
              </a:spcAft>
              <a:buClr>
                <a:schemeClr val="lt1"/>
              </a:buClr>
              <a:buSzPts val="1800"/>
              <a:buNone/>
              <a:defRPr sz="1800">
                <a:solidFill>
                  <a:schemeClr val="lt1"/>
                </a:solidFill>
              </a:defRPr>
            </a:lvl3pPr>
            <a:lvl4pPr marL="1828800" lvl="3" indent="-228600" algn="l">
              <a:lnSpc>
                <a:spcPct val="120000"/>
              </a:lnSpc>
              <a:spcBef>
                <a:spcPts val="600"/>
              </a:spcBef>
              <a:spcAft>
                <a:spcPts val="0"/>
              </a:spcAft>
              <a:buClr>
                <a:schemeClr val="lt1"/>
              </a:buClr>
              <a:buSzPts val="1800"/>
              <a:buNone/>
              <a:defRPr sz="1800">
                <a:solidFill>
                  <a:schemeClr val="lt1"/>
                </a:solidFill>
              </a:defRPr>
            </a:lvl4pPr>
            <a:lvl5pPr marL="2286000" lvl="4" indent="-228600" algn="l">
              <a:lnSpc>
                <a:spcPct val="120000"/>
              </a:lnSpc>
              <a:spcBef>
                <a:spcPts val="600"/>
              </a:spcBef>
              <a:spcAft>
                <a:spcPts val="0"/>
              </a:spcAft>
              <a:buClr>
                <a:schemeClr val="lt1"/>
              </a:buClr>
              <a:buSzPts val="1800"/>
              <a:buNone/>
              <a:defRPr sz="1800">
                <a:solidFill>
                  <a:schemeClr val="lt1"/>
                </a:solidFill>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45" name="Google Shape;145;p34"/>
          <p:cNvSpPr txBox="1">
            <a:spLocks noGrp="1"/>
          </p:cNvSpPr>
          <p:nvPr>
            <p:ph type="body" idx="3"/>
          </p:nvPr>
        </p:nvSpPr>
        <p:spPr>
          <a:xfrm>
            <a:off x="5943600" y="1856790"/>
            <a:ext cx="2743200" cy="2752120"/>
          </a:xfrm>
          <a:prstGeom prst="rect">
            <a:avLst/>
          </a:prstGeom>
          <a:solidFill>
            <a:srgbClr val="2E8BDC"/>
          </a:solidFill>
          <a:ln w="76200" cap="flat" cmpd="sng">
            <a:solidFill>
              <a:schemeClr val="accent1"/>
            </a:solidFill>
            <a:prstDash val="solid"/>
            <a:round/>
            <a:headEnd type="none" w="sm" len="sm"/>
            <a:tailEnd type="none" w="sm" len="sm"/>
          </a:ln>
        </p:spPr>
        <p:txBody>
          <a:bodyPr spcFirstLastPara="1" wrap="square" lIns="274300" tIns="228600" rIns="274300" bIns="228600" anchor="t" anchorCtr="0">
            <a:noAutofit/>
          </a:bodyPr>
          <a:lstStyle>
            <a:lvl1pPr marL="457200" lvl="0" indent="-228600" algn="l">
              <a:lnSpc>
                <a:spcPct val="120000"/>
              </a:lnSpc>
              <a:spcBef>
                <a:spcPts val="0"/>
              </a:spcBef>
              <a:spcAft>
                <a:spcPts val="0"/>
              </a:spcAft>
              <a:buClr>
                <a:schemeClr val="lt1"/>
              </a:buClr>
              <a:buSzPts val="1800"/>
              <a:buNone/>
              <a:defRPr sz="1800">
                <a:solidFill>
                  <a:schemeClr val="lt1"/>
                </a:solidFill>
              </a:defRPr>
            </a:lvl1pPr>
            <a:lvl2pPr marL="914400" lvl="1" indent="-228600" algn="l">
              <a:lnSpc>
                <a:spcPct val="120000"/>
              </a:lnSpc>
              <a:spcBef>
                <a:spcPts val="600"/>
              </a:spcBef>
              <a:spcAft>
                <a:spcPts val="0"/>
              </a:spcAft>
              <a:buClr>
                <a:schemeClr val="lt1"/>
              </a:buClr>
              <a:buSzPts val="1800"/>
              <a:buNone/>
              <a:defRPr sz="1800">
                <a:solidFill>
                  <a:schemeClr val="lt1"/>
                </a:solidFill>
              </a:defRPr>
            </a:lvl2pPr>
            <a:lvl3pPr marL="1371600" lvl="2" indent="-228600" algn="l">
              <a:lnSpc>
                <a:spcPct val="120000"/>
              </a:lnSpc>
              <a:spcBef>
                <a:spcPts val="600"/>
              </a:spcBef>
              <a:spcAft>
                <a:spcPts val="0"/>
              </a:spcAft>
              <a:buClr>
                <a:schemeClr val="lt1"/>
              </a:buClr>
              <a:buSzPts val="1800"/>
              <a:buNone/>
              <a:defRPr sz="1800">
                <a:solidFill>
                  <a:schemeClr val="lt1"/>
                </a:solidFill>
              </a:defRPr>
            </a:lvl3pPr>
            <a:lvl4pPr marL="1828800" lvl="3" indent="-228600" algn="l">
              <a:lnSpc>
                <a:spcPct val="120000"/>
              </a:lnSpc>
              <a:spcBef>
                <a:spcPts val="600"/>
              </a:spcBef>
              <a:spcAft>
                <a:spcPts val="0"/>
              </a:spcAft>
              <a:buClr>
                <a:schemeClr val="lt1"/>
              </a:buClr>
              <a:buSzPts val="1800"/>
              <a:buNone/>
              <a:defRPr sz="1800">
                <a:solidFill>
                  <a:schemeClr val="lt1"/>
                </a:solidFill>
              </a:defRPr>
            </a:lvl4pPr>
            <a:lvl5pPr marL="2286000" lvl="4" indent="-228600" algn="l">
              <a:lnSpc>
                <a:spcPct val="120000"/>
              </a:lnSpc>
              <a:spcBef>
                <a:spcPts val="600"/>
              </a:spcBef>
              <a:spcAft>
                <a:spcPts val="0"/>
              </a:spcAft>
              <a:buClr>
                <a:schemeClr val="lt1"/>
              </a:buClr>
              <a:buSzPts val="1800"/>
              <a:buNone/>
              <a:defRPr sz="1800">
                <a:solidFill>
                  <a:schemeClr val="lt1"/>
                </a:solidFill>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46" name="Google Shape;146;p34"/>
          <p:cNvSpPr txBox="1">
            <a:spLocks noGrp="1"/>
          </p:cNvSpPr>
          <p:nvPr>
            <p:ph type="body" idx="4"/>
          </p:nvPr>
        </p:nvSpPr>
        <p:spPr>
          <a:xfrm>
            <a:off x="457200" y="1276351"/>
            <a:ext cx="7543800" cy="448278"/>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0"/>
              </a:spcBef>
              <a:spcAft>
                <a:spcPts val="0"/>
              </a:spcAft>
              <a:buClr>
                <a:schemeClr val="lt1"/>
              </a:buClr>
              <a:buSzPts val="2000"/>
              <a:buNone/>
              <a:defRPr>
                <a:solidFill>
                  <a:schemeClr val="lt1"/>
                </a:solidFill>
              </a:defRPr>
            </a:lvl1pPr>
            <a:lvl2pPr marL="914400" lvl="1" indent="-342900" algn="l">
              <a:lnSpc>
                <a:spcPct val="120000"/>
              </a:lnSpc>
              <a:spcBef>
                <a:spcPts val="600"/>
              </a:spcBef>
              <a:spcAft>
                <a:spcPts val="0"/>
              </a:spcAft>
              <a:buClr>
                <a:schemeClr val="dk2"/>
              </a:buClr>
              <a:buSzPts val="1800"/>
              <a:buChar char="•"/>
              <a:defRPr/>
            </a:lvl2pPr>
            <a:lvl3pPr marL="1371600" lvl="2" indent="-342900" algn="l">
              <a:lnSpc>
                <a:spcPct val="120000"/>
              </a:lnSpc>
              <a:spcBef>
                <a:spcPts val="600"/>
              </a:spcBef>
              <a:spcAft>
                <a:spcPts val="0"/>
              </a:spcAft>
              <a:buClr>
                <a:schemeClr val="dk2"/>
              </a:buClr>
              <a:buSzPts val="1800"/>
              <a:buChar char="•"/>
              <a:defRPr/>
            </a:lvl3pPr>
            <a:lvl4pPr marL="1828800" lvl="3" indent="-342900" algn="l">
              <a:lnSpc>
                <a:spcPct val="120000"/>
              </a:lnSpc>
              <a:spcBef>
                <a:spcPts val="600"/>
              </a:spcBef>
              <a:spcAft>
                <a:spcPts val="0"/>
              </a:spcAft>
              <a:buClr>
                <a:schemeClr val="dk2"/>
              </a:buClr>
              <a:buSzPts val="1800"/>
              <a:buChar char="•"/>
              <a:defRPr/>
            </a:lvl4pPr>
            <a:lvl5pPr marL="2286000" lvl="4" indent="-342900" algn="l">
              <a:lnSpc>
                <a:spcPct val="120000"/>
              </a:lnSpc>
              <a:spcBef>
                <a:spcPts val="600"/>
              </a:spcBef>
              <a:spcAft>
                <a:spcPts val="0"/>
              </a:spcAft>
              <a:buClr>
                <a:schemeClr val="dk2"/>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47" name="Google Shape;147;p34"/>
          <p:cNvSpPr txBox="1">
            <a:spLocks noGrp="1"/>
          </p:cNvSpPr>
          <p:nvPr>
            <p:ph type="body" idx="5"/>
          </p:nvPr>
        </p:nvSpPr>
        <p:spPr>
          <a:xfrm>
            <a:off x="457200" y="247650"/>
            <a:ext cx="7543800" cy="2667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rgbClr val="C3DCF3"/>
              </a:buClr>
              <a:buSzPts val="1200"/>
              <a:buNone/>
              <a:defRPr sz="1200" b="1" cap="none">
                <a:solidFill>
                  <a:srgbClr val="C3DCF3"/>
                </a:solidFill>
              </a:defRPr>
            </a:lvl1pPr>
            <a:lvl2pPr marL="914400" lvl="1" indent="-292100" algn="l">
              <a:lnSpc>
                <a:spcPct val="120000"/>
              </a:lnSpc>
              <a:spcBef>
                <a:spcPts val="600"/>
              </a:spcBef>
              <a:spcAft>
                <a:spcPts val="0"/>
              </a:spcAft>
              <a:buClr>
                <a:schemeClr val="dk2"/>
              </a:buClr>
              <a:buSzPts val="1000"/>
              <a:buChar char="•"/>
              <a:defRPr sz="1000"/>
            </a:lvl2pPr>
            <a:lvl3pPr marL="1371600" lvl="2" indent="-292100" algn="l">
              <a:lnSpc>
                <a:spcPct val="120000"/>
              </a:lnSpc>
              <a:spcBef>
                <a:spcPts val="600"/>
              </a:spcBef>
              <a:spcAft>
                <a:spcPts val="0"/>
              </a:spcAft>
              <a:buClr>
                <a:schemeClr val="dk2"/>
              </a:buClr>
              <a:buSzPts val="1000"/>
              <a:buChar char="•"/>
              <a:defRPr sz="1000"/>
            </a:lvl3pPr>
            <a:lvl4pPr marL="1828800" lvl="3" indent="-292100" algn="l">
              <a:lnSpc>
                <a:spcPct val="120000"/>
              </a:lnSpc>
              <a:spcBef>
                <a:spcPts val="600"/>
              </a:spcBef>
              <a:spcAft>
                <a:spcPts val="0"/>
              </a:spcAft>
              <a:buClr>
                <a:schemeClr val="dk2"/>
              </a:buClr>
              <a:buSzPts val="1000"/>
              <a:buChar char="•"/>
              <a:defRPr sz="1000"/>
            </a:lvl4pPr>
            <a:lvl5pPr marL="2286000" lvl="4" indent="-292100" algn="l">
              <a:lnSpc>
                <a:spcPct val="120000"/>
              </a:lnSpc>
              <a:spcBef>
                <a:spcPts val="600"/>
              </a:spcBef>
              <a:spcAft>
                <a:spcPts val="0"/>
              </a:spcAft>
              <a:buClr>
                <a:schemeClr val="dk2"/>
              </a:buClr>
              <a:buSzPts val="1000"/>
              <a:buChar char="•"/>
              <a:defRPr sz="10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Four Content Boxes">
  <p:cSld name="Four Content Boxes">
    <p:spTree>
      <p:nvGrpSpPr>
        <p:cNvPr id="1" name="Shape 148"/>
        <p:cNvGrpSpPr/>
        <p:nvPr/>
      </p:nvGrpSpPr>
      <p:grpSpPr>
        <a:xfrm>
          <a:off x="0" y="0"/>
          <a:ext cx="0" cy="0"/>
          <a:chOff x="0" y="0"/>
          <a:chExt cx="0" cy="0"/>
        </a:xfrm>
      </p:grpSpPr>
      <p:sp>
        <p:nvSpPr>
          <p:cNvPr id="149" name="Google Shape;149;p35"/>
          <p:cNvSpPr txBox="1">
            <a:spLocks noGrp="1"/>
          </p:cNvSpPr>
          <p:nvPr>
            <p:ph type="title"/>
          </p:nvPr>
        </p:nvSpPr>
        <p:spPr>
          <a:xfrm>
            <a:off x="457200" y="514350"/>
            <a:ext cx="7543800" cy="62984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0" name="Google Shape;150;p35"/>
          <p:cNvSpPr txBox="1">
            <a:spLocks noGrp="1"/>
          </p:cNvSpPr>
          <p:nvPr>
            <p:ph type="body" idx="1"/>
          </p:nvPr>
        </p:nvSpPr>
        <p:spPr>
          <a:xfrm>
            <a:off x="457200" y="1856790"/>
            <a:ext cx="4114800" cy="1389888"/>
          </a:xfrm>
          <a:prstGeom prst="rect">
            <a:avLst/>
          </a:prstGeom>
          <a:solidFill>
            <a:srgbClr val="F2F2F2"/>
          </a:solidFill>
          <a:ln w="76200" cap="flat" cmpd="sng">
            <a:solidFill>
              <a:schemeClr val="lt1"/>
            </a:solidFill>
            <a:prstDash val="solid"/>
            <a:round/>
            <a:headEnd type="none" w="sm" len="sm"/>
            <a:tailEnd type="none" w="sm" len="sm"/>
          </a:ln>
        </p:spPr>
        <p:txBody>
          <a:bodyPr spcFirstLastPara="1" wrap="square" lIns="274300" tIns="228600" rIns="274300" bIns="228600" anchor="t" anchorCtr="0">
            <a:noAutofit/>
          </a:bodyPr>
          <a:lstStyle>
            <a:lvl1pPr marL="457200" lvl="0" indent="-228600" algn="l">
              <a:lnSpc>
                <a:spcPct val="120000"/>
              </a:lnSpc>
              <a:spcBef>
                <a:spcPts val="0"/>
              </a:spcBef>
              <a:spcAft>
                <a:spcPts val="0"/>
              </a:spcAft>
              <a:buClr>
                <a:schemeClr val="dk2"/>
              </a:buClr>
              <a:buSzPts val="1800"/>
              <a:buNone/>
              <a:defRPr sz="1800"/>
            </a:lvl1pPr>
            <a:lvl2pPr marL="914400" lvl="1" indent="-228600" algn="l">
              <a:lnSpc>
                <a:spcPct val="120000"/>
              </a:lnSpc>
              <a:spcBef>
                <a:spcPts val="600"/>
              </a:spcBef>
              <a:spcAft>
                <a:spcPts val="0"/>
              </a:spcAft>
              <a:buClr>
                <a:schemeClr val="dk2"/>
              </a:buClr>
              <a:buSzPts val="1800"/>
              <a:buNone/>
              <a:defRPr sz="1800"/>
            </a:lvl2pPr>
            <a:lvl3pPr marL="1371600" lvl="2" indent="-228600" algn="l">
              <a:lnSpc>
                <a:spcPct val="120000"/>
              </a:lnSpc>
              <a:spcBef>
                <a:spcPts val="600"/>
              </a:spcBef>
              <a:spcAft>
                <a:spcPts val="0"/>
              </a:spcAft>
              <a:buClr>
                <a:schemeClr val="dk2"/>
              </a:buClr>
              <a:buSzPts val="1800"/>
              <a:buNone/>
              <a:defRPr sz="1800"/>
            </a:lvl3pPr>
            <a:lvl4pPr marL="1828800" lvl="3" indent="-228600" algn="l">
              <a:lnSpc>
                <a:spcPct val="120000"/>
              </a:lnSpc>
              <a:spcBef>
                <a:spcPts val="600"/>
              </a:spcBef>
              <a:spcAft>
                <a:spcPts val="0"/>
              </a:spcAft>
              <a:buClr>
                <a:schemeClr val="dk2"/>
              </a:buClr>
              <a:buSzPts val="1800"/>
              <a:buNone/>
              <a:defRPr sz="1800"/>
            </a:lvl4pPr>
            <a:lvl5pPr marL="2286000" lvl="4" indent="-228600" algn="l">
              <a:lnSpc>
                <a:spcPct val="120000"/>
              </a:lnSpc>
              <a:spcBef>
                <a:spcPts val="600"/>
              </a:spcBef>
              <a:spcAft>
                <a:spcPts val="0"/>
              </a:spcAft>
              <a:buClr>
                <a:schemeClr val="dk2"/>
              </a:buClr>
              <a:buSzPts val="1800"/>
              <a:buNone/>
              <a:defRPr sz="18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51" name="Google Shape;151;p35"/>
          <p:cNvSpPr txBox="1">
            <a:spLocks noGrp="1"/>
          </p:cNvSpPr>
          <p:nvPr>
            <p:ph type="body" idx="2"/>
          </p:nvPr>
        </p:nvSpPr>
        <p:spPr>
          <a:xfrm>
            <a:off x="4572000" y="1856790"/>
            <a:ext cx="4114800" cy="1389888"/>
          </a:xfrm>
          <a:prstGeom prst="rect">
            <a:avLst/>
          </a:prstGeom>
          <a:solidFill>
            <a:srgbClr val="F2F2F2"/>
          </a:solidFill>
          <a:ln w="76200" cap="flat" cmpd="sng">
            <a:solidFill>
              <a:schemeClr val="lt1"/>
            </a:solidFill>
            <a:prstDash val="solid"/>
            <a:round/>
            <a:headEnd type="none" w="sm" len="sm"/>
            <a:tailEnd type="none" w="sm" len="sm"/>
          </a:ln>
        </p:spPr>
        <p:txBody>
          <a:bodyPr spcFirstLastPara="1" wrap="square" lIns="274300" tIns="228600" rIns="274300" bIns="228600" anchor="t" anchorCtr="0">
            <a:noAutofit/>
          </a:bodyPr>
          <a:lstStyle>
            <a:lvl1pPr marL="457200" lvl="0" indent="-228600" algn="l">
              <a:lnSpc>
                <a:spcPct val="120000"/>
              </a:lnSpc>
              <a:spcBef>
                <a:spcPts val="0"/>
              </a:spcBef>
              <a:spcAft>
                <a:spcPts val="0"/>
              </a:spcAft>
              <a:buClr>
                <a:schemeClr val="dk2"/>
              </a:buClr>
              <a:buSzPts val="1800"/>
              <a:buNone/>
              <a:defRPr sz="1800"/>
            </a:lvl1pPr>
            <a:lvl2pPr marL="914400" lvl="1" indent="-228600" algn="l">
              <a:lnSpc>
                <a:spcPct val="120000"/>
              </a:lnSpc>
              <a:spcBef>
                <a:spcPts val="600"/>
              </a:spcBef>
              <a:spcAft>
                <a:spcPts val="0"/>
              </a:spcAft>
              <a:buClr>
                <a:schemeClr val="dk2"/>
              </a:buClr>
              <a:buSzPts val="1800"/>
              <a:buNone/>
              <a:defRPr sz="1800"/>
            </a:lvl2pPr>
            <a:lvl3pPr marL="1371600" lvl="2" indent="-228600" algn="l">
              <a:lnSpc>
                <a:spcPct val="120000"/>
              </a:lnSpc>
              <a:spcBef>
                <a:spcPts val="600"/>
              </a:spcBef>
              <a:spcAft>
                <a:spcPts val="0"/>
              </a:spcAft>
              <a:buClr>
                <a:schemeClr val="dk2"/>
              </a:buClr>
              <a:buSzPts val="1800"/>
              <a:buNone/>
              <a:defRPr sz="1800"/>
            </a:lvl3pPr>
            <a:lvl4pPr marL="1828800" lvl="3" indent="-228600" algn="l">
              <a:lnSpc>
                <a:spcPct val="120000"/>
              </a:lnSpc>
              <a:spcBef>
                <a:spcPts val="600"/>
              </a:spcBef>
              <a:spcAft>
                <a:spcPts val="0"/>
              </a:spcAft>
              <a:buClr>
                <a:schemeClr val="dk2"/>
              </a:buClr>
              <a:buSzPts val="1800"/>
              <a:buNone/>
              <a:defRPr sz="1800"/>
            </a:lvl4pPr>
            <a:lvl5pPr marL="2286000" lvl="4" indent="-228600" algn="l">
              <a:lnSpc>
                <a:spcPct val="120000"/>
              </a:lnSpc>
              <a:spcBef>
                <a:spcPts val="600"/>
              </a:spcBef>
              <a:spcAft>
                <a:spcPts val="0"/>
              </a:spcAft>
              <a:buClr>
                <a:schemeClr val="dk2"/>
              </a:buClr>
              <a:buSzPts val="1800"/>
              <a:buNone/>
              <a:defRPr sz="18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52" name="Google Shape;152;p35"/>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3" name="Google Shape;153;p35"/>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35"/>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155" name="Google Shape;155;p35"/>
          <p:cNvSpPr txBox="1">
            <a:spLocks noGrp="1"/>
          </p:cNvSpPr>
          <p:nvPr>
            <p:ph type="body" idx="3"/>
          </p:nvPr>
        </p:nvSpPr>
        <p:spPr>
          <a:xfrm>
            <a:off x="457200" y="1276351"/>
            <a:ext cx="7543800" cy="448278"/>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0"/>
              </a:spcBef>
              <a:spcAft>
                <a:spcPts val="0"/>
              </a:spcAft>
              <a:buClr>
                <a:schemeClr val="dk2"/>
              </a:buClr>
              <a:buSzPts val="2000"/>
              <a:buNone/>
              <a:defRPr/>
            </a:lvl1pPr>
            <a:lvl2pPr marL="914400" lvl="1" indent="-342900" algn="l">
              <a:lnSpc>
                <a:spcPct val="120000"/>
              </a:lnSpc>
              <a:spcBef>
                <a:spcPts val="600"/>
              </a:spcBef>
              <a:spcAft>
                <a:spcPts val="0"/>
              </a:spcAft>
              <a:buClr>
                <a:schemeClr val="dk2"/>
              </a:buClr>
              <a:buSzPts val="1800"/>
              <a:buChar char="•"/>
              <a:defRPr/>
            </a:lvl2pPr>
            <a:lvl3pPr marL="1371600" lvl="2" indent="-342900" algn="l">
              <a:lnSpc>
                <a:spcPct val="120000"/>
              </a:lnSpc>
              <a:spcBef>
                <a:spcPts val="600"/>
              </a:spcBef>
              <a:spcAft>
                <a:spcPts val="0"/>
              </a:spcAft>
              <a:buClr>
                <a:schemeClr val="dk2"/>
              </a:buClr>
              <a:buSzPts val="1800"/>
              <a:buChar char="•"/>
              <a:defRPr/>
            </a:lvl3pPr>
            <a:lvl4pPr marL="1828800" lvl="3" indent="-342900" algn="l">
              <a:lnSpc>
                <a:spcPct val="120000"/>
              </a:lnSpc>
              <a:spcBef>
                <a:spcPts val="600"/>
              </a:spcBef>
              <a:spcAft>
                <a:spcPts val="0"/>
              </a:spcAft>
              <a:buClr>
                <a:schemeClr val="dk2"/>
              </a:buClr>
              <a:buSzPts val="1800"/>
              <a:buChar char="•"/>
              <a:defRPr/>
            </a:lvl4pPr>
            <a:lvl5pPr marL="2286000" lvl="4" indent="-342900" algn="l">
              <a:lnSpc>
                <a:spcPct val="120000"/>
              </a:lnSpc>
              <a:spcBef>
                <a:spcPts val="600"/>
              </a:spcBef>
              <a:spcAft>
                <a:spcPts val="0"/>
              </a:spcAft>
              <a:buClr>
                <a:schemeClr val="dk2"/>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56" name="Google Shape;156;p35"/>
          <p:cNvSpPr txBox="1">
            <a:spLocks noGrp="1"/>
          </p:cNvSpPr>
          <p:nvPr>
            <p:ph type="body" idx="4"/>
          </p:nvPr>
        </p:nvSpPr>
        <p:spPr>
          <a:xfrm>
            <a:off x="457200" y="3245214"/>
            <a:ext cx="4114800" cy="1389888"/>
          </a:xfrm>
          <a:prstGeom prst="rect">
            <a:avLst/>
          </a:prstGeom>
          <a:solidFill>
            <a:srgbClr val="F2F2F2"/>
          </a:solidFill>
          <a:ln w="76200" cap="flat" cmpd="sng">
            <a:solidFill>
              <a:schemeClr val="lt1"/>
            </a:solidFill>
            <a:prstDash val="solid"/>
            <a:round/>
            <a:headEnd type="none" w="sm" len="sm"/>
            <a:tailEnd type="none" w="sm" len="sm"/>
          </a:ln>
        </p:spPr>
        <p:txBody>
          <a:bodyPr spcFirstLastPara="1" wrap="square" lIns="274300" tIns="228600" rIns="274300" bIns="228600" anchor="t" anchorCtr="0">
            <a:noAutofit/>
          </a:bodyPr>
          <a:lstStyle>
            <a:lvl1pPr marL="457200" lvl="0" indent="-228600" algn="l">
              <a:lnSpc>
                <a:spcPct val="120000"/>
              </a:lnSpc>
              <a:spcBef>
                <a:spcPts val="0"/>
              </a:spcBef>
              <a:spcAft>
                <a:spcPts val="0"/>
              </a:spcAft>
              <a:buClr>
                <a:schemeClr val="dk2"/>
              </a:buClr>
              <a:buSzPts val="1800"/>
              <a:buNone/>
              <a:defRPr sz="1800"/>
            </a:lvl1pPr>
            <a:lvl2pPr marL="914400" lvl="1" indent="-228600" algn="l">
              <a:lnSpc>
                <a:spcPct val="120000"/>
              </a:lnSpc>
              <a:spcBef>
                <a:spcPts val="600"/>
              </a:spcBef>
              <a:spcAft>
                <a:spcPts val="0"/>
              </a:spcAft>
              <a:buClr>
                <a:schemeClr val="dk2"/>
              </a:buClr>
              <a:buSzPts val="1800"/>
              <a:buNone/>
              <a:defRPr sz="1800"/>
            </a:lvl2pPr>
            <a:lvl3pPr marL="1371600" lvl="2" indent="-228600" algn="l">
              <a:lnSpc>
                <a:spcPct val="120000"/>
              </a:lnSpc>
              <a:spcBef>
                <a:spcPts val="600"/>
              </a:spcBef>
              <a:spcAft>
                <a:spcPts val="0"/>
              </a:spcAft>
              <a:buClr>
                <a:schemeClr val="dk2"/>
              </a:buClr>
              <a:buSzPts val="1800"/>
              <a:buNone/>
              <a:defRPr sz="1800"/>
            </a:lvl3pPr>
            <a:lvl4pPr marL="1828800" lvl="3" indent="-228600" algn="l">
              <a:lnSpc>
                <a:spcPct val="120000"/>
              </a:lnSpc>
              <a:spcBef>
                <a:spcPts val="600"/>
              </a:spcBef>
              <a:spcAft>
                <a:spcPts val="0"/>
              </a:spcAft>
              <a:buClr>
                <a:schemeClr val="dk2"/>
              </a:buClr>
              <a:buSzPts val="1800"/>
              <a:buNone/>
              <a:defRPr sz="1800"/>
            </a:lvl4pPr>
            <a:lvl5pPr marL="2286000" lvl="4" indent="-228600" algn="l">
              <a:lnSpc>
                <a:spcPct val="120000"/>
              </a:lnSpc>
              <a:spcBef>
                <a:spcPts val="600"/>
              </a:spcBef>
              <a:spcAft>
                <a:spcPts val="0"/>
              </a:spcAft>
              <a:buClr>
                <a:schemeClr val="dk2"/>
              </a:buClr>
              <a:buSzPts val="1800"/>
              <a:buNone/>
              <a:defRPr sz="18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57" name="Google Shape;157;p35"/>
          <p:cNvSpPr txBox="1">
            <a:spLocks noGrp="1"/>
          </p:cNvSpPr>
          <p:nvPr>
            <p:ph type="body" idx="5"/>
          </p:nvPr>
        </p:nvSpPr>
        <p:spPr>
          <a:xfrm>
            <a:off x="4572000" y="3245214"/>
            <a:ext cx="4114800" cy="1389888"/>
          </a:xfrm>
          <a:prstGeom prst="rect">
            <a:avLst/>
          </a:prstGeom>
          <a:solidFill>
            <a:srgbClr val="F2F2F2"/>
          </a:solidFill>
          <a:ln w="76200" cap="flat" cmpd="sng">
            <a:solidFill>
              <a:schemeClr val="lt1"/>
            </a:solidFill>
            <a:prstDash val="solid"/>
            <a:round/>
            <a:headEnd type="none" w="sm" len="sm"/>
            <a:tailEnd type="none" w="sm" len="sm"/>
          </a:ln>
        </p:spPr>
        <p:txBody>
          <a:bodyPr spcFirstLastPara="1" wrap="square" lIns="274300" tIns="228600" rIns="274300" bIns="228600" anchor="t" anchorCtr="0">
            <a:noAutofit/>
          </a:bodyPr>
          <a:lstStyle>
            <a:lvl1pPr marL="457200" lvl="0" indent="-228600" algn="l">
              <a:lnSpc>
                <a:spcPct val="120000"/>
              </a:lnSpc>
              <a:spcBef>
                <a:spcPts val="0"/>
              </a:spcBef>
              <a:spcAft>
                <a:spcPts val="0"/>
              </a:spcAft>
              <a:buClr>
                <a:schemeClr val="dk2"/>
              </a:buClr>
              <a:buSzPts val="1800"/>
              <a:buNone/>
              <a:defRPr sz="1800"/>
            </a:lvl1pPr>
            <a:lvl2pPr marL="914400" lvl="1" indent="-228600" algn="l">
              <a:lnSpc>
                <a:spcPct val="120000"/>
              </a:lnSpc>
              <a:spcBef>
                <a:spcPts val="600"/>
              </a:spcBef>
              <a:spcAft>
                <a:spcPts val="0"/>
              </a:spcAft>
              <a:buClr>
                <a:schemeClr val="dk2"/>
              </a:buClr>
              <a:buSzPts val="1800"/>
              <a:buNone/>
              <a:defRPr sz="1800"/>
            </a:lvl2pPr>
            <a:lvl3pPr marL="1371600" lvl="2" indent="-228600" algn="l">
              <a:lnSpc>
                <a:spcPct val="120000"/>
              </a:lnSpc>
              <a:spcBef>
                <a:spcPts val="600"/>
              </a:spcBef>
              <a:spcAft>
                <a:spcPts val="0"/>
              </a:spcAft>
              <a:buClr>
                <a:schemeClr val="dk2"/>
              </a:buClr>
              <a:buSzPts val="1800"/>
              <a:buNone/>
              <a:defRPr sz="1800"/>
            </a:lvl3pPr>
            <a:lvl4pPr marL="1828800" lvl="3" indent="-228600" algn="l">
              <a:lnSpc>
                <a:spcPct val="120000"/>
              </a:lnSpc>
              <a:spcBef>
                <a:spcPts val="600"/>
              </a:spcBef>
              <a:spcAft>
                <a:spcPts val="0"/>
              </a:spcAft>
              <a:buClr>
                <a:schemeClr val="dk2"/>
              </a:buClr>
              <a:buSzPts val="1800"/>
              <a:buNone/>
              <a:defRPr sz="1800"/>
            </a:lvl4pPr>
            <a:lvl5pPr marL="2286000" lvl="4" indent="-228600" algn="l">
              <a:lnSpc>
                <a:spcPct val="120000"/>
              </a:lnSpc>
              <a:spcBef>
                <a:spcPts val="600"/>
              </a:spcBef>
              <a:spcAft>
                <a:spcPts val="0"/>
              </a:spcAft>
              <a:buClr>
                <a:schemeClr val="dk2"/>
              </a:buClr>
              <a:buSzPts val="1800"/>
              <a:buNone/>
              <a:defRPr sz="18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58" name="Google Shape;158;p35"/>
          <p:cNvSpPr txBox="1">
            <a:spLocks noGrp="1"/>
          </p:cNvSpPr>
          <p:nvPr>
            <p:ph type="body" idx="6"/>
          </p:nvPr>
        </p:nvSpPr>
        <p:spPr>
          <a:xfrm>
            <a:off x="457200" y="247650"/>
            <a:ext cx="7543800" cy="2667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chemeClr val="lt2"/>
              </a:buClr>
              <a:buSzPts val="1200"/>
              <a:buNone/>
              <a:defRPr sz="1200" b="1" cap="none">
                <a:solidFill>
                  <a:schemeClr val="lt2"/>
                </a:solidFill>
              </a:defRPr>
            </a:lvl1pPr>
            <a:lvl2pPr marL="914400" lvl="1" indent="-292100" algn="l">
              <a:lnSpc>
                <a:spcPct val="120000"/>
              </a:lnSpc>
              <a:spcBef>
                <a:spcPts val="600"/>
              </a:spcBef>
              <a:spcAft>
                <a:spcPts val="0"/>
              </a:spcAft>
              <a:buClr>
                <a:schemeClr val="dk2"/>
              </a:buClr>
              <a:buSzPts val="1000"/>
              <a:buChar char="•"/>
              <a:defRPr sz="1000"/>
            </a:lvl2pPr>
            <a:lvl3pPr marL="1371600" lvl="2" indent="-292100" algn="l">
              <a:lnSpc>
                <a:spcPct val="120000"/>
              </a:lnSpc>
              <a:spcBef>
                <a:spcPts val="600"/>
              </a:spcBef>
              <a:spcAft>
                <a:spcPts val="0"/>
              </a:spcAft>
              <a:buClr>
                <a:schemeClr val="dk2"/>
              </a:buClr>
              <a:buSzPts val="1000"/>
              <a:buChar char="•"/>
              <a:defRPr sz="1000"/>
            </a:lvl3pPr>
            <a:lvl4pPr marL="1828800" lvl="3" indent="-292100" algn="l">
              <a:lnSpc>
                <a:spcPct val="120000"/>
              </a:lnSpc>
              <a:spcBef>
                <a:spcPts val="600"/>
              </a:spcBef>
              <a:spcAft>
                <a:spcPts val="0"/>
              </a:spcAft>
              <a:buClr>
                <a:schemeClr val="dk2"/>
              </a:buClr>
              <a:buSzPts val="1000"/>
              <a:buChar char="•"/>
              <a:defRPr sz="1000"/>
            </a:lvl4pPr>
            <a:lvl5pPr marL="2286000" lvl="4" indent="-292100" algn="l">
              <a:lnSpc>
                <a:spcPct val="120000"/>
              </a:lnSpc>
              <a:spcBef>
                <a:spcPts val="600"/>
              </a:spcBef>
              <a:spcAft>
                <a:spcPts val="0"/>
              </a:spcAft>
              <a:buClr>
                <a:schemeClr val="dk2"/>
              </a:buClr>
              <a:buSzPts val="1000"/>
              <a:buChar char="•"/>
              <a:defRPr sz="10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Four Content Boxes dark">
  <p:cSld name="Four Content Boxes dark">
    <p:bg>
      <p:bgPr>
        <a:solidFill>
          <a:schemeClr val="accent1"/>
        </a:solidFill>
        <a:effectLst/>
      </p:bgPr>
    </p:bg>
    <p:spTree>
      <p:nvGrpSpPr>
        <p:cNvPr id="1" name="Shape 159"/>
        <p:cNvGrpSpPr/>
        <p:nvPr/>
      </p:nvGrpSpPr>
      <p:grpSpPr>
        <a:xfrm>
          <a:off x="0" y="0"/>
          <a:ext cx="0" cy="0"/>
          <a:chOff x="0" y="0"/>
          <a:chExt cx="0" cy="0"/>
        </a:xfrm>
      </p:grpSpPr>
      <p:sp>
        <p:nvSpPr>
          <p:cNvPr id="160" name="Google Shape;160;p36"/>
          <p:cNvSpPr txBox="1">
            <a:spLocks noGrp="1"/>
          </p:cNvSpPr>
          <p:nvPr>
            <p:ph type="title"/>
          </p:nvPr>
        </p:nvSpPr>
        <p:spPr>
          <a:xfrm>
            <a:off x="457200" y="514350"/>
            <a:ext cx="7543800" cy="62984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lt1"/>
              </a:buClr>
              <a:buSzPts val="2800"/>
              <a:buFont typeface="Source Sans Pro"/>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1" name="Google Shape;161;p36"/>
          <p:cNvSpPr txBox="1">
            <a:spLocks noGrp="1"/>
          </p:cNvSpPr>
          <p:nvPr>
            <p:ph type="body" idx="1"/>
          </p:nvPr>
        </p:nvSpPr>
        <p:spPr>
          <a:xfrm>
            <a:off x="457200" y="1856790"/>
            <a:ext cx="4114800" cy="1389888"/>
          </a:xfrm>
          <a:prstGeom prst="rect">
            <a:avLst/>
          </a:prstGeom>
          <a:solidFill>
            <a:srgbClr val="2E8BDC"/>
          </a:solidFill>
          <a:ln w="76200" cap="flat" cmpd="sng">
            <a:solidFill>
              <a:schemeClr val="accent1"/>
            </a:solidFill>
            <a:prstDash val="solid"/>
            <a:round/>
            <a:headEnd type="none" w="sm" len="sm"/>
            <a:tailEnd type="none" w="sm" len="sm"/>
          </a:ln>
        </p:spPr>
        <p:txBody>
          <a:bodyPr spcFirstLastPara="1" wrap="square" lIns="274300" tIns="228600" rIns="274300" bIns="228600" anchor="t" anchorCtr="0">
            <a:noAutofit/>
          </a:bodyPr>
          <a:lstStyle>
            <a:lvl1pPr marL="457200" lvl="0" indent="-228600" algn="l">
              <a:lnSpc>
                <a:spcPct val="120000"/>
              </a:lnSpc>
              <a:spcBef>
                <a:spcPts val="0"/>
              </a:spcBef>
              <a:spcAft>
                <a:spcPts val="0"/>
              </a:spcAft>
              <a:buClr>
                <a:schemeClr val="lt1"/>
              </a:buClr>
              <a:buSzPts val="1800"/>
              <a:buNone/>
              <a:defRPr sz="1800">
                <a:solidFill>
                  <a:schemeClr val="lt1"/>
                </a:solidFill>
              </a:defRPr>
            </a:lvl1pPr>
            <a:lvl2pPr marL="914400" lvl="1" indent="-228600" algn="l">
              <a:lnSpc>
                <a:spcPct val="120000"/>
              </a:lnSpc>
              <a:spcBef>
                <a:spcPts val="600"/>
              </a:spcBef>
              <a:spcAft>
                <a:spcPts val="0"/>
              </a:spcAft>
              <a:buClr>
                <a:schemeClr val="lt1"/>
              </a:buClr>
              <a:buSzPts val="1800"/>
              <a:buNone/>
              <a:defRPr sz="1800">
                <a:solidFill>
                  <a:schemeClr val="lt1"/>
                </a:solidFill>
              </a:defRPr>
            </a:lvl2pPr>
            <a:lvl3pPr marL="1371600" lvl="2" indent="-228600" algn="l">
              <a:lnSpc>
                <a:spcPct val="120000"/>
              </a:lnSpc>
              <a:spcBef>
                <a:spcPts val="600"/>
              </a:spcBef>
              <a:spcAft>
                <a:spcPts val="0"/>
              </a:spcAft>
              <a:buClr>
                <a:schemeClr val="lt1"/>
              </a:buClr>
              <a:buSzPts val="1800"/>
              <a:buNone/>
              <a:defRPr sz="1800">
                <a:solidFill>
                  <a:schemeClr val="lt1"/>
                </a:solidFill>
              </a:defRPr>
            </a:lvl3pPr>
            <a:lvl4pPr marL="1828800" lvl="3" indent="-228600" algn="l">
              <a:lnSpc>
                <a:spcPct val="120000"/>
              </a:lnSpc>
              <a:spcBef>
                <a:spcPts val="600"/>
              </a:spcBef>
              <a:spcAft>
                <a:spcPts val="0"/>
              </a:spcAft>
              <a:buClr>
                <a:schemeClr val="lt1"/>
              </a:buClr>
              <a:buSzPts val="1800"/>
              <a:buNone/>
              <a:defRPr sz="1800">
                <a:solidFill>
                  <a:schemeClr val="lt1"/>
                </a:solidFill>
              </a:defRPr>
            </a:lvl4pPr>
            <a:lvl5pPr marL="2286000" lvl="4" indent="-228600" algn="l">
              <a:lnSpc>
                <a:spcPct val="120000"/>
              </a:lnSpc>
              <a:spcBef>
                <a:spcPts val="600"/>
              </a:spcBef>
              <a:spcAft>
                <a:spcPts val="0"/>
              </a:spcAft>
              <a:buClr>
                <a:schemeClr val="lt1"/>
              </a:buClr>
              <a:buSzPts val="1800"/>
              <a:buNone/>
              <a:defRPr sz="1800">
                <a:solidFill>
                  <a:schemeClr val="lt1"/>
                </a:solidFill>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62" name="Google Shape;162;p36"/>
          <p:cNvSpPr txBox="1">
            <a:spLocks noGrp="1"/>
          </p:cNvSpPr>
          <p:nvPr>
            <p:ph type="body" idx="2"/>
          </p:nvPr>
        </p:nvSpPr>
        <p:spPr>
          <a:xfrm>
            <a:off x="4572000" y="1856790"/>
            <a:ext cx="4114800" cy="1389888"/>
          </a:xfrm>
          <a:prstGeom prst="rect">
            <a:avLst/>
          </a:prstGeom>
          <a:solidFill>
            <a:srgbClr val="2E8BDC"/>
          </a:solidFill>
          <a:ln w="76200" cap="flat" cmpd="sng">
            <a:solidFill>
              <a:schemeClr val="accent1"/>
            </a:solidFill>
            <a:prstDash val="solid"/>
            <a:round/>
            <a:headEnd type="none" w="sm" len="sm"/>
            <a:tailEnd type="none" w="sm" len="sm"/>
          </a:ln>
        </p:spPr>
        <p:txBody>
          <a:bodyPr spcFirstLastPara="1" wrap="square" lIns="274300" tIns="228600" rIns="274300" bIns="228600" anchor="t" anchorCtr="0">
            <a:noAutofit/>
          </a:bodyPr>
          <a:lstStyle>
            <a:lvl1pPr marL="457200" lvl="0" indent="-228600" algn="l">
              <a:lnSpc>
                <a:spcPct val="120000"/>
              </a:lnSpc>
              <a:spcBef>
                <a:spcPts val="0"/>
              </a:spcBef>
              <a:spcAft>
                <a:spcPts val="0"/>
              </a:spcAft>
              <a:buClr>
                <a:schemeClr val="lt1"/>
              </a:buClr>
              <a:buSzPts val="1800"/>
              <a:buNone/>
              <a:defRPr sz="1800">
                <a:solidFill>
                  <a:schemeClr val="lt1"/>
                </a:solidFill>
              </a:defRPr>
            </a:lvl1pPr>
            <a:lvl2pPr marL="914400" lvl="1" indent="-228600" algn="l">
              <a:lnSpc>
                <a:spcPct val="120000"/>
              </a:lnSpc>
              <a:spcBef>
                <a:spcPts val="600"/>
              </a:spcBef>
              <a:spcAft>
                <a:spcPts val="0"/>
              </a:spcAft>
              <a:buClr>
                <a:schemeClr val="lt1"/>
              </a:buClr>
              <a:buSzPts val="1800"/>
              <a:buNone/>
              <a:defRPr sz="1800">
                <a:solidFill>
                  <a:schemeClr val="lt1"/>
                </a:solidFill>
              </a:defRPr>
            </a:lvl2pPr>
            <a:lvl3pPr marL="1371600" lvl="2" indent="-228600" algn="l">
              <a:lnSpc>
                <a:spcPct val="120000"/>
              </a:lnSpc>
              <a:spcBef>
                <a:spcPts val="600"/>
              </a:spcBef>
              <a:spcAft>
                <a:spcPts val="0"/>
              </a:spcAft>
              <a:buClr>
                <a:schemeClr val="lt1"/>
              </a:buClr>
              <a:buSzPts val="1800"/>
              <a:buNone/>
              <a:defRPr sz="1800">
                <a:solidFill>
                  <a:schemeClr val="lt1"/>
                </a:solidFill>
              </a:defRPr>
            </a:lvl3pPr>
            <a:lvl4pPr marL="1828800" lvl="3" indent="-228600" algn="l">
              <a:lnSpc>
                <a:spcPct val="120000"/>
              </a:lnSpc>
              <a:spcBef>
                <a:spcPts val="600"/>
              </a:spcBef>
              <a:spcAft>
                <a:spcPts val="0"/>
              </a:spcAft>
              <a:buClr>
                <a:schemeClr val="lt1"/>
              </a:buClr>
              <a:buSzPts val="1800"/>
              <a:buNone/>
              <a:defRPr sz="1800">
                <a:solidFill>
                  <a:schemeClr val="lt1"/>
                </a:solidFill>
              </a:defRPr>
            </a:lvl4pPr>
            <a:lvl5pPr marL="2286000" lvl="4" indent="-228600" algn="l">
              <a:lnSpc>
                <a:spcPct val="120000"/>
              </a:lnSpc>
              <a:spcBef>
                <a:spcPts val="600"/>
              </a:spcBef>
              <a:spcAft>
                <a:spcPts val="0"/>
              </a:spcAft>
              <a:buClr>
                <a:schemeClr val="lt1"/>
              </a:buClr>
              <a:buSzPts val="1800"/>
              <a:buNone/>
              <a:defRPr sz="1800">
                <a:solidFill>
                  <a:schemeClr val="lt1"/>
                </a:solidFill>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63" name="Google Shape;163;p36"/>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4" name="Google Shape;164;p36"/>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5" name="Google Shape;165;p36"/>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166" name="Google Shape;166;p36"/>
          <p:cNvSpPr txBox="1">
            <a:spLocks noGrp="1"/>
          </p:cNvSpPr>
          <p:nvPr>
            <p:ph type="body" idx="3"/>
          </p:nvPr>
        </p:nvSpPr>
        <p:spPr>
          <a:xfrm>
            <a:off x="457200" y="1276351"/>
            <a:ext cx="7543800" cy="448278"/>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0"/>
              </a:spcBef>
              <a:spcAft>
                <a:spcPts val="0"/>
              </a:spcAft>
              <a:buClr>
                <a:schemeClr val="lt1"/>
              </a:buClr>
              <a:buSzPts val="2000"/>
              <a:buNone/>
              <a:defRPr>
                <a:solidFill>
                  <a:schemeClr val="lt1"/>
                </a:solidFill>
              </a:defRPr>
            </a:lvl1pPr>
            <a:lvl2pPr marL="914400" lvl="1" indent="-342900" algn="l">
              <a:lnSpc>
                <a:spcPct val="120000"/>
              </a:lnSpc>
              <a:spcBef>
                <a:spcPts val="600"/>
              </a:spcBef>
              <a:spcAft>
                <a:spcPts val="0"/>
              </a:spcAft>
              <a:buClr>
                <a:schemeClr val="dk2"/>
              </a:buClr>
              <a:buSzPts val="1800"/>
              <a:buChar char="•"/>
              <a:defRPr/>
            </a:lvl2pPr>
            <a:lvl3pPr marL="1371600" lvl="2" indent="-342900" algn="l">
              <a:lnSpc>
                <a:spcPct val="120000"/>
              </a:lnSpc>
              <a:spcBef>
                <a:spcPts val="600"/>
              </a:spcBef>
              <a:spcAft>
                <a:spcPts val="0"/>
              </a:spcAft>
              <a:buClr>
                <a:schemeClr val="dk2"/>
              </a:buClr>
              <a:buSzPts val="1800"/>
              <a:buChar char="•"/>
              <a:defRPr/>
            </a:lvl3pPr>
            <a:lvl4pPr marL="1828800" lvl="3" indent="-342900" algn="l">
              <a:lnSpc>
                <a:spcPct val="120000"/>
              </a:lnSpc>
              <a:spcBef>
                <a:spcPts val="600"/>
              </a:spcBef>
              <a:spcAft>
                <a:spcPts val="0"/>
              </a:spcAft>
              <a:buClr>
                <a:schemeClr val="dk2"/>
              </a:buClr>
              <a:buSzPts val="1800"/>
              <a:buChar char="•"/>
              <a:defRPr/>
            </a:lvl4pPr>
            <a:lvl5pPr marL="2286000" lvl="4" indent="-342900" algn="l">
              <a:lnSpc>
                <a:spcPct val="120000"/>
              </a:lnSpc>
              <a:spcBef>
                <a:spcPts val="600"/>
              </a:spcBef>
              <a:spcAft>
                <a:spcPts val="0"/>
              </a:spcAft>
              <a:buClr>
                <a:schemeClr val="dk2"/>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67" name="Google Shape;167;p36"/>
          <p:cNvSpPr txBox="1">
            <a:spLocks noGrp="1"/>
          </p:cNvSpPr>
          <p:nvPr>
            <p:ph type="body" idx="4"/>
          </p:nvPr>
        </p:nvSpPr>
        <p:spPr>
          <a:xfrm>
            <a:off x="457200" y="3245214"/>
            <a:ext cx="4114800" cy="1389888"/>
          </a:xfrm>
          <a:prstGeom prst="rect">
            <a:avLst/>
          </a:prstGeom>
          <a:solidFill>
            <a:srgbClr val="2E8BDC"/>
          </a:solidFill>
          <a:ln w="76200" cap="flat" cmpd="sng">
            <a:solidFill>
              <a:schemeClr val="accent1"/>
            </a:solidFill>
            <a:prstDash val="solid"/>
            <a:round/>
            <a:headEnd type="none" w="sm" len="sm"/>
            <a:tailEnd type="none" w="sm" len="sm"/>
          </a:ln>
        </p:spPr>
        <p:txBody>
          <a:bodyPr spcFirstLastPara="1" wrap="square" lIns="274300" tIns="228600" rIns="274300" bIns="228600" anchor="t" anchorCtr="0">
            <a:noAutofit/>
          </a:bodyPr>
          <a:lstStyle>
            <a:lvl1pPr marL="457200" lvl="0" indent="-228600" algn="l">
              <a:lnSpc>
                <a:spcPct val="120000"/>
              </a:lnSpc>
              <a:spcBef>
                <a:spcPts val="0"/>
              </a:spcBef>
              <a:spcAft>
                <a:spcPts val="0"/>
              </a:spcAft>
              <a:buClr>
                <a:schemeClr val="lt1"/>
              </a:buClr>
              <a:buSzPts val="1800"/>
              <a:buNone/>
              <a:defRPr sz="1800">
                <a:solidFill>
                  <a:schemeClr val="lt1"/>
                </a:solidFill>
              </a:defRPr>
            </a:lvl1pPr>
            <a:lvl2pPr marL="914400" lvl="1" indent="-228600" algn="l">
              <a:lnSpc>
                <a:spcPct val="120000"/>
              </a:lnSpc>
              <a:spcBef>
                <a:spcPts val="600"/>
              </a:spcBef>
              <a:spcAft>
                <a:spcPts val="0"/>
              </a:spcAft>
              <a:buClr>
                <a:schemeClr val="lt1"/>
              </a:buClr>
              <a:buSzPts val="1800"/>
              <a:buNone/>
              <a:defRPr sz="1800">
                <a:solidFill>
                  <a:schemeClr val="lt1"/>
                </a:solidFill>
              </a:defRPr>
            </a:lvl2pPr>
            <a:lvl3pPr marL="1371600" lvl="2" indent="-228600" algn="l">
              <a:lnSpc>
                <a:spcPct val="120000"/>
              </a:lnSpc>
              <a:spcBef>
                <a:spcPts val="600"/>
              </a:spcBef>
              <a:spcAft>
                <a:spcPts val="0"/>
              </a:spcAft>
              <a:buClr>
                <a:schemeClr val="lt1"/>
              </a:buClr>
              <a:buSzPts val="1800"/>
              <a:buNone/>
              <a:defRPr sz="1800">
                <a:solidFill>
                  <a:schemeClr val="lt1"/>
                </a:solidFill>
              </a:defRPr>
            </a:lvl3pPr>
            <a:lvl4pPr marL="1828800" lvl="3" indent="-228600" algn="l">
              <a:lnSpc>
                <a:spcPct val="120000"/>
              </a:lnSpc>
              <a:spcBef>
                <a:spcPts val="600"/>
              </a:spcBef>
              <a:spcAft>
                <a:spcPts val="0"/>
              </a:spcAft>
              <a:buClr>
                <a:schemeClr val="lt1"/>
              </a:buClr>
              <a:buSzPts val="1800"/>
              <a:buNone/>
              <a:defRPr sz="1800">
                <a:solidFill>
                  <a:schemeClr val="lt1"/>
                </a:solidFill>
              </a:defRPr>
            </a:lvl4pPr>
            <a:lvl5pPr marL="2286000" lvl="4" indent="-228600" algn="l">
              <a:lnSpc>
                <a:spcPct val="120000"/>
              </a:lnSpc>
              <a:spcBef>
                <a:spcPts val="600"/>
              </a:spcBef>
              <a:spcAft>
                <a:spcPts val="0"/>
              </a:spcAft>
              <a:buClr>
                <a:schemeClr val="lt1"/>
              </a:buClr>
              <a:buSzPts val="1800"/>
              <a:buNone/>
              <a:defRPr sz="1800">
                <a:solidFill>
                  <a:schemeClr val="lt1"/>
                </a:solidFill>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68" name="Google Shape;168;p36"/>
          <p:cNvSpPr txBox="1">
            <a:spLocks noGrp="1"/>
          </p:cNvSpPr>
          <p:nvPr>
            <p:ph type="body" idx="5"/>
          </p:nvPr>
        </p:nvSpPr>
        <p:spPr>
          <a:xfrm>
            <a:off x="4572000" y="3245214"/>
            <a:ext cx="4114800" cy="1389888"/>
          </a:xfrm>
          <a:prstGeom prst="rect">
            <a:avLst/>
          </a:prstGeom>
          <a:solidFill>
            <a:srgbClr val="2E8BDC"/>
          </a:solidFill>
          <a:ln w="76200" cap="flat" cmpd="sng">
            <a:solidFill>
              <a:schemeClr val="accent1"/>
            </a:solidFill>
            <a:prstDash val="solid"/>
            <a:round/>
            <a:headEnd type="none" w="sm" len="sm"/>
            <a:tailEnd type="none" w="sm" len="sm"/>
          </a:ln>
        </p:spPr>
        <p:txBody>
          <a:bodyPr spcFirstLastPara="1" wrap="square" lIns="274300" tIns="228600" rIns="274300" bIns="228600" anchor="t" anchorCtr="0">
            <a:noAutofit/>
          </a:bodyPr>
          <a:lstStyle>
            <a:lvl1pPr marL="457200" lvl="0" indent="-228600" algn="l">
              <a:lnSpc>
                <a:spcPct val="120000"/>
              </a:lnSpc>
              <a:spcBef>
                <a:spcPts val="0"/>
              </a:spcBef>
              <a:spcAft>
                <a:spcPts val="0"/>
              </a:spcAft>
              <a:buClr>
                <a:schemeClr val="lt1"/>
              </a:buClr>
              <a:buSzPts val="1800"/>
              <a:buNone/>
              <a:defRPr sz="1800">
                <a:solidFill>
                  <a:schemeClr val="lt1"/>
                </a:solidFill>
              </a:defRPr>
            </a:lvl1pPr>
            <a:lvl2pPr marL="914400" lvl="1" indent="-228600" algn="l">
              <a:lnSpc>
                <a:spcPct val="120000"/>
              </a:lnSpc>
              <a:spcBef>
                <a:spcPts val="600"/>
              </a:spcBef>
              <a:spcAft>
                <a:spcPts val="0"/>
              </a:spcAft>
              <a:buClr>
                <a:schemeClr val="lt1"/>
              </a:buClr>
              <a:buSzPts val="1800"/>
              <a:buNone/>
              <a:defRPr sz="1800">
                <a:solidFill>
                  <a:schemeClr val="lt1"/>
                </a:solidFill>
              </a:defRPr>
            </a:lvl2pPr>
            <a:lvl3pPr marL="1371600" lvl="2" indent="-228600" algn="l">
              <a:lnSpc>
                <a:spcPct val="120000"/>
              </a:lnSpc>
              <a:spcBef>
                <a:spcPts val="600"/>
              </a:spcBef>
              <a:spcAft>
                <a:spcPts val="0"/>
              </a:spcAft>
              <a:buClr>
                <a:schemeClr val="lt1"/>
              </a:buClr>
              <a:buSzPts val="1800"/>
              <a:buNone/>
              <a:defRPr sz="1800">
                <a:solidFill>
                  <a:schemeClr val="lt1"/>
                </a:solidFill>
              </a:defRPr>
            </a:lvl3pPr>
            <a:lvl4pPr marL="1828800" lvl="3" indent="-228600" algn="l">
              <a:lnSpc>
                <a:spcPct val="120000"/>
              </a:lnSpc>
              <a:spcBef>
                <a:spcPts val="600"/>
              </a:spcBef>
              <a:spcAft>
                <a:spcPts val="0"/>
              </a:spcAft>
              <a:buClr>
                <a:schemeClr val="lt1"/>
              </a:buClr>
              <a:buSzPts val="1800"/>
              <a:buNone/>
              <a:defRPr sz="1800">
                <a:solidFill>
                  <a:schemeClr val="lt1"/>
                </a:solidFill>
              </a:defRPr>
            </a:lvl4pPr>
            <a:lvl5pPr marL="2286000" lvl="4" indent="-228600" algn="l">
              <a:lnSpc>
                <a:spcPct val="120000"/>
              </a:lnSpc>
              <a:spcBef>
                <a:spcPts val="600"/>
              </a:spcBef>
              <a:spcAft>
                <a:spcPts val="0"/>
              </a:spcAft>
              <a:buClr>
                <a:schemeClr val="lt1"/>
              </a:buClr>
              <a:buSzPts val="1800"/>
              <a:buNone/>
              <a:defRPr sz="1800">
                <a:solidFill>
                  <a:schemeClr val="lt1"/>
                </a:solidFill>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69" name="Google Shape;169;p36"/>
          <p:cNvSpPr txBox="1">
            <a:spLocks noGrp="1"/>
          </p:cNvSpPr>
          <p:nvPr>
            <p:ph type="body" idx="6"/>
          </p:nvPr>
        </p:nvSpPr>
        <p:spPr>
          <a:xfrm>
            <a:off x="457200" y="247650"/>
            <a:ext cx="7543800" cy="2667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rgbClr val="C3DCF3"/>
              </a:buClr>
              <a:buSzPts val="1200"/>
              <a:buNone/>
              <a:defRPr sz="1200" b="1" cap="none">
                <a:solidFill>
                  <a:srgbClr val="C3DCF3"/>
                </a:solidFill>
              </a:defRPr>
            </a:lvl1pPr>
            <a:lvl2pPr marL="914400" lvl="1" indent="-292100" algn="l">
              <a:lnSpc>
                <a:spcPct val="120000"/>
              </a:lnSpc>
              <a:spcBef>
                <a:spcPts val="600"/>
              </a:spcBef>
              <a:spcAft>
                <a:spcPts val="0"/>
              </a:spcAft>
              <a:buClr>
                <a:schemeClr val="dk2"/>
              </a:buClr>
              <a:buSzPts val="1000"/>
              <a:buChar char="•"/>
              <a:defRPr sz="1000"/>
            </a:lvl2pPr>
            <a:lvl3pPr marL="1371600" lvl="2" indent="-292100" algn="l">
              <a:lnSpc>
                <a:spcPct val="120000"/>
              </a:lnSpc>
              <a:spcBef>
                <a:spcPts val="600"/>
              </a:spcBef>
              <a:spcAft>
                <a:spcPts val="0"/>
              </a:spcAft>
              <a:buClr>
                <a:schemeClr val="dk2"/>
              </a:buClr>
              <a:buSzPts val="1000"/>
              <a:buChar char="•"/>
              <a:defRPr sz="1000"/>
            </a:lvl3pPr>
            <a:lvl4pPr marL="1828800" lvl="3" indent="-292100" algn="l">
              <a:lnSpc>
                <a:spcPct val="120000"/>
              </a:lnSpc>
              <a:spcBef>
                <a:spcPts val="600"/>
              </a:spcBef>
              <a:spcAft>
                <a:spcPts val="0"/>
              </a:spcAft>
              <a:buClr>
                <a:schemeClr val="dk2"/>
              </a:buClr>
              <a:buSzPts val="1000"/>
              <a:buChar char="•"/>
              <a:defRPr sz="1000"/>
            </a:lvl4pPr>
            <a:lvl5pPr marL="2286000" lvl="4" indent="-292100" algn="l">
              <a:lnSpc>
                <a:spcPct val="120000"/>
              </a:lnSpc>
              <a:spcBef>
                <a:spcPts val="600"/>
              </a:spcBef>
              <a:spcAft>
                <a:spcPts val="0"/>
              </a:spcAft>
              <a:buClr>
                <a:schemeClr val="dk2"/>
              </a:buClr>
              <a:buSzPts val="1000"/>
              <a:buChar char="•"/>
              <a:defRPr sz="10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Image 1/3">
  <p:cSld name="Image 1/3">
    <p:spTree>
      <p:nvGrpSpPr>
        <p:cNvPr id="1" name="Shape 170"/>
        <p:cNvGrpSpPr/>
        <p:nvPr/>
      </p:nvGrpSpPr>
      <p:grpSpPr>
        <a:xfrm>
          <a:off x="0" y="0"/>
          <a:ext cx="0" cy="0"/>
          <a:chOff x="0" y="0"/>
          <a:chExt cx="0" cy="0"/>
        </a:xfrm>
      </p:grpSpPr>
      <p:sp>
        <p:nvSpPr>
          <p:cNvPr id="171" name="Google Shape;171;p37"/>
          <p:cNvSpPr txBox="1">
            <a:spLocks noGrp="1"/>
          </p:cNvSpPr>
          <p:nvPr>
            <p:ph type="title"/>
          </p:nvPr>
        </p:nvSpPr>
        <p:spPr>
          <a:xfrm>
            <a:off x="457200" y="514350"/>
            <a:ext cx="5333999" cy="647701"/>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2800"/>
              <a:buFont typeface="Source Sans Pro"/>
              <a:buNone/>
              <a:defRPr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2" name="Google Shape;172;p37"/>
          <p:cNvSpPr txBox="1">
            <a:spLocks noGrp="1"/>
          </p:cNvSpPr>
          <p:nvPr>
            <p:ph type="body" idx="1"/>
          </p:nvPr>
        </p:nvSpPr>
        <p:spPr>
          <a:xfrm>
            <a:off x="6096000" y="0"/>
            <a:ext cx="3048000" cy="4629150"/>
          </a:xfrm>
          <a:prstGeom prst="rect">
            <a:avLst/>
          </a:prstGeom>
          <a:noFill/>
          <a:ln>
            <a:noFill/>
          </a:ln>
        </p:spPr>
        <p:txBody>
          <a:bodyPr spcFirstLastPara="1" wrap="square" lIns="91425" tIns="45700" rIns="91425" bIns="45700" anchor="t" anchorCtr="0">
            <a:normAutofit/>
          </a:bodyPr>
          <a:lstStyle>
            <a:lvl1pPr marL="457200" lvl="0" indent="-355600" algn="l">
              <a:lnSpc>
                <a:spcPct val="120000"/>
              </a:lnSpc>
              <a:spcBef>
                <a:spcPts val="0"/>
              </a:spcBef>
              <a:spcAft>
                <a:spcPts val="0"/>
              </a:spcAft>
              <a:buClr>
                <a:schemeClr val="dk2"/>
              </a:buClr>
              <a:buSzPts val="2000"/>
              <a:buChar char="•"/>
              <a:defRPr sz="2000"/>
            </a:lvl1pPr>
            <a:lvl2pPr marL="914400" lvl="1" indent="-355600" algn="l">
              <a:lnSpc>
                <a:spcPct val="120000"/>
              </a:lnSpc>
              <a:spcBef>
                <a:spcPts val="600"/>
              </a:spcBef>
              <a:spcAft>
                <a:spcPts val="0"/>
              </a:spcAft>
              <a:buClr>
                <a:schemeClr val="dk2"/>
              </a:buClr>
              <a:buSzPts val="2000"/>
              <a:buChar char="•"/>
              <a:defRPr sz="2000"/>
            </a:lvl2pPr>
            <a:lvl3pPr marL="1371600" lvl="2" indent="-355600" algn="l">
              <a:lnSpc>
                <a:spcPct val="120000"/>
              </a:lnSpc>
              <a:spcBef>
                <a:spcPts val="600"/>
              </a:spcBef>
              <a:spcAft>
                <a:spcPts val="0"/>
              </a:spcAft>
              <a:buClr>
                <a:schemeClr val="dk2"/>
              </a:buClr>
              <a:buSzPts val="2000"/>
              <a:buChar char="•"/>
              <a:defRPr sz="2000"/>
            </a:lvl3pPr>
            <a:lvl4pPr marL="1828800" lvl="3" indent="-355600" algn="l">
              <a:lnSpc>
                <a:spcPct val="120000"/>
              </a:lnSpc>
              <a:spcBef>
                <a:spcPts val="600"/>
              </a:spcBef>
              <a:spcAft>
                <a:spcPts val="0"/>
              </a:spcAft>
              <a:buClr>
                <a:schemeClr val="dk2"/>
              </a:buClr>
              <a:buSzPts val="2000"/>
              <a:buChar char="•"/>
              <a:defRPr sz="2000"/>
            </a:lvl4pPr>
            <a:lvl5pPr marL="2286000" lvl="4" indent="-355600" algn="l">
              <a:lnSpc>
                <a:spcPct val="120000"/>
              </a:lnSpc>
              <a:spcBef>
                <a:spcPts val="600"/>
              </a:spcBef>
              <a:spcAft>
                <a:spcPts val="0"/>
              </a:spcAft>
              <a:buClr>
                <a:schemeClr val="dk2"/>
              </a:buClr>
              <a:buSzPts val="2000"/>
              <a:buChar char="•"/>
              <a:defRPr sz="2000"/>
            </a:lvl5pPr>
            <a:lvl6pPr marL="2743200" lvl="5" indent="-323850" algn="l">
              <a:lnSpc>
                <a:spcPct val="90000"/>
              </a:lnSpc>
              <a:spcBef>
                <a:spcPts val="600"/>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173" name="Google Shape;173;p37"/>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4" name="Google Shape;174;p37"/>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5" name="Google Shape;175;p37"/>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176" name="Google Shape;176;p37"/>
          <p:cNvSpPr txBox="1">
            <a:spLocks noGrp="1"/>
          </p:cNvSpPr>
          <p:nvPr>
            <p:ph type="body" idx="2"/>
          </p:nvPr>
        </p:nvSpPr>
        <p:spPr>
          <a:xfrm>
            <a:off x="457200" y="1276352"/>
            <a:ext cx="5334000" cy="3352798"/>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0"/>
              </a:spcBef>
              <a:spcAft>
                <a:spcPts val="0"/>
              </a:spcAft>
              <a:buClr>
                <a:schemeClr val="dk2"/>
              </a:buClr>
              <a:buSzPts val="1800"/>
              <a:buChar char="•"/>
              <a:defRPr/>
            </a:lvl1pPr>
            <a:lvl2pPr marL="914400" lvl="1" indent="-342900" algn="l">
              <a:lnSpc>
                <a:spcPct val="120000"/>
              </a:lnSpc>
              <a:spcBef>
                <a:spcPts val="600"/>
              </a:spcBef>
              <a:spcAft>
                <a:spcPts val="0"/>
              </a:spcAft>
              <a:buClr>
                <a:schemeClr val="dk2"/>
              </a:buClr>
              <a:buSzPts val="1800"/>
              <a:buChar char="•"/>
              <a:defRPr/>
            </a:lvl2pPr>
            <a:lvl3pPr marL="1371600" lvl="2" indent="-342900" algn="l">
              <a:lnSpc>
                <a:spcPct val="120000"/>
              </a:lnSpc>
              <a:spcBef>
                <a:spcPts val="600"/>
              </a:spcBef>
              <a:spcAft>
                <a:spcPts val="0"/>
              </a:spcAft>
              <a:buClr>
                <a:schemeClr val="dk2"/>
              </a:buClr>
              <a:buSzPts val="1800"/>
              <a:buChar char="•"/>
              <a:defRPr/>
            </a:lvl3pPr>
            <a:lvl4pPr marL="1828800" lvl="3" indent="-342900" algn="l">
              <a:lnSpc>
                <a:spcPct val="120000"/>
              </a:lnSpc>
              <a:spcBef>
                <a:spcPts val="600"/>
              </a:spcBef>
              <a:spcAft>
                <a:spcPts val="0"/>
              </a:spcAft>
              <a:buClr>
                <a:schemeClr val="dk2"/>
              </a:buClr>
              <a:buSzPts val="1800"/>
              <a:buChar char="•"/>
              <a:defRPr/>
            </a:lvl4pPr>
            <a:lvl5pPr marL="2286000" lvl="4" indent="-342900" algn="l">
              <a:lnSpc>
                <a:spcPct val="120000"/>
              </a:lnSpc>
              <a:spcBef>
                <a:spcPts val="600"/>
              </a:spcBef>
              <a:spcAft>
                <a:spcPts val="0"/>
              </a:spcAft>
              <a:buClr>
                <a:schemeClr val="dk2"/>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77" name="Google Shape;177;p37"/>
          <p:cNvSpPr txBox="1">
            <a:spLocks noGrp="1"/>
          </p:cNvSpPr>
          <p:nvPr>
            <p:ph type="body" idx="3"/>
          </p:nvPr>
        </p:nvSpPr>
        <p:spPr>
          <a:xfrm>
            <a:off x="457200" y="247650"/>
            <a:ext cx="5333999" cy="2667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chemeClr val="lt2"/>
              </a:buClr>
              <a:buSzPts val="1200"/>
              <a:buNone/>
              <a:defRPr sz="1200" b="1" cap="none">
                <a:solidFill>
                  <a:schemeClr val="lt2"/>
                </a:solidFill>
              </a:defRPr>
            </a:lvl1pPr>
            <a:lvl2pPr marL="914400" lvl="1" indent="-292100" algn="l">
              <a:lnSpc>
                <a:spcPct val="120000"/>
              </a:lnSpc>
              <a:spcBef>
                <a:spcPts val="600"/>
              </a:spcBef>
              <a:spcAft>
                <a:spcPts val="0"/>
              </a:spcAft>
              <a:buClr>
                <a:schemeClr val="dk2"/>
              </a:buClr>
              <a:buSzPts val="1000"/>
              <a:buChar char="•"/>
              <a:defRPr sz="1000"/>
            </a:lvl2pPr>
            <a:lvl3pPr marL="1371600" lvl="2" indent="-292100" algn="l">
              <a:lnSpc>
                <a:spcPct val="120000"/>
              </a:lnSpc>
              <a:spcBef>
                <a:spcPts val="600"/>
              </a:spcBef>
              <a:spcAft>
                <a:spcPts val="0"/>
              </a:spcAft>
              <a:buClr>
                <a:schemeClr val="dk2"/>
              </a:buClr>
              <a:buSzPts val="1000"/>
              <a:buChar char="•"/>
              <a:defRPr sz="1000"/>
            </a:lvl3pPr>
            <a:lvl4pPr marL="1828800" lvl="3" indent="-292100" algn="l">
              <a:lnSpc>
                <a:spcPct val="120000"/>
              </a:lnSpc>
              <a:spcBef>
                <a:spcPts val="600"/>
              </a:spcBef>
              <a:spcAft>
                <a:spcPts val="0"/>
              </a:spcAft>
              <a:buClr>
                <a:schemeClr val="dk2"/>
              </a:buClr>
              <a:buSzPts val="1000"/>
              <a:buChar char="•"/>
              <a:defRPr sz="1000"/>
            </a:lvl4pPr>
            <a:lvl5pPr marL="2286000" lvl="4" indent="-292100" algn="l">
              <a:lnSpc>
                <a:spcPct val="120000"/>
              </a:lnSpc>
              <a:spcBef>
                <a:spcPts val="600"/>
              </a:spcBef>
              <a:spcAft>
                <a:spcPts val="0"/>
              </a:spcAft>
              <a:buClr>
                <a:schemeClr val="dk2"/>
              </a:buClr>
              <a:buSzPts val="1000"/>
              <a:buChar char="•"/>
              <a:defRPr sz="10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Image 1/3 dark">
  <p:cSld name="Image 1/3 dark">
    <p:bg>
      <p:bgPr>
        <a:solidFill>
          <a:schemeClr val="accent1"/>
        </a:solidFill>
        <a:effectLst/>
      </p:bgPr>
    </p:bg>
    <p:spTree>
      <p:nvGrpSpPr>
        <p:cNvPr id="1" name="Shape 178"/>
        <p:cNvGrpSpPr/>
        <p:nvPr/>
      </p:nvGrpSpPr>
      <p:grpSpPr>
        <a:xfrm>
          <a:off x="0" y="0"/>
          <a:ext cx="0" cy="0"/>
          <a:chOff x="0" y="0"/>
          <a:chExt cx="0" cy="0"/>
        </a:xfrm>
      </p:grpSpPr>
      <p:sp>
        <p:nvSpPr>
          <p:cNvPr id="179" name="Google Shape;179;p38"/>
          <p:cNvSpPr txBox="1">
            <a:spLocks noGrp="1"/>
          </p:cNvSpPr>
          <p:nvPr>
            <p:ph type="title"/>
          </p:nvPr>
        </p:nvSpPr>
        <p:spPr>
          <a:xfrm>
            <a:off x="457200" y="514350"/>
            <a:ext cx="5333999" cy="647701"/>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lt1"/>
              </a:buClr>
              <a:buSzPts val="2800"/>
              <a:buFont typeface="Source Sans Pro"/>
              <a:buNone/>
              <a:defRPr sz="2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0" name="Google Shape;180;p38"/>
          <p:cNvSpPr txBox="1">
            <a:spLocks noGrp="1"/>
          </p:cNvSpPr>
          <p:nvPr>
            <p:ph type="body" idx="1"/>
          </p:nvPr>
        </p:nvSpPr>
        <p:spPr>
          <a:xfrm>
            <a:off x="6096000" y="0"/>
            <a:ext cx="3048000" cy="4629150"/>
          </a:xfrm>
          <a:prstGeom prst="rect">
            <a:avLst/>
          </a:prstGeom>
          <a:noFill/>
          <a:ln>
            <a:noFill/>
          </a:ln>
        </p:spPr>
        <p:txBody>
          <a:bodyPr spcFirstLastPara="1" wrap="square" lIns="91425" tIns="45700" rIns="91425" bIns="45700" anchor="t" anchorCtr="0">
            <a:normAutofit/>
          </a:bodyPr>
          <a:lstStyle>
            <a:lvl1pPr marL="457200" lvl="0" indent="-355600" algn="l">
              <a:lnSpc>
                <a:spcPct val="120000"/>
              </a:lnSpc>
              <a:spcBef>
                <a:spcPts val="0"/>
              </a:spcBef>
              <a:spcAft>
                <a:spcPts val="0"/>
              </a:spcAft>
              <a:buClr>
                <a:schemeClr val="lt1"/>
              </a:buClr>
              <a:buSzPts val="2000"/>
              <a:buChar char="•"/>
              <a:defRPr sz="2000">
                <a:solidFill>
                  <a:schemeClr val="lt1"/>
                </a:solidFill>
              </a:defRPr>
            </a:lvl1pPr>
            <a:lvl2pPr marL="914400" lvl="1" indent="-355600" algn="l">
              <a:lnSpc>
                <a:spcPct val="120000"/>
              </a:lnSpc>
              <a:spcBef>
                <a:spcPts val="600"/>
              </a:spcBef>
              <a:spcAft>
                <a:spcPts val="0"/>
              </a:spcAft>
              <a:buClr>
                <a:schemeClr val="lt1"/>
              </a:buClr>
              <a:buSzPts val="2000"/>
              <a:buChar char="•"/>
              <a:defRPr sz="2000">
                <a:solidFill>
                  <a:schemeClr val="lt1"/>
                </a:solidFill>
              </a:defRPr>
            </a:lvl2pPr>
            <a:lvl3pPr marL="1371600" lvl="2" indent="-355600" algn="l">
              <a:lnSpc>
                <a:spcPct val="120000"/>
              </a:lnSpc>
              <a:spcBef>
                <a:spcPts val="600"/>
              </a:spcBef>
              <a:spcAft>
                <a:spcPts val="0"/>
              </a:spcAft>
              <a:buClr>
                <a:schemeClr val="lt1"/>
              </a:buClr>
              <a:buSzPts val="2000"/>
              <a:buChar char="•"/>
              <a:defRPr sz="2000">
                <a:solidFill>
                  <a:schemeClr val="lt1"/>
                </a:solidFill>
              </a:defRPr>
            </a:lvl3pPr>
            <a:lvl4pPr marL="1828800" lvl="3" indent="-355600" algn="l">
              <a:lnSpc>
                <a:spcPct val="120000"/>
              </a:lnSpc>
              <a:spcBef>
                <a:spcPts val="600"/>
              </a:spcBef>
              <a:spcAft>
                <a:spcPts val="0"/>
              </a:spcAft>
              <a:buClr>
                <a:schemeClr val="lt1"/>
              </a:buClr>
              <a:buSzPts val="2000"/>
              <a:buChar char="•"/>
              <a:defRPr sz="2000">
                <a:solidFill>
                  <a:schemeClr val="lt1"/>
                </a:solidFill>
              </a:defRPr>
            </a:lvl4pPr>
            <a:lvl5pPr marL="2286000" lvl="4" indent="-355600" algn="l">
              <a:lnSpc>
                <a:spcPct val="120000"/>
              </a:lnSpc>
              <a:spcBef>
                <a:spcPts val="600"/>
              </a:spcBef>
              <a:spcAft>
                <a:spcPts val="0"/>
              </a:spcAft>
              <a:buClr>
                <a:schemeClr val="lt1"/>
              </a:buClr>
              <a:buSzPts val="2000"/>
              <a:buChar char="•"/>
              <a:defRPr sz="2000">
                <a:solidFill>
                  <a:schemeClr val="lt1"/>
                </a:solidFill>
              </a:defRPr>
            </a:lvl5pPr>
            <a:lvl6pPr marL="2743200" lvl="5" indent="-323850" algn="l">
              <a:lnSpc>
                <a:spcPct val="90000"/>
              </a:lnSpc>
              <a:spcBef>
                <a:spcPts val="600"/>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181" name="Google Shape;181;p38"/>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2" name="Google Shape;182;p38"/>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3" name="Google Shape;183;p38"/>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184" name="Google Shape;184;p38"/>
          <p:cNvSpPr txBox="1">
            <a:spLocks noGrp="1"/>
          </p:cNvSpPr>
          <p:nvPr>
            <p:ph type="body" idx="2"/>
          </p:nvPr>
        </p:nvSpPr>
        <p:spPr>
          <a:xfrm>
            <a:off x="457200" y="1276352"/>
            <a:ext cx="5334000" cy="3352798"/>
          </a:xfrm>
          <a:prstGeom prst="rect">
            <a:avLst/>
          </a:prstGeom>
          <a:noFill/>
          <a:ln>
            <a:noFill/>
          </a:ln>
        </p:spPr>
        <p:txBody>
          <a:bodyPr spcFirstLastPara="1" wrap="square" lIns="91425" tIns="45700" rIns="91425" bIns="45700" anchor="t" anchorCtr="0">
            <a:normAutofit/>
          </a:bodyPr>
          <a:lstStyle>
            <a:lvl1pPr marL="457200" lvl="0" indent="-355600" algn="l">
              <a:lnSpc>
                <a:spcPct val="120000"/>
              </a:lnSpc>
              <a:spcBef>
                <a:spcPts val="0"/>
              </a:spcBef>
              <a:spcAft>
                <a:spcPts val="0"/>
              </a:spcAft>
              <a:buClr>
                <a:schemeClr val="lt1"/>
              </a:buClr>
              <a:buSzPts val="2000"/>
              <a:buChar char="•"/>
              <a:defRPr>
                <a:solidFill>
                  <a:schemeClr val="lt1"/>
                </a:solidFill>
              </a:defRPr>
            </a:lvl1pPr>
            <a:lvl2pPr marL="914400" lvl="1" indent="-355600" algn="l">
              <a:lnSpc>
                <a:spcPct val="120000"/>
              </a:lnSpc>
              <a:spcBef>
                <a:spcPts val="600"/>
              </a:spcBef>
              <a:spcAft>
                <a:spcPts val="0"/>
              </a:spcAft>
              <a:buClr>
                <a:schemeClr val="lt1"/>
              </a:buClr>
              <a:buSzPts val="2000"/>
              <a:buChar char="•"/>
              <a:defRPr>
                <a:solidFill>
                  <a:schemeClr val="lt1"/>
                </a:solidFill>
              </a:defRPr>
            </a:lvl2pPr>
            <a:lvl3pPr marL="1371600" lvl="2" indent="-355600" algn="l">
              <a:lnSpc>
                <a:spcPct val="120000"/>
              </a:lnSpc>
              <a:spcBef>
                <a:spcPts val="600"/>
              </a:spcBef>
              <a:spcAft>
                <a:spcPts val="0"/>
              </a:spcAft>
              <a:buClr>
                <a:schemeClr val="lt1"/>
              </a:buClr>
              <a:buSzPts val="2000"/>
              <a:buChar char="•"/>
              <a:defRPr>
                <a:solidFill>
                  <a:schemeClr val="lt1"/>
                </a:solidFill>
              </a:defRPr>
            </a:lvl3pPr>
            <a:lvl4pPr marL="1828800" lvl="3" indent="-355600" algn="l">
              <a:lnSpc>
                <a:spcPct val="120000"/>
              </a:lnSpc>
              <a:spcBef>
                <a:spcPts val="600"/>
              </a:spcBef>
              <a:spcAft>
                <a:spcPts val="0"/>
              </a:spcAft>
              <a:buClr>
                <a:schemeClr val="lt1"/>
              </a:buClr>
              <a:buSzPts val="2000"/>
              <a:buChar char="•"/>
              <a:defRPr>
                <a:solidFill>
                  <a:schemeClr val="lt1"/>
                </a:solidFill>
              </a:defRPr>
            </a:lvl4pPr>
            <a:lvl5pPr marL="2286000" lvl="4" indent="-355600" algn="l">
              <a:lnSpc>
                <a:spcPct val="120000"/>
              </a:lnSpc>
              <a:spcBef>
                <a:spcPts val="600"/>
              </a:spcBef>
              <a:spcAft>
                <a:spcPts val="0"/>
              </a:spcAft>
              <a:buClr>
                <a:schemeClr val="lt1"/>
              </a:buClr>
              <a:buSzPts val="2000"/>
              <a:buChar char="•"/>
              <a:defRPr>
                <a:solidFill>
                  <a:schemeClr val="lt1"/>
                </a:solidFill>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85" name="Google Shape;185;p38"/>
          <p:cNvSpPr txBox="1">
            <a:spLocks noGrp="1"/>
          </p:cNvSpPr>
          <p:nvPr>
            <p:ph type="body" idx="3"/>
          </p:nvPr>
        </p:nvSpPr>
        <p:spPr>
          <a:xfrm>
            <a:off x="457200" y="247650"/>
            <a:ext cx="5333999" cy="2667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rgbClr val="C3DCF3"/>
              </a:buClr>
              <a:buSzPts val="1200"/>
              <a:buNone/>
              <a:defRPr sz="1200" b="1" cap="none">
                <a:solidFill>
                  <a:srgbClr val="C3DCF3"/>
                </a:solidFill>
              </a:defRPr>
            </a:lvl1pPr>
            <a:lvl2pPr marL="914400" lvl="1" indent="-292100" algn="l">
              <a:lnSpc>
                <a:spcPct val="120000"/>
              </a:lnSpc>
              <a:spcBef>
                <a:spcPts val="600"/>
              </a:spcBef>
              <a:spcAft>
                <a:spcPts val="0"/>
              </a:spcAft>
              <a:buClr>
                <a:schemeClr val="dk2"/>
              </a:buClr>
              <a:buSzPts val="1000"/>
              <a:buChar char="•"/>
              <a:defRPr sz="1000"/>
            </a:lvl2pPr>
            <a:lvl3pPr marL="1371600" lvl="2" indent="-292100" algn="l">
              <a:lnSpc>
                <a:spcPct val="120000"/>
              </a:lnSpc>
              <a:spcBef>
                <a:spcPts val="600"/>
              </a:spcBef>
              <a:spcAft>
                <a:spcPts val="0"/>
              </a:spcAft>
              <a:buClr>
                <a:schemeClr val="dk2"/>
              </a:buClr>
              <a:buSzPts val="1000"/>
              <a:buChar char="•"/>
              <a:defRPr sz="1000"/>
            </a:lvl3pPr>
            <a:lvl4pPr marL="1828800" lvl="3" indent="-292100" algn="l">
              <a:lnSpc>
                <a:spcPct val="120000"/>
              </a:lnSpc>
              <a:spcBef>
                <a:spcPts val="600"/>
              </a:spcBef>
              <a:spcAft>
                <a:spcPts val="0"/>
              </a:spcAft>
              <a:buClr>
                <a:schemeClr val="dk2"/>
              </a:buClr>
              <a:buSzPts val="1000"/>
              <a:buChar char="•"/>
              <a:defRPr sz="1000"/>
            </a:lvl4pPr>
            <a:lvl5pPr marL="2286000" lvl="4" indent="-292100" algn="l">
              <a:lnSpc>
                <a:spcPct val="120000"/>
              </a:lnSpc>
              <a:spcBef>
                <a:spcPts val="600"/>
              </a:spcBef>
              <a:spcAft>
                <a:spcPts val="0"/>
              </a:spcAft>
              <a:buClr>
                <a:schemeClr val="dk2"/>
              </a:buClr>
              <a:buSzPts val="1000"/>
              <a:buChar char="•"/>
              <a:defRPr sz="10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accent2"/>
        </a:solidFill>
        <a:effectLst/>
      </p:bgPr>
    </p:bg>
    <p:spTree>
      <p:nvGrpSpPr>
        <p:cNvPr id="1" name="Shape 35"/>
        <p:cNvGrpSpPr/>
        <p:nvPr/>
      </p:nvGrpSpPr>
      <p:grpSpPr>
        <a:xfrm>
          <a:off x="0" y="0"/>
          <a:ext cx="0" cy="0"/>
          <a:chOff x="0" y="0"/>
          <a:chExt cx="0" cy="0"/>
        </a:xfrm>
      </p:grpSpPr>
      <p:pic>
        <p:nvPicPr>
          <p:cNvPr id="36" name="Google Shape;36;p23"/>
          <p:cNvPicPr preferRelativeResize="0"/>
          <p:nvPr/>
        </p:nvPicPr>
        <p:blipFill rotWithShape="1">
          <a:blip r:embed="rId2">
            <a:alphaModFix amt="10000"/>
          </a:blip>
          <a:srcRect/>
          <a:stretch/>
        </p:blipFill>
        <p:spPr>
          <a:xfrm>
            <a:off x="0" y="4584"/>
            <a:ext cx="9144000" cy="5134332"/>
          </a:xfrm>
          <a:prstGeom prst="rect">
            <a:avLst/>
          </a:prstGeom>
          <a:noFill/>
          <a:ln>
            <a:noFill/>
          </a:ln>
        </p:spPr>
      </p:pic>
      <p:sp>
        <p:nvSpPr>
          <p:cNvPr id="37" name="Google Shape;37;p23"/>
          <p:cNvSpPr txBox="1">
            <a:spLocks noGrp="1"/>
          </p:cNvSpPr>
          <p:nvPr>
            <p:ph type="title"/>
          </p:nvPr>
        </p:nvSpPr>
        <p:spPr>
          <a:xfrm>
            <a:off x="457200" y="1276350"/>
            <a:ext cx="7543800" cy="165911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3600"/>
              <a:buFont typeface="Source Sans Pro"/>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3"/>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3"/>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3"/>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41" name="Google Shape;41;p23"/>
          <p:cNvSpPr txBox="1">
            <a:spLocks noGrp="1"/>
          </p:cNvSpPr>
          <p:nvPr>
            <p:ph type="body" idx="1"/>
          </p:nvPr>
        </p:nvSpPr>
        <p:spPr>
          <a:xfrm>
            <a:off x="457200" y="2971975"/>
            <a:ext cx="7543800" cy="502745"/>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0"/>
              </a:spcBef>
              <a:spcAft>
                <a:spcPts val="0"/>
              </a:spcAft>
              <a:buClr>
                <a:schemeClr val="lt1"/>
              </a:buClr>
              <a:buSzPts val="2000"/>
              <a:buNone/>
              <a:defRPr>
                <a:solidFill>
                  <a:schemeClr val="lt1"/>
                </a:solidFill>
              </a:defRPr>
            </a:lvl1pPr>
            <a:lvl2pPr marL="914400" lvl="1" indent="-228600" algn="l">
              <a:lnSpc>
                <a:spcPct val="120000"/>
              </a:lnSpc>
              <a:spcBef>
                <a:spcPts val="600"/>
              </a:spcBef>
              <a:spcAft>
                <a:spcPts val="0"/>
              </a:spcAft>
              <a:buClr>
                <a:schemeClr val="lt1"/>
              </a:buClr>
              <a:buSzPts val="2000"/>
              <a:buNone/>
              <a:defRPr>
                <a:solidFill>
                  <a:schemeClr val="lt1"/>
                </a:solidFill>
              </a:defRPr>
            </a:lvl2pPr>
            <a:lvl3pPr marL="1371600" lvl="2" indent="-228600" algn="l">
              <a:lnSpc>
                <a:spcPct val="120000"/>
              </a:lnSpc>
              <a:spcBef>
                <a:spcPts val="600"/>
              </a:spcBef>
              <a:spcAft>
                <a:spcPts val="0"/>
              </a:spcAft>
              <a:buClr>
                <a:schemeClr val="lt1"/>
              </a:buClr>
              <a:buSzPts val="2000"/>
              <a:buNone/>
              <a:defRPr>
                <a:solidFill>
                  <a:schemeClr val="lt1"/>
                </a:solidFill>
              </a:defRPr>
            </a:lvl3pPr>
            <a:lvl4pPr marL="1828800" lvl="3" indent="-228600" algn="l">
              <a:lnSpc>
                <a:spcPct val="120000"/>
              </a:lnSpc>
              <a:spcBef>
                <a:spcPts val="600"/>
              </a:spcBef>
              <a:spcAft>
                <a:spcPts val="0"/>
              </a:spcAft>
              <a:buClr>
                <a:schemeClr val="lt1"/>
              </a:buClr>
              <a:buSzPts val="2000"/>
              <a:buNone/>
              <a:defRPr>
                <a:solidFill>
                  <a:schemeClr val="lt1"/>
                </a:solidFill>
              </a:defRPr>
            </a:lvl4pPr>
            <a:lvl5pPr marL="2286000" lvl="4" indent="-228600" algn="l">
              <a:lnSpc>
                <a:spcPct val="120000"/>
              </a:lnSpc>
              <a:spcBef>
                <a:spcPts val="600"/>
              </a:spcBef>
              <a:spcAft>
                <a:spcPts val="0"/>
              </a:spcAft>
              <a:buClr>
                <a:schemeClr val="lt1"/>
              </a:buClr>
              <a:buSzPts val="2000"/>
              <a:buNone/>
              <a:defRPr>
                <a:solidFill>
                  <a:schemeClr val="lt1"/>
                </a:solidFill>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Image 1/2">
  <p:cSld name="Image 1/2">
    <p:spTree>
      <p:nvGrpSpPr>
        <p:cNvPr id="1" name="Shape 186"/>
        <p:cNvGrpSpPr/>
        <p:nvPr/>
      </p:nvGrpSpPr>
      <p:grpSpPr>
        <a:xfrm>
          <a:off x="0" y="0"/>
          <a:ext cx="0" cy="0"/>
          <a:chOff x="0" y="0"/>
          <a:chExt cx="0" cy="0"/>
        </a:xfrm>
      </p:grpSpPr>
      <p:sp>
        <p:nvSpPr>
          <p:cNvPr id="187" name="Google Shape;187;p39"/>
          <p:cNvSpPr txBox="1">
            <a:spLocks noGrp="1"/>
          </p:cNvSpPr>
          <p:nvPr>
            <p:ph type="title"/>
          </p:nvPr>
        </p:nvSpPr>
        <p:spPr>
          <a:xfrm>
            <a:off x="457201" y="514351"/>
            <a:ext cx="3962400" cy="6477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2800"/>
              <a:buFont typeface="Source Sans Pro"/>
              <a:buNone/>
              <a:defRPr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8" name="Google Shape;188;p39"/>
          <p:cNvSpPr txBox="1">
            <a:spLocks noGrp="1"/>
          </p:cNvSpPr>
          <p:nvPr>
            <p:ph type="body" idx="1"/>
          </p:nvPr>
        </p:nvSpPr>
        <p:spPr>
          <a:xfrm>
            <a:off x="4724400" y="0"/>
            <a:ext cx="4419600" cy="4629150"/>
          </a:xfrm>
          <a:prstGeom prst="rect">
            <a:avLst/>
          </a:prstGeom>
          <a:noFill/>
          <a:ln>
            <a:noFill/>
          </a:ln>
        </p:spPr>
        <p:txBody>
          <a:bodyPr spcFirstLastPara="1" wrap="square" lIns="91425" tIns="45700" rIns="91425" bIns="45700" anchor="t" anchorCtr="0">
            <a:normAutofit/>
          </a:bodyPr>
          <a:lstStyle>
            <a:lvl1pPr marL="457200" lvl="0" indent="-355600" algn="l">
              <a:lnSpc>
                <a:spcPct val="120000"/>
              </a:lnSpc>
              <a:spcBef>
                <a:spcPts val="0"/>
              </a:spcBef>
              <a:spcAft>
                <a:spcPts val="0"/>
              </a:spcAft>
              <a:buClr>
                <a:schemeClr val="dk2"/>
              </a:buClr>
              <a:buSzPts val="2000"/>
              <a:buChar char="•"/>
              <a:defRPr sz="2000"/>
            </a:lvl1pPr>
            <a:lvl2pPr marL="914400" lvl="1" indent="-355600" algn="l">
              <a:lnSpc>
                <a:spcPct val="120000"/>
              </a:lnSpc>
              <a:spcBef>
                <a:spcPts val="600"/>
              </a:spcBef>
              <a:spcAft>
                <a:spcPts val="0"/>
              </a:spcAft>
              <a:buClr>
                <a:schemeClr val="dk2"/>
              </a:buClr>
              <a:buSzPts val="2000"/>
              <a:buChar char="•"/>
              <a:defRPr sz="2000"/>
            </a:lvl2pPr>
            <a:lvl3pPr marL="1371600" lvl="2" indent="-355600" algn="l">
              <a:lnSpc>
                <a:spcPct val="120000"/>
              </a:lnSpc>
              <a:spcBef>
                <a:spcPts val="600"/>
              </a:spcBef>
              <a:spcAft>
                <a:spcPts val="0"/>
              </a:spcAft>
              <a:buClr>
                <a:schemeClr val="dk2"/>
              </a:buClr>
              <a:buSzPts val="2000"/>
              <a:buChar char="•"/>
              <a:defRPr sz="2000"/>
            </a:lvl3pPr>
            <a:lvl4pPr marL="1828800" lvl="3" indent="-355600" algn="l">
              <a:lnSpc>
                <a:spcPct val="120000"/>
              </a:lnSpc>
              <a:spcBef>
                <a:spcPts val="600"/>
              </a:spcBef>
              <a:spcAft>
                <a:spcPts val="0"/>
              </a:spcAft>
              <a:buClr>
                <a:schemeClr val="dk2"/>
              </a:buClr>
              <a:buSzPts val="2000"/>
              <a:buChar char="•"/>
              <a:defRPr sz="2000"/>
            </a:lvl4pPr>
            <a:lvl5pPr marL="2286000" lvl="4" indent="-355600" algn="l">
              <a:lnSpc>
                <a:spcPct val="120000"/>
              </a:lnSpc>
              <a:spcBef>
                <a:spcPts val="600"/>
              </a:spcBef>
              <a:spcAft>
                <a:spcPts val="0"/>
              </a:spcAft>
              <a:buClr>
                <a:schemeClr val="dk2"/>
              </a:buClr>
              <a:buSzPts val="2000"/>
              <a:buChar char="•"/>
              <a:defRPr sz="2000"/>
            </a:lvl5pPr>
            <a:lvl6pPr marL="2743200" lvl="5" indent="-323850" algn="l">
              <a:lnSpc>
                <a:spcPct val="90000"/>
              </a:lnSpc>
              <a:spcBef>
                <a:spcPts val="600"/>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189" name="Google Shape;189;p39"/>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0" name="Google Shape;190;p39"/>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1" name="Google Shape;191;p39"/>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192" name="Google Shape;192;p39"/>
          <p:cNvSpPr txBox="1">
            <a:spLocks noGrp="1"/>
          </p:cNvSpPr>
          <p:nvPr>
            <p:ph type="body" idx="2"/>
          </p:nvPr>
        </p:nvSpPr>
        <p:spPr>
          <a:xfrm>
            <a:off x="457200" y="1276350"/>
            <a:ext cx="3962400" cy="335280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0"/>
              </a:spcBef>
              <a:spcAft>
                <a:spcPts val="0"/>
              </a:spcAft>
              <a:buClr>
                <a:schemeClr val="dk2"/>
              </a:buClr>
              <a:buSzPts val="1800"/>
              <a:buChar char="•"/>
              <a:defRPr/>
            </a:lvl1pPr>
            <a:lvl2pPr marL="914400" lvl="1" indent="-342900" algn="l">
              <a:lnSpc>
                <a:spcPct val="120000"/>
              </a:lnSpc>
              <a:spcBef>
                <a:spcPts val="600"/>
              </a:spcBef>
              <a:spcAft>
                <a:spcPts val="0"/>
              </a:spcAft>
              <a:buClr>
                <a:schemeClr val="dk2"/>
              </a:buClr>
              <a:buSzPts val="1800"/>
              <a:buChar char="•"/>
              <a:defRPr/>
            </a:lvl2pPr>
            <a:lvl3pPr marL="1371600" lvl="2" indent="-342900" algn="l">
              <a:lnSpc>
                <a:spcPct val="120000"/>
              </a:lnSpc>
              <a:spcBef>
                <a:spcPts val="600"/>
              </a:spcBef>
              <a:spcAft>
                <a:spcPts val="0"/>
              </a:spcAft>
              <a:buClr>
                <a:schemeClr val="dk2"/>
              </a:buClr>
              <a:buSzPts val="1800"/>
              <a:buChar char="•"/>
              <a:defRPr/>
            </a:lvl3pPr>
            <a:lvl4pPr marL="1828800" lvl="3" indent="-342900" algn="l">
              <a:lnSpc>
                <a:spcPct val="120000"/>
              </a:lnSpc>
              <a:spcBef>
                <a:spcPts val="600"/>
              </a:spcBef>
              <a:spcAft>
                <a:spcPts val="0"/>
              </a:spcAft>
              <a:buClr>
                <a:schemeClr val="dk2"/>
              </a:buClr>
              <a:buSzPts val="1800"/>
              <a:buChar char="•"/>
              <a:defRPr/>
            </a:lvl4pPr>
            <a:lvl5pPr marL="2286000" lvl="4" indent="-342900" algn="l">
              <a:lnSpc>
                <a:spcPct val="120000"/>
              </a:lnSpc>
              <a:spcBef>
                <a:spcPts val="600"/>
              </a:spcBef>
              <a:spcAft>
                <a:spcPts val="0"/>
              </a:spcAft>
              <a:buClr>
                <a:schemeClr val="dk2"/>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93" name="Google Shape;193;p39"/>
          <p:cNvSpPr txBox="1">
            <a:spLocks noGrp="1"/>
          </p:cNvSpPr>
          <p:nvPr>
            <p:ph type="body" idx="3"/>
          </p:nvPr>
        </p:nvSpPr>
        <p:spPr>
          <a:xfrm>
            <a:off x="457200" y="247650"/>
            <a:ext cx="3962400" cy="2667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chemeClr val="lt2"/>
              </a:buClr>
              <a:buSzPts val="1200"/>
              <a:buNone/>
              <a:defRPr sz="1200" b="1" cap="none">
                <a:solidFill>
                  <a:schemeClr val="lt2"/>
                </a:solidFill>
              </a:defRPr>
            </a:lvl1pPr>
            <a:lvl2pPr marL="914400" lvl="1" indent="-292100" algn="l">
              <a:lnSpc>
                <a:spcPct val="120000"/>
              </a:lnSpc>
              <a:spcBef>
                <a:spcPts val="600"/>
              </a:spcBef>
              <a:spcAft>
                <a:spcPts val="0"/>
              </a:spcAft>
              <a:buClr>
                <a:schemeClr val="dk2"/>
              </a:buClr>
              <a:buSzPts val="1000"/>
              <a:buChar char="•"/>
              <a:defRPr sz="1000"/>
            </a:lvl2pPr>
            <a:lvl3pPr marL="1371600" lvl="2" indent="-292100" algn="l">
              <a:lnSpc>
                <a:spcPct val="120000"/>
              </a:lnSpc>
              <a:spcBef>
                <a:spcPts val="600"/>
              </a:spcBef>
              <a:spcAft>
                <a:spcPts val="0"/>
              </a:spcAft>
              <a:buClr>
                <a:schemeClr val="dk2"/>
              </a:buClr>
              <a:buSzPts val="1000"/>
              <a:buChar char="•"/>
              <a:defRPr sz="1000"/>
            </a:lvl3pPr>
            <a:lvl4pPr marL="1828800" lvl="3" indent="-292100" algn="l">
              <a:lnSpc>
                <a:spcPct val="120000"/>
              </a:lnSpc>
              <a:spcBef>
                <a:spcPts val="600"/>
              </a:spcBef>
              <a:spcAft>
                <a:spcPts val="0"/>
              </a:spcAft>
              <a:buClr>
                <a:schemeClr val="dk2"/>
              </a:buClr>
              <a:buSzPts val="1000"/>
              <a:buChar char="•"/>
              <a:defRPr sz="1000"/>
            </a:lvl4pPr>
            <a:lvl5pPr marL="2286000" lvl="4" indent="-292100" algn="l">
              <a:lnSpc>
                <a:spcPct val="120000"/>
              </a:lnSpc>
              <a:spcBef>
                <a:spcPts val="600"/>
              </a:spcBef>
              <a:spcAft>
                <a:spcPts val="0"/>
              </a:spcAft>
              <a:buClr>
                <a:schemeClr val="dk2"/>
              </a:buClr>
              <a:buSzPts val="1000"/>
              <a:buChar char="•"/>
              <a:defRPr sz="10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Image 1/2 dark">
  <p:cSld name="Image 1/2 dark">
    <p:bg>
      <p:bgPr>
        <a:solidFill>
          <a:schemeClr val="accent1"/>
        </a:solidFill>
        <a:effectLst/>
      </p:bgPr>
    </p:bg>
    <p:spTree>
      <p:nvGrpSpPr>
        <p:cNvPr id="1" name="Shape 194"/>
        <p:cNvGrpSpPr/>
        <p:nvPr/>
      </p:nvGrpSpPr>
      <p:grpSpPr>
        <a:xfrm>
          <a:off x="0" y="0"/>
          <a:ext cx="0" cy="0"/>
          <a:chOff x="0" y="0"/>
          <a:chExt cx="0" cy="0"/>
        </a:xfrm>
      </p:grpSpPr>
      <p:sp>
        <p:nvSpPr>
          <p:cNvPr id="195" name="Google Shape;195;p40"/>
          <p:cNvSpPr txBox="1">
            <a:spLocks noGrp="1"/>
          </p:cNvSpPr>
          <p:nvPr>
            <p:ph type="title"/>
          </p:nvPr>
        </p:nvSpPr>
        <p:spPr>
          <a:xfrm>
            <a:off x="457201" y="514351"/>
            <a:ext cx="3962400" cy="6477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lt1"/>
              </a:buClr>
              <a:buSzPts val="2800"/>
              <a:buFont typeface="Source Sans Pro"/>
              <a:buNone/>
              <a:defRPr sz="2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6" name="Google Shape;196;p40"/>
          <p:cNvSpPr txBox="1">
            <a:spLocks noGrp="1"/>
          </p:cNvSpPr>
          <p:nvPr>
            <p:ph type="body" idx="1"/>
          </p:nvPr>
        </p:nvSpPr>
        <p:spPr>
          <a:xfrm>
            <a:off x="4724400" y="0"/>
            <a:ext cx="4419600" cy="4629150"/>
          </a:xfrm>
          <a:prstGeom prst="rect">
            <a:avLst/>
          </a:prstGeom>
          <a:noFill/>
          <a:ln>
            <a:noFill/>
          </a:ln>
        </p:spPr>
        <p:txBody>
          <a:bodyPr spcFirstLastPara="1" wrap="square" lIns="91425" tIns="45700" rIns="91425" bIns="45700" anchor="t" anchorCtr="0">
            <a:normAutofit/>
          </a:bodyPr>
          <a:lstStyle>
            <a:lvl1pPr marL="457200" lvl="0" indent="-355600" algn="l">
              <a:lnSpc>
                <a:spcPct val="120000"/>
              </a:lnSpc>
              <a:spcBef>
                <a:spcPts val="0"/>
              </a:spcBef>
              <a:spcAft>
                <a:spcPts val="0"/>
              </a:spcAft>
              <a:buClr>
                <a:schemeClr val="lt1"/>
              </a:buClr>
              <a:buSzPts val="2000"/>
              <a:buChar char="•"/>
              <a:defRPr sz="2000">
                <a:solidFill>
                  <a:schemeClr val="lt1"/>
                </a:solidFill>
              </a:defRPr>
            </a:lvl1pPr>
            <a:lvl2pPr marL="914400" lvl="1" indent="-355600" algn="l">
              <a:lnSpc>
                <a:spcPct val="120000"/>
              </a:lnSpc>
              <a:spcBef>
                <a:spcPts val="600"/>
              </a:spcBef>
              <a:spcAft>
                <a:spcPts val="0"/>
              </a:spcAft>
              <a:buClr>
                <a:schemeClr val="lt1"/>
              </a:buClr>
              <a:buSzPts val="2000"/>
              <a:buChar char="•"/>
              <a:defRPr sz="2000">
                <a:solidFill>
                  <a:schemeClr val="lt1"/>
                </a:solidFill>
              </a:defRPr>
            </a:lvl2pPr>
            <a:lvl3pPr marL="1371600" lvl="2" indent="-355600" algn="l">
              <a:lnSpc>
                <a:spcPct val="120000"/>
              </a:lnSpc>
              <a:spcBef>
                <a:spcPts val="600"/>
              </a:spcBef>
              <a:spcAft>
                <a:spcPts val="0"/>
              </a:spcAft>
              <a:buClr>
                <a:schemeClr val="lt1"/>
              </a:buClr>
              <a:buSzPts val="2000"/>
              <a:buChar char="•"/>
              <a:defRPr sz="2000">
                <a:solidFill>
                  <a:schemeClr val="lt1"/>
                </a:solidFill>
              </a:defRPr>
            </a:lvl3pPr>
            <a:lvl4pPr marL="1828800" lvl="3" indent="-355600" algn="l">
              <a:lnSpc>
                <a:spcPct val="120000"/>
              </a:lnSpc>
              <a:spcBef>
                <a:spcPts val="600"/>
              </a:spcBef>
              <a:spcAft>
                <a:spcPts val="0"/>
              </a:spcAft>
              <a:buClr>
                <a:schemeClr val="lt1"/>
              </a:buClr>
              <a:buSzPts val="2000"/>
              <a:buChar char="•"/>
              <a:defRPr sz="2000">
                <a:solidFill>
                  <a:schemeClr val="lt1"/>
                </a:solidFill>
              </a:defRPr>
            </a:lvl4pPr>
            <a:lvl5pPr marL="2286000" lvl="4" indent="-355600" algn="l">
              <a:lnSpc>
                <a:spcPct val="120000"/>
              </a:lnSpc>
              <a:spcBef>
                <a:spcPts val="600"/>
              </a:spcBef>
              <a:spcAft>
                <a:spcPts val="0"/>
              </a:spcAft>
              <a:buClr>
                <a:schemeClr val="lt1"/>
              </a:buClr>
              <a:buSzPts val="2000"/>
              <a:buChar char="•"/>
              <a:defRPr sz="2000">
                <a:solidFill>
                  <a:schemeClr val="lt1"/>
                </a:solidFill>
              </a:defRPr>
            </a:lvl5pPr>
            <a:lvl6pPr marL="2743200" lvl="5" indent="-323850" algn="l">
              <a:lnSpc>
                <a:spcPct val="90000"/>
              </a:lnSpc>
              <a:spcBef>
                <a:spcPts val="600"/>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197" name="Google Shape;197;p40"/>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8" name="Google Shape;198;p40"/>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9" name="Google Shape;199;p40"/>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200" name="Google Shape;200;p40"/>
          <p:cNvSpPr txBox="1">
            <a:spLocks noGrp="1"/>
          </p:cNvSpPr>
          <p:nvPr>
            <p:ph type="body" idx="2"/>
          </p:nvPr>
        </p:nvSpPr>
        <p:spPr>
          <a:xfrm>
            <a:off x="457200" y="1276350"/>
            <a:ext cx="3962400" cy="3352800"/>
          </a:xfrm>
          <a:prstGeom prst="rect">
            <a:avLst/>
          </a:prstGeom>
          <a:noFill/>
          <a:ln>
            <a:noFill/>
          </a:ln>
        </p:spPr>
        <p:txBody>
          <a:bodyPr spcFirstLastPara="1" wrap="square" lIns="91425" tIns="45700" rIns="91425" bIns="45700" anchor="t" anchorCtr="0">
            <a:normAutofit/>
          </a:bodyPr>
          <a:lstStyle>
            <a:lvl1pPr marL="457200" lvl="0" indent="-355600" algn="l">
              <a:lnSpc>
                <a:spcPct val="120000"/>
              </a:lnSpc>
              <a:spcBef>
                <a:spcPts val="0"/>
              </a:spcBef>
              <a:spcAft>
                <a:spcPts val="0"/>
              </a:spcAft>
              <a:buClr>
                <a:schemeClr val="lt1"/>
              </a:buClr>
              <a:buSzPts val="2000"/>
              <a:buChar char="•"/>
              <a:defRPr>
                <a:solidFill>
                  <a:schemeClr val="lt1"/>
                </a:solidFill>
              </a:defRPr>
            </a:lvl1pPr>
            <a:lvl2pPr marL="914400" lvl="1" indent="-355600" algn="l">
              <a:lnSpc>
                <a:spcPct val="120000"/>
              </a:lnSpc>
              <a:spcBef>
                <a:spcPts val="600"/>
              </a:spcBef>
              <a:spcAft>
                <a:spcPts val="0"/>
              </a:spcAft>
              <a:buClr>
                <a:schemeClr val="lt1"/>
              </a:buClr>
              <a:buSzPts val="2000"/>
              <a:buChar char="•"/>
              <a:defRPr>
                <a:solidFill>
                  <a:schemeClr val="lt1"/>
                </a:solidFill>
              </a:defRPr>
            </a:lvl2pPr>
            <a:lvl3pPr marL="1371600" lvl="2" indent="-355600" algn="l">
              <a:lnSpc>
                <a:spcPct val="120000"/>
              </a:lnSpc>
              <a:spcBef>
                <a:spcPts val="600"/>
              </a:spcBef>
              <a:spcAft>
                <a:spcPts val="0"/>
              </a:spcAft>
              <a:buClr>
                <a:schemeClr val="lt1"/>
              </a:buClr>
              <a:buSzPts val="2000"/>
              <a:buChar char="•"/>
              <a:defRPr>
                <a:solidFill>
                  <a:schemeClr val="lt1"/>
                </a:solidFill>
              </a:defRPr>
            </a:lvl3pPr>
            <a:lvl4pPr marL="1828800" lvl="3" indent="-355600" algn="l">
              <a:lnSpc>
                <a:spcPct val="120000"/>
              </a:lnSpc>
              <a:spcBef>
                <a:spcPts val="600"/>
              </a:spcBef>
              <a:spcAft>
                <a:spcPts val="0"/>
              </a:spcAft>
              <a:buClr>
                <a:schemeClr val="lt1"/>
              </a:buClr>
              <a:buSzPts val="2000"/>
              <a:buChar char="•"/>
              <a:defRPr>
                <a:solidFill>
                  <a:schemeClr val="lt1"/>
                </a:solidFill>
              </a:defRPr>
            </a:lvl4pPr>
            <a:lvl5pPr marL="2286000" lvl="4" indent="-355600" algn="l">
              <a:lnSpc>
                <a:spcPct val="120000"/>
              </a:lnSpc>
              <a:spcBef>
                <a:spcPts val="600"/>
              </a:spcBef>
              <a:spcAft>
                <a:spcPts val="0"/>
              </a:spcAft>
              <a:buClr>
                <a:schemeClr val="lt1"/>
              </a:buClr>
              <a:buSzPts val="2000"/>
              <a:buChar char="•"/>
              <a:defRPr>
                <a:solidFill>
                  <a:schemeClr val="lt1"/>
                </a:solidFill>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01" name="Google Shape;201;p40"/>
          <p:cNvSpPr txBox="1">
            <a:spLocks noGrp="1"/>
          </p:cNvSpPr>
          <p:nvPr>
            <p:ph type="body" idx="3"/>
          </p:nvPr>
        </p:nvSpPr>
        <p:spPr>
          <a:xfrm>
            <a:off x="457200" y="247650"/>
            <a:ext cx="3962400" cy="2667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rgbClr val="C3DCF3"/>
              </a:buClr>
              <a:buSzPts val="1200"/>
              <a:buNone/>
              <a:defRPr sz="1200" b="1" cap="none">
                <a:solidFill>
                  <a:srgbClr val="C3DCF3"/>
                </a:solidFill>
              </a:defRPr>
            </a:lvl1pPr>
            <a:lvl2pPr marL="914400" lvl="1" indent="-292100" algn="l">
              <a:lnSpc>
                <a:spcPct val="120000"/>
              </a:lnSpc>
              <a:spcBef>
                <a:spcPts val="600"/>
              </a:spcBef>
              <a:spcAft>
                <a:spcPts val="0"/>
              </a:spcAft>
              <a:buClr>
                <a:schemeClr val="dk2"/>
              </a:buClr>
              <a:buSzPts val="1000"/>
              <a:buChar char="•"/>
              <a:defRPr sz="1000"/>
            </a:lvl2pPr>
            <a:lvl3pPr marL="1371600" lvl="2" indent="-292100" algn="l">
              <a:lnSpc>
                <a:spcPct val="120000"/>
              </a:lnSpc>
              <a:spcBef>
                <a:spcPts val="600"/>
              </a:spcBef>
              <a:spcAft>
                <a:spcPts val="0"/>
              </a:spcAft>
              <a:buClr>
                <a:schemeClr val="dk2"/>
              </a:buClr>
              <a:buSzPts val="1000"/>
              <a:buChar char="•"/>
              <a:defRPr sz="1000"/>
            </a:lvl3pPr>
            <a:lvl4pPr marL="1828800" lvl="3" indent="-292100" algn="l">
              <a:lnSpc>
                <a:spcPct val="120000"/>
              </a:lnSpc>
              <a:spcBef>
                <a:spcPts val="600"/>
              </a:spcBef>
              <a:spcAft>
                <a:spcPts val="0"/>
              </a:spcAft>
              <a:buClr>
                <a:schemeClr val="dk2"/>
              </a:buClr>
              <a:buSzPts val="1000"/>
              <a:buChar char="•"/>
              <a:defRPr sz="1000"/>
            </a:lvl4pPr>
            <a:lvl5pPr marL="2286000" lvl="4" indent="-292100" algn="l">
              <a:lnSpc>
                <a:spcPct val="120000"/>
              </a:lnSpc>
              <a:spcBef>
                <a:spcPts val="600"/>
              </a:spcBef>
              <a:spcAft>
                <a:spcPts val="0"/>
              </a:spcAft>
              <a:buClr>
                <a:schemeClr val="dk2"/>
              </a:buClr>
              <a:buSzPts val="1000"/>
              <a:buChar char="•"/>
              <a:defRPr sz="10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Image 2/3">
  <p:cSld name="Image 2/3">
    <p:spTree>
      <p:nvGrpSpPr>
        <p:cNvPr id="1" name="Shape 202"/>
        <p:cNvGrpSpPr/>
        <p:nvPr/>
      </p:nvGrpSpPr>
      <p:grpSpPr>
        <a:xfrm>
          <a:off x="0" y="0"/>
          <a:ext cx="0" cy="0"/>
          <a:chOff x="0" y="0"/>
          <a:chExt cx="0" cy="0"/>
        </a:xfrm>
      </p:grpSpPr>
      <p:sp>
        <p:nvSpPr>
          <p:cNvPr id="203" name="Google Shape;203;p41"/>
          <p:cNvSpPr txBox="1">
            <a:spLocks noGrp="1"/>
          </p:cNvSpPr>
          <p:nvPr>
            <p:ph type="title"/>
          </p:nvPr>
        </p:nvSpPr>
        <p:spPr>
          <a:xfrm>
            <a:off x="457200" y="514349"/>
            <a:ext cx="2571750" cy="985837"/>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accent1"/>
              </a:buClr>
              <a:buSzPts val="2800"/>
              <a:buFont typeface="Source Sans Pro"/>
              <a:buNone/>
              <a:defRPr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4" name="Google Shape;204;p41"/>
          <p:cNvSpPr txBox="1">
            <a:spLocks noGrp="1"/>
          </p:cNvSpPr>
          <p:nvPr>
            <p:ph type="body" idx="1"/>
          </p:nvPr>
        </p:nvSpPr>
        <p:spPr>
          <a:xfrm>
            <a:off x="3371850" y="0"/>
            <a:ext cx="5772150" cy="4629150"/>
          </a:xfrm>
          <a:prstGeom prst="rect">
            <a:avLst/>
          </a:prstGeom>
          <a:noFill/>
          <a:ln>
            <a:noFill/>
          </a:ln>
        </p:spPr>
        <p:txBody>
          <a:bodyPr spcFirstLastPara="1" wrap="square" lIns="91425" tIns="45700" rIns="91425" bIns="45700" anchor="t" anchorCtr="0">
            <a:normAutofit/>
          </a:bodyPr>
          <a:lstStyle>
            <a:lvl1pPr marL="457200" lvl="0" indent="-355600" algn="l">
              <a:lnSpc>
                <a:spcPct val="120000"/>
              </a:lnSpc>
              <a:spcBef>
                <a:spcPts val="0"/>
              </a:spcBef>
              <a:spcAft>
                <a:spcPts val="0"/>
              </a:spcAft>
              <a:buClr>
                <a:schemeClr val="dk2"/>
              </a:buClr>
              <a:buSzPts val="2000"/>
              <a:buChar char="•"/>
              <a:defRPr sz="2000"/>
            </a:lvl1pPr>
            <a:lvl2pPr marL="914400" lvl="1" indent="-355600" algn="l">
              <a:lnSpc>
                <a:spcPct val="120000"/>
              </a:lnSpc>
              <a:spcBef>
                <a:spcPts val="600"/>
              </a:spcBef>
              <a:spcAft>
                <a:spcPts val="0"/>
              </a:spcAft>
              <a:buClr>
                <a:schemeClr val="dk2"/>
              </a:buClr>
              <a:buSzPts val="2000"/>
              <a:buChar char="•"/>
              <a:defRPr sz="2000"/>
            </a:lvl2pPr>
            <a:lvl3pPr marL="1371600" lvl="2" indent="-355600" algn="l">
              <a:lnSpc>
                <a:spcPct val="120000"/>
              </a:lnSpc>
              <a:spcBef>
                <a:spcPts val="600"/>
              </a:spcBef>
              <a:spcAft>
                <a:spcPts val="0"/>
              </a:spcAft>
              <a:buClr>
                <a:schemeClr val="dk2"/>
              </a:buClr>
              <a:buSzPts val="2000"/>
              <a:buChar char="•"/>
              <a:defRPr sz="2000"/>
            </a:lvl3pPr>
            <a:lvl4pPr marL="1828800" lvl="3" indent="-355600" algn="l">
              <a:lnSpc>
                <a:spcPct val="120000"/>
              </a:lnSpc>
              <a:spcBef>
                <a:spcPts val="600"/>
              </a:spcBef>
              <a:spcAft>
                <a:spcPts val="0"/>
              </a:spcAft>
              <a:buClr>
                <a:schemeClr val="dk2"/>
              </a:buClr>
              <a:buSzPts val="2000"/>
              <a:buChar char="•"/>
              <a:defRPr sz="2000"/>
            </a:lvl4pPr>
            <a:lvl5pPr marL="2286000" lvl="4" indent="-355600" algn="l">
              <a:lnSpc>
                <a:spcPct val="120000"/>
              </a:lnSpc>
              <a:spcBef>
                <a:spcPts val="600"/>
              </a:spcBef>
              <a:spcAft>
                <a:spcPts val="0"/>
              </a:spcAft>
              <a:buClr>
                <a:schemeClr val="dk2"/>
              </a:buClr>
              <a:buSzPts val="2000"/>
              <a:buChar char="•"/>
              <a:defRPr sz="2000"/>
            </a:lvl5pPr>
            <a:lvl6pPr marL="2743200" lvl="5" indent="-323850" algn="l">
              <a:lnSpc>
                <a:spcPct val="90000"/>
              </a:lnSpc>
              <a:spcBef>
                <a:spcPts val="600"/>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205" name="Google Shape;205;p41"/>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6" name="Google Shape;206;p41"/>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7" name="Google Shape;207;p41"/>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208" name="Google Shape;208;p41"/>
          <p:cNvSpPr txBox="1">
            <a:spLocks noGrp="1"/>
          </p:cNvSpPr>
          <p:nvPr>
            <p:ph type="body" idx="2"/>
          </p:nvPr>
        </p:nvSpPr>
        <p:spPr>
          <a:xfrm>
            <a:off x="457200" y="1638300"/>
            <a:ext cx="2571750" cy="299085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chemeClr val="dk2"/>
              </a:buClr>
              <a:buSzPts val="1600"/>
              <a:buNone/>
              <a:defRPr sz="1600"/>
            </a:lvl1pPr>
            <a:lvl2pPr marL="914400" lvl="1" indent="-228600" algn="l">
              <a:lnSpc>
                <a:spcPct val="120000"/>
              </a:lnSpc>
              <a:spcBef>
                <a:spcPts val="600"/>
              </a:spcBef>
              <a:spcAft>
                <a:spcPts val="0"/>
              </a:spcAft>
              <a:buClr>
                <a:schemeClr val="dk2"/>
              </a:buClr>
              <a:buSzPts val="1600"/>
              <a:buNone/>
              <a:defRPr sz="1600"/>
            </a:lvl2pPr>
            <a:lvl3pPr marL="1371600" lvl="2" indent="-228600" algn="l">
              <a:lnSpc>
                <a:spcPct val="120000"/>
              </a:lnSpc>
              <a:spcBef>
                <a:spcPts val="600"/>
              </a:spcBef>
              <a:spcAft>
                <a:spcPts val="0"/>
              </a:spcAft>
              <a:buClr>
                <a:schemeClr val="dk2"/>
              </a:buClr>
              <a:buSzPts val="1600"/>
              <a:buNone/>
              <a:defRPr sz="1600"/>
            </a:lvl3pPr>
            <a:lvl4pPr marL="1828800" lvl="3" indent="-228600" algn="l">
              <a:lnSpc>
                <a:spcPct val="120000"/>
              </a:lnSpc>
              <a:spcBef>
                <a:spcPts val="600"/>
              </a:spcBef>
              <a:spcAft>
                <a:spcPts val="0"/>
              </a:spcAft>
              <a:buClr>
                <a:schemeClr val="dk2"/>
              </a:buClr>
              <a:buSzPts val="1600"/>
              <a:buNone/>
              <a:defRPr sz="1600"/>
            </a:lvl4pPr>
            <a:lvl5pPr marL="2286000" lvl="4" indent="-228600" algn="l">
              <a:lnSpc>
                <a:spcPct val="120000"/>
              </a:lnSpc>
              <a:spcBef>
                <a:spcPts val="600"/>
              </a:spcBef>
              <a:spcAft>
                <a:spcPts val="0"/>
              </a:spcAft>
              <a:buClr>
                <a:schemeClr val="dk2"/>
              </a:buClr>
              <a:buSzPts val="1600"/>
              <a:buNone/>
              <a:defRPr sz="16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09" name="Google Shape;209;p41"/>
          <p:cNvSpPr txBox="1">
            <a:spLocks noGrp="1"/>
          </p:cNvSpPr>
          <p:nvPr>
            <p:ph type="body" idx="3"/>
          </p:nvPr>
        </p:nvSpPr>
        <p:spPr>
          <a:xfrm>
            <a:off x="457200" y="247650"/>
            <a:ext cx="2571750" cy="2667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chemeClr val="lt2"/>
              </a:buClr>
              <a:buSzPts val="1200"/>
              <a:buNone/>
              <a:defRPr sz="1200" b="1" cap="none">
                <a:solidFill>
                  <a:schemeClr val="lt2"/>
                </a:solidFill>
              </a:defRPr>
            </a:lvl1pPr>
            <a:lvl2pPr marL="914400" lvl="1" indent="-292100" algn="l">
              <a:lnSpc>
                <a:spcPct val="120000"/>
              </a:lnSpc>
              <a:spcBef>
                <a:spcPts val="600"/>
              </a:spcBef>
              <a:spcAft>
                <a:spcPts val="0"/>
              </a:spcAft>
              <a:buClr>
                <a:schemeClr val="dk2"/>
              </a:buClr>
              <a:buSzPts val="1000"/>
              <a:buChar char="•"/>
              <a:defRPr sz="1000"/>
            </a:lvl2pPr>
            <a:lvl3pPr marL="1371600" lvl="2" indent="-292100" algn="l">
              <a:lnSpc>
                <a:spcPct val="120000"/>
              </a:lnSpc>
              <a:spcBef>
                <a:spcPts val="600"/>
              </a:spcBef>
              <a:spcAft>
                <a:spcPts val="0"/>
              </a:spcAft>
              <a:buClr>
                <a:schemeClr val="dk2"/>
              </a:buClr>
              <a:buSzPts val="1000"/>
              <a:buChar char="•"/>
              <a:defRPr sz="1000"/>
            </a:lvl3pPr>
            <a:lvl4pPr marL="1828800" lvl="3" indent="-292100" algn="l">
              <a:lnSpc>
                <a:spcPct val="120000"/>
              </a:lnSpc>
              <a:spcBef>
                <a:spcPts val="600"/>
              </a:spcBef>
              <a:spcAft>
                <a:spcPts val="0"/>
              </a:spcAft>
              <a:buClr>
                <a:schemeClr val="dk2"/>
              </a:buClr>
              <a:buSzPts val="1000"/>
              <a:buChar char="•"/>
              <a:defRPr sz="1000"/>
            </a:lvl4pPr>
            <a:lvl5pPr marL="2286000" lvl="4" indent="-292100" algn="l">
              <a:lnSpc>
                <a:spcPct val="120000"/>
              </a:lnSpc>
              <a:spcBef>
                <a:spcPts val="600"/>
              </a:spcBef>
              <a:spcAft>
                <a:spcPts val="0"/>
              </a:spcAft>
              <a:buClr>
                <a:schemeClr val="dk2"/>
              </a:buClr>
              <a:buSzPts val="1000"/>
              <a:buChar char="•"/>
              <a:defRPr sz="10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Image 2/3 dark">
  <p:cSld name="Image 2/3 dark">
    <p:bg>
      <p:bgPr>
        <a:solidFill>
          <a:schemeClr val="accent1"/>
        </a:solidFill>
        <a:effectLst/>
      </p:bgPr>
    </p:bg>
    <p:spTree>
      <p:nvGrpSpPr>
        <p:cNvPr id="1" name="Shape 210"/>
        <p:cNvGrpSpPr/>
        <p:nvPr/>
      </p:nvGrpSpPr>
      <p:grpSpPr>
        <a:xfrm>
          <a:off x="0" y="0"/>
          <a:ext cx="0" cy="0"/>
          <a:chOff x="0" y="0"/>
          <a:chExt cx="0" cy="0"/>
        </a:xfrm>
      </p:grpSpPr>
      <p:sp>
        <p:nvSpPr>
          <p:cNvPr id="211" name="Google Shape;211;p42"/>
          <p:cNvSpPr txBox="1">
            <a:spLocks noGrp="1"/>
          </p:cNvSpPr>
          <p:nvPr>
            <p:ph type="title"/>
          </p:nvPr>
        </p:nvSpPr>
        <p:spPr>
          <a:xfrm>
            <a:off x="457200" y="514349"/>
            <a:ext cx="2571750" cy="985837"/>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1"/>
              </a:buClr>
              <a:buSzPts val="2800"/>
              <a:buFont typeface="Source Sans Pro"/>
              <a:buNone/>
              <a:defRPr sz="2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2" name="Google Shape;212;p42"/>
          <p:cNvSpPr txBox="1">
            <a:spLocks noGrp="1"/>
          </p:cNvSpPr>
          <p:nvPr>
            <p:ph type="body" idx="1"/>
          </p:nvPr>
        </p:nvSpPr>
        <p:spPr>
          <a:xfrm>
            <a:off x="3371850" y="0"/>
            <a:ext cx="5772150" cy="4629150"/>
          </a:xfrm>
          <a:prstGeom prst="rect">
            <a:avLst/>
          </a:prstGeom>
          <a:noFill/>
          <a:ln>
            <a:noFill/>
          </a:ln>
        </p:spPr>
        <p:txBody>
          <a:bodyPr spcFirstLastPara="1" wrap="square" lIns="91425" tIns="45700" rIns="91425" bIns="45700" anchor="t" anchorCtr="0">
            <a:normAutofit/>
          </a:bodyPr>
          <a:lstStyle>
            <a:lvl1pPr marL="457200" lvl="0" indent="-355600" algn="l">
              <a:lnSpc>
                <a:spcPct val="120000"/>
              </a:lnSpc>
              <a:spcBef>
                <a:spcPts val="0"/>
              </a:spcBef>
              <a:spcAft>
                <a:spcPts val="0"/>
              </a:spcAft>
              <a:buClr>
                <a:schemeClr val="lt1"/>
              </a:buClr>
              <a:buSzPts val="2000"/>
              <a:buChar char="•"/>
              <a:defRPr sz="2000">
                <a:solidFill>
                  <a:schemeClr val="lt1"/>
                </a:solidFill>
              </a:defRPr>
            </a:lvl1pPr>
            <a:lvl2pPr marL="914400" lvl="1" indent="-355600" algn="l">
              <a:lnSpc>
                <a:spcPct val="120000"/>
              </a:lnSpc>
              <a:spcBef>
                <a:spcPts val="600"/>
              </a:spcBef>
              <a:spcAft>
                <a:spcPts val="0"/>
              </a:spcAft>
              <a:buClr>
                <a:schemeClr val="lt1"/>
              </a:buClr>
              <a:buSzPts val="2000"/>
              <a:buChar char="•"/>
              <a:defRPr sz="2000">
                <a:solidFill>
                  <a:schemeClr val="lt1"/>
                </a:solidFill>
              </a:defRPr>
            </a:lvl2pPr>
            <a:lvl3pPr marL="1371600" lvl="2" indent="-355600" algn="l">
              <a:lnSpc>
                <a:spcPct val="120000"/>
              </a:lnSpc>
              <a:spcBef>
                <a:spcPts val="600"/>
              </a:spcBef>
              <a:spcAft>
                <a:spcPts val="0"/>
              </a:spcAft>
              <a:buClr>
                <a:schemeClr val="lt1"/>
              </a:buClr>
              <a:buSzPts val="2000"/>
              <a:buChar char="•"/>
              <a:defRPr sz="2000">
                <a:solidFill>
                  <a:schemeClr val="lt1"/>
                </a:solidFill>
              </a:defRPr>
            </a:lvl3pPr>
            <a:lvl4pPr marL="1828800" lvl="3" indent="-355600" algn="l">
              <a:lnSpc>
                <a:spcPct val="120000"/>
              </a:lnSpc>
              <a:spcBef>
                <a:spcPts val="600"/>
              </a:spcBef>
              <a:spcAft>
                <a:spcPts val="0"/>
              </a:spcAft>
              <a:buClr>
                <a:schemeClr val="lt1"/>
              </a:buClr>
              <a:buSzPts val="2000"/>
              <a:buChar char="•"/>
              <a:defRPr sz="2000">
                <a:solidFill>
                  <a:schemeClr val="lt1"/>
                </a:solidFill>
              </a:defRPr>
            </a:lvl4pPr>
            <a:lvl5pPr marL="2286000" lvl="4" indent="-355600" algn="l">
              <a:lnSpc>
                <a:spcPct val="120000"/>
              </a:lnSpc>
              <a:spcBef>
                <a:spcPts val="600"/>
              </a:spcBef>
              <a:spcAft>
                <a:spcPts val="0"/>
              </a:spcAft>
              <a:buClr>
                <a:schemeClr val="lt1"/>
              </a:buClr>
              <a:buSzPts val="2000"/>
              <a:buChar char="•"/>
              <a:defRPr sz="2000">
                <a:solidFill>
                  <a:schemeClr val="lt1"/>
                </a:solidFill>
              </a:defRPr>
            </a:lvl5pPr>
            <a:lvl6pPr marL="2743200" lvl="5" indent="-323850" algn="l">
              <a:lnSpc>
                <a:spcPct val="90000"/>
              </a:lnSpc>
              <a:spcBef>
                <a:spcPts val="600"/>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213" name="Google Shape;213;p42"/>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4" name="Google Shape;214;p42"/>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5" name="Google Shape;215;p42"/>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216" name="Google Shape;216;p42"/>
          <p:cNvSpPr txBox="1">
            <a:spLocks noGrp="1"/>
          </p:cNvSpPr>
          <p:nvPr>
            <p:ph type="body" idx="2"/>
          </p:nvPr>
        </p:nvSpPr>
        <p:spPr>
          <a:xfrm>
            <a:off x="457200" y="1638300"/>
            <a:ext cx="2571750" cy="299085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chemeClr val="lt1"/>
              </a:buClr>
              <a:buSzPts val="1600"/>
              <a:buNone/>
              <a:defRPr sz="1600">
                <a:solidFill>
                  <a:schemeClr val="lt1"/>
                </a:solidFill>
              </a:defRPr>
            </a:lvl1pPr>
            <a:lvl2pPr marL="914400" lvl="1" indent="-228600" algn="l">
              <a:lnSpc>
                <a:spcPct val="120000"/>
              </a:lnSpc>
              <a:spcBef>
                <a:spcPts val="600"/>
              </a:spcBef>
              <a:spcAft>
                <a:spcPts val="0"/>
              </a:spcAft>
              <a:buClr>
                <a:schemeClr val="lt1"/>
              </a:buClr>
              <a:buSzPts val="1600"/>
              <a:buNone/>
              <a:defRPr sz="1600">
                <a:solidFill>
                  <a:schemeClr val="lt1"/>
                </a:solidFill>
              </a:defRPr>
            </a:lvl2pPr>
            <a:lvl3pPr marL="1371600" lvl="2" indent="-228600" algn="l">
              <a:lnSpc>
                <a:spcPct val="120000"/>
              </a:lnSpc>
              <a:spcBef>
                <a:spcPts val="600"/>
              </a:spcBef>
              <a:spcAft>
                <a:spcPts val="0"/>
              </a:spcAft>
              <a:buClr>
                <a:schemeClr val="lt1"/>
              </a:buClr>
              <a:buSzPts val="1600"/>
              <a:buNone/>
              <a:defRPr sz="1600">
                <a:solidFill>
                  <a:schemeClr val="lt1"/>
                </a:solidFill>
              </a:defRPr>
            </a:lvl3pPr>
            <a:lvl4pPr marL="1828800" lvl="3" indent="-228600" algn="l">
              <a:lnSpc>
                <a:spcPct val="120000"/>
              </a:lnSpc>
              <a:spcBef>
                <a:spcPts val="600"/>
              </a:spcBef>
              <a:spcAft>
                <a:spcPts val="0"/>
              </a:spcAft>
              <a:buClr>
                <a:schemeClr val="lt1"/>
              </a:buClr>
              <a:buSzPts val="1600"/>
              <a:buNone/>
              <a:defRPr sz="1600">
                <a:solidFill>
                  <a:schemeClr val="lt1"/>
                </a:solidFill>
              </a:defRPr>
            </a:lvl4pPr>
            <a:lvl5pPr marL="2286000" lvl="4" indent="-228600" algn="l">
              <a:lnSpc>
                <a:spcPct val="120000"/>
              </a:lnSpc>
              <a:spcBef>
                <a:spcPts val="600"/>
              </a:spcBef>
              <a:spcAft>
                <a:spcPts val="0"/>
              </a:spcAft>
              <a:buClr>
                <a:schemeClr val="lt1"/>
              </a:buClr>
              <a:buSzPts val="1600"/>
              <a:buNone/>
              <a:defRPr sz="1600">
                <a:solidFill>
                  <a:schemeClr val="lt1"/>
                </a:solidFill>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17" name="Google Shape;217;p42"/>
          <p:cNvSpPr txBox="1">
            <a:spLocks noGrp="1"/>
          </p:cNvSpPr>
          <p:nvPr>
            <p:ph type="body" idx="3"/>
          </p:nvPr>
        </p:nvSpPr>
        <p:spPr>
          <a:xfrm>
            <a:off x="457200" y="247650"/>
            <a:ext cx="2571750" cy="2667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rgbClr val="C3DCF3"/>
              </a:buClr>
              <a:buSzPts val="1200"/>
              <a:buNone/>
              <a:defRPr sz="1200" b="1" cap="none">
                <a:solidFill>
                  <a:srgbClr val="C3DCF3"/>
                </a:solidFill>
              </a:defRPr>
            </a:lvl1pPr>
            <a:lvl2pPr marL="914400" lvl="1" indent="-292100" algn="l">
              <a:lnSpc>
                <a:spcPct val="120000"/>
              </a:lnSpc>
              <a:spcBef>
                <a:spcPts val="600"/>
              </a:spcBef>
              <a:spcAft>
                <a:spcPts val="0"/>
              </a:spcAft>
              <a:buClr>
                <a:schemeClr val="dk2"/>
              </a:buClr>
              <a:buSzPts val="1000"/>
              <a:buChar char="•"/>
              <a:defRPr sz="1000"/>
            </a:lvl2pPr>
            <a:lvl3pPr marL="1371600" lvl="2" indent="-292100" algn="l">
              <a:lnSpc>
                <a:spcPct val="120000"/>
              </a:lnSpc>
              <a:spcBef>
                <a:spcPts val="600"/>
              </a:spcBef>
              <a:spcAft>
                <a:spcPts val="0"/>
              </a:spcAft>
              <a:buClr>
                <a:schemeClr val="dk2"/>
              </a:buClr>
              <a:buSzPts val="1000"/>
              <a:buChar char="•"/>
              <a:defRPr sz="1000"/>
            </a:lvl3pPr>
            <a:lvl4pPr marL="1828800" lvl="3" indent="-292100" algn="l">
              <a:lnSpc>
                <a:spcPct val="120000"/>
              </a:lnSpc>
              <a:spcBef>
                <a:spcPts val="600"/>
              </a:spcBef>
              <a:spcAft>
                <a:spcPts val="0"/>
              </a:spcAft>
              <a:buClr>
                <a:schemeClr val="dk2"/>
              </a:buClr>
              <a:buSzPts val="1000"/>
              <a:buChar char="•"/>
              <a:defRPr sz="1000"/>
            </a:lvl4pPr>
            <a:lvl5pPr marL="2286000" lvl="4" indent="-292100" algn="l">
              <a:lnSpc>
                <a:spcPct val="120000"/>
              </a:lnSpc>
              <a:spcBef>
                <a:spcPts val="600"/>
              </a:spcBef>
              <a:spcAft>
                <a:spcPts val="0"/>
              </a:spcAft>
              <a:buClr>
                <a:schemeClr val="dk2"/>
              </a:buClr>
              <a:buSzPts val="1000"/>
              <a:buChar char="•"/>
              <a:defRPr sz="10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Image Wide">
  <p:cSld name="Image Wide">
    <p:spTree>
      <p:nvGrpSpPr>
        <p:cNvPr id="1" name="Shape 218"/>
        <p:cNvGrpSpPr/>
        <p:nvPr/>
      </p:nvGrpSpPr>
      <p:grpSpPr>
        <a:xfrm>
          <a:off x="0" y="0"/>
          <a:ext cx="0" cy="0"/>
          <a:chOff x="0" y="0"/>
          <a:chExt cx="0" cy="0"/>
        </a:xfrm>
      </p:grpSpPr>
      <p:sp>
        <p:nvSpPr>
          <p:cNvPr id="219" name="Google Shape;219;p43"/>
          <p:cNvSpPr txBox="1">
            <a:spLocks noGrp="1"/>
          </p:cNvSpPr>
          <p:nvPr>
            <p:ph type="title"/>
          </p:nvPr>
        </p:nvSpPr>
        <p:spPr>
          <a:xfrm>
            <a:off x="457200" y="514350"/>
            <a:ext cx="7543800" cy="62984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0" name="Google Shape;220;p43"/>
          <p:cNvSpPr txBox="1">
            <a:spLocks noGrp="1"/>
          </p:cNvSpPr>
          <p:nvPr>
            <p:ph type="body" idx="1"/>
          </p:nvPr>
        </p:nvSpPr>
        <p:spPr>
          <a:xfrm>
            <a:off x="0" y="1276351"/>
            <a:ext cx="9144000" cy="335280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0"/>
              </a:spcBef>
              <a:spcAft>
                <a:spcPts val="0"/>
              </a:spcAft>
              <a:buClr>
                <a:schemeClr val="dk2"/>
              </a:buClr>
              <a:buSzPts val="1800"/>
              <a:buChar char="•"/>
              <a:defRPr/>
            </a:lvl1pPr>
            <a:lvl2pPr marL="914400" lvl="1" indent="-342900" algn="l">
              <a:lnSpc>
                <a:spcPct val="120000"/>
              </a:lnSpc>
              <a:spcBef>
                <a:spcPts val="600"/>
              </a:spcBef>
              <a:spcAft>
                <a:spcPts val="0"/>
              </a:spcAft>
              <a:buClr>
                <a:schemeClr val="dk2"/>
              </a:buClr>
              <a:buSzPts val="1800"/>
              <a:buChar char="•"/>
              <a:defRPr/>
            </a:lvl2pPr>
            <a:lvl3pPr marL="1371600" lvl="2" indent="-342900" algn="l">
              <a:lnSpc>
                <a:spcPct val="120000"/>
              </a:lnSpc>
              <a:spcBef>
                <a:spcPts val="600"/>
              </a:spcBef>
              <a:spcAft>
                <a:spcPts val="0"/>
              </a:spcAft>
              <a:buClr>
                <a:schemeClr val="dk2"/>
              </a:buClr>
              <a:buSzPts val="1800"/>
              <a:buChar char="•"/>
              <a:defRPr/>
            </a:lvl3pPr>
            <a:lvl4pPr marL="1828800" lvl="3" indent="-342900" algn="l">
              <a:lnSpc>
                <a:spcPct val="120000"/>
              </a:lnSpc>
              <a:spcBef>
                <a:spcPts val="600"/>
              </a:spcBef>
              <a:spcAft>
                <a:spcPts val="0"/>
              </a:spcAft>
              <a:buClr>
                <a:schemeClr val="dk2"/>
              </a:buClr>
              <a:buSzPts val="1800"/>
              <a:buChar char="•"/>
              <a:defRPr/>
            </a:lvl4pPr>
            <a:lvl5pPr marL="2286000" lvl="4" indent="-342900" algn="l">
              <a:lnSpc>
                <a:spcPct val="120000"/>
              </a:lnSpc>
              <a:spcBef>
                <a:spcPts val="600"/>
              </a:spcBef>
              <a:spcAft>
                <a:spcPts val="0"/>
              </a:spcAft>
              <a:buClr>
                <a:schemeClr val="dk2"/>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21" name="Google Shape;221;p43"/>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2" name="Google Shape;222;p43"/>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3" name="Google Shape;223;p43"/>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224" name="Google Shape;224;p43"/>
          <p:cNvSpPr txBox="1">
            <a:spLocks noGrp="1"/>
          </p:cNvSpPr>
          <p:nvPr>
            <p:ph type="body" idx="2"/>
          </p:nvPr>
        </p:nvSpPr>
        <p:spPr>
          <a:xfrm>
            <a:off x="457200" y="247650"/>
            <a:ext cx="7543800" cy="2667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chemeClr val="lt2"/>
              </a:buClr>
              <a:buSzPts val="1200"/>
              <a:buNone/>
              <a:defRPr sz="1200" b="1" cap="none">
                <a:solidFill>
                  <a:schemeClr val="lt2"/>
                </a:solidFill>
              </a:defRPr>
            </a:lvl1pPr>
            <a:lvl2pPr marL="914400" lvl="1" indent="-292100" algn="l">
              <a:lnSpc>
                <a:spcPct val="120000"/>
              </a:lnSpc>
              <a:spcBef>
                <a:spcPts val="600"/>
              </a:spcBef>
              <a:spcAft>
                <a:spcPts val="0"/>
              </a:spcAft>
              <a:buClr>
                <a:schemeClr val="dk2"/>
              </a:buClr>
              <a:buSzPts val="1000"/>
              <a:buChar char="•"/>
              <a:defRPr sz="1000"/>
            </a:lvl2pPr>
            <a:lvl3pPr marL="1371600" lvl="2" indent="-292100" algn="l">
              <a:lnSpc>
                <a:spcPct val="120000"/>
              </a:lnSpc>
              <a:spcBef>
                <a:spcPts val="600"/>
              </a:spcBef>
              <a:spcAft>
                <a:spcPts val="0"/>
              </a:spcAft>
              <a:buClr>
                <a:schemeClr val="dk2"/>
              </a:buClr>
              <a:buSzPts val="1000"/>
              <a:buChar char="•"/>
              <a:defRPr sz="1000"/>
            </a:lvl3pPr>
            <a:lvl4pPr marL="1828800" lvl="3" indent="-292100" algn="l">
              <a:lnSpc>
                <a:spcPct val="120000"/>
              </a:lnSpc>
              <a:spcBef>
                <a:spcPts val="600"/>
              </a:spcBef>
              <a:spcAft>
                <a:spcPts val="0"/>
              </a:spcAft>
              <a:buClr>
                <a:schemeClr val="dk2"/>
              </a:buClr>
              <a:buSzPts val="1000"/>
              <a:buChar char="•"/>
              <a:defRPr sz="1000"/>
            </a:lvl4pPr>
            <a:lvl5pPr marL="2286000" lvl="4" indent="-292100" algn="l">
              <a:lnSpc>
                <a:spcPct val="120000"/>
              </a:lnSpc>
              <a:spcBef>
                <a:spcPts val="600"/>
              </a:spcBef>
              <a:spcAft>
                <a:spcPts val="0"/>
              </a:spcAft>
              <a:buClr>
                <a:schemeClr val="dk2"/>
              </a:buClr>
              <a:buSzPts val="1000"/>
              <a:buChar char="•"/>
              <a:defRPr sz="10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Image Wide dark">
  <p:cSld name="Image Wide dark">
    <p:bg>
      <p:bgPr>
        <a:solidFill>
          <a:schemeClr val="accent1"/>
        </a:solidFill>
        <a:effectLst/>
      </p:bgPr>
    </p:bg>
    <p:spTree>
      <p:nvGrpSpPr>
        <p:cNvPr id="1" name="Shape 225"/>
        <p:cNvGrpSpPr/>
        <p:nvPr/>
      </p:nvGrpSpPr>
      <p:grpSpPr>
        <a:xfrm>
          <a:off x="0" y="0"/>
          <a:ext cx="0" cy="0"/>
          <a:chOff x="0" y="0"/>
          <a:chExt cx="0" cy="0"/>
        </a:xfrm>
      </p:grpSpPr>
      <p:sp>
        <p:nvSpPr>
          <p:cNvPr id="226" name="Google Shape;226;p44"/>
          <p:cNvSpPr txBox="1">
            <a:spLocks noGrp="1"/>
          </p:cNvSpPr>
          <p:nvPr>
            <p:ph type="title"/>
          </p:nvPr>
        </p:nvSpPr>
        <p:spPr>
          <a:xfrm>
            <a:off x="457200" y="514350"/>
            <a:ext cx="7543800" cy="62984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lt1"/>
              </a:buClr>
              <a:buSzPts val="2800"/>
              <a:buFont typeface="Source Sans Pro"/>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7" name="Google Shape;227;p44"/>
          <p:cNvSpPr txBox="1">
            <a:spLocks noGrp="1"/>
          </p:cNvSpPr>
          <p:nvPr>
            <p:ph type="body" idx="1"/>
          </p:nvPr>
        </p:nvSpPr>
        <p:spPr>
          <a:xfrm>
            <a:off x="0" y="1276351"/>
            <a:ext cx="9144000" cy="3352800"/>
          </a:xfrm>
          <a:prstGeom prst="rect">
            <a:avLst/>
          </a:prstGeom>
          <a:noFill/>
          <a:ln>
            <a:noFill/>
          </a:ln>
        </p:spPr>
        <p:txBody>
          <a:bodyPr spcFirstLastPara="1" wrap="square" lIns="91425" tIns="45700" rIns="91425" bIns="45700" anchor="t" anchorCtr="0">
            <a:normAutofit/>
          </a:bodyPr>
          <a:lstStyle>
            <a:lvl1pPr marL="457200" lvl="0" indent="-355600" algn="l">
              <a:lnSpc>
                <a:spcPct val="120000"/>
              </a:lnSpc>
              <a:spcBef>
                <a:spcPts val="0"/>
              </a:spcBef>
              <a:spcAft>
                <a:spcPts val="0"/>
              </a:spcAft>
              <a:buClr>
                <a:schemeClr val="lt1"/>
              </a:buClr>
              <a:buSzPts val="2000"/>
              <a:buChar char="•"/>
              <a:defRPr>
                <a:solidFill>
                  <a:schemeClr val="lt1"/>
                </a:solidFill>
              </a:defRPr>
            </a:lvl1pPr>
            <a:lvl2pPr marL="914400" lvl="1" indent="-355600" algn="l">
              <a:lnSpc>
                <a:spcPct val="120000"/>
              </a:lnSpc>
              <a:spcBef>
                <a:spcPts val="600"/>
              </a:spcBef>
              <a:spcAft>
                <a:spcPts val="0"/>
              </a:spcAft>
              <a:buClr>
                <a:schemeClr val="lt1"/>
              </a:buClr>
              <a:buSzPts val="2000"/>
              <a:buChar char="•"/>
              <a:defRPr>
                <a:solidFill>
                  <a:schemeClr val="lt1"/>
                </a:solidFill>
              </a:defRPr>
            </a:lvl2pPr>
            <a:lvl3pPr marL="1371600" lvl="2" indent="-355600" algn="l">
              <a:lnSpc>
                <a:spcPct val="120000"/>
              </a:lnSpc>
              <a:spcBef>
                <a:spcPts val="600"/>
              </a:spcBef>
              <a:spcAft>
                <a:spcPts val="0"/>
              </a:spcAft>
              <a:buClr>
                <a:schemeClr val="lt1"/>
              </a:buClr>
              <a:buSzPts val="2000"/>
              <a:buChar char="•"/>
              <a:defRPr>
                <a:solidFill>
                  <a:schemeClr val="lt1"/>
                </a:solidFill>
              </a:defRPr>
            </a:lvl3pPr>
            <a:lvl4pPr marL="1828800" lvl="3" indent="-355600" algn="l">
              <a:lnSpc>
                <a:spcPct val="120000"/>
              </a:lnSpc>
              <a:spcBef>
                <a:spcPts val="600"/>
              </a:spcBef>
              <a:spcAft>
                <a:spcPts val="0"/>
              </a:spcAft>
              <a:buClr>
                <a:schemeClr val="lt1"/>
              </a:buClr>
              <a:buSzPts val="2000"/>
              <a:buChar char="•"/>
              <a:defRPr>
                <a:solidFill>
                  <a:schemeClr val="lt1"/>
                </a:solidFill>
              </a:defRPr>
            </a:lvl4pPr>
            <a:lvl5pPr marL="2286000" lvl="4" indent="-355600" algn="l">
              <a:lnSpc>
                <a:spcPct val="120000"/>
              </a:lnSpc>
              <a:spcBef>
                <a:spcPts val="600"/>
              </a:spcBef>
              <a:spcAft>
                <a:spcPts val="0"/>
              </a:spcAft>
              <a:buClr>
                <a:schemeClr val="lt1"/>
              </a:buClr>
              <a:buSzPts val="2000"/>
              <a:buChar char="•"/>
              <a:defRPr>
                <a:solidFill>
                  <a:schemeClr val="lt1"/>
                </a:solidFill>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28" name="Google Shape;228;p44"/>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9" name="Google Shape;229;p4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0" name="Google Shape;230;p44"/>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231" name="Google Shape;231;p44"/>
          <p:cNvSpPr txBox="1">
            <a:spLocks noGrp="1"/>
          </p:cNvSpPr>
          <p:nvPr>
            <p:ph type="body" idx="2"/>
          </p:nvPr>
        </p:nvSpPr>
        <p:spPr>
          <a:xfrm>
            <a:off x="457200" y="247650"/>
            <a:ext cx="7543800" cy="2667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rgbClr val="C3DCF3"/>
              </a:buClr>
              <a:buSzPts val="1200"/>
              <a:buNone/>
              <a:defRPr sz="1200" b="1" cap="none">
                <a:solidFill>
                  <a:srgbClr val="C3DCF3"/>
                </a:solidFill>
              </a:defRPr>
            </a:lvl1pPr>
            <a:lvl2pPr marL="914400" lvl="1" indent="-292100" algn="l">
              <a:lnSpc>
                <a:spcPct val="120000"/>
              </a:lnSpc>
              <a:spcBef>
                <a:spcPts val="600"/>
              </a:spcBef>
              <a:spcAft>
                <a:spcPts val="0"/>
              </a:spcAft>
              <a:buClr>
                <a:schemeClr val="dk2"/>
              </a:buClr>
              <a:buSzPts val="1000"/>
              <a:buChar char="•"/>
              <a:defRPr sz="1000"/>
            </a:lvl2pPr>
            <a:lvl3pPr marL="1371600" lvl="2" indent="-292100" algn="l">
              <a:lnSpc>
                <a:spcPct val="120000"/>
              </a:lnSpc>
              <a:spcBef>
                <a:spcPts val="600"/>
              </a:spcBef>
              <a:spcAft>
                <a:spcPts val="0"/>
              </a:spcAft>
              <a:buClr>
                <a:schemeClr val="dk2"/>
              </a:buClr>
              <a:buSzPts val="1000"/>
              <a:buChar char="•"/>
              <a:defRPr sz="1000"/>
            </a:lvl3pPr>
            <a:lvl4pPr marL="1828800" lvl="3" indent="-292100" algn="l">
              <a:lnSpc>
                <a:spcPct val="120000"/>
              </a:lnSpc>
              <a:spcBef>
                <a:spcPts val="600"/>
              </a:spcBef>
              <a:spcAft>
                <a:spcPts val="0"/>
              </a:spcAft>
              <a:buClr>
                <a:schemeClr val="dk2"/>
              </a:buClr>
              <a:buSzPts val="1000"/>
              <a:buChar char="•"/>
              <a:defRPr sz="1000"/>
            </a:lvl4pPr>
            <a:lvl5pPr marL="2286000" lvl="4" indent="-292100" algn="l">
              <a:lnSpc>
                <a:spcPct val="120000"/>
              </a:lnSpc>
              <a:spcBef>
                <a:spcPts val="600"/>
              </a:spcBef>
              <a:spcAft>
                <a:spcPts val="0"/>
              </a:spcAft>
              <a:buClr>
                <a:schemeClr val="dk2"/>
              </a:buClr>
              <a:buSzPts val="1000"/>
              <a:buChar char="•"/>
              <a:defRPr sz="10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plit 1/2">
  <p:cSld name="Split 1/2">
    <p:spTree>
      <p:nvGrpSpPr>
        <p:cNvPr id="1" name="Shape 232"/>
        <p:cNvGrpSpPr/>
        <p:nvPr/>
      </p:nvGrpSpPr>
      <p:grpSpPr>
        <a:xfrm>
          <a:off x="0" y="0"/>
          <a:ext cx="0" cy="0"/>
          <a:chOff x="0" y="0"/>
          <a:chExt cx="0" cy="0"/>
        </a:xfrm>
      </p:grpSpPr>
      <p:sp>
        <p:nvSpPr>
          <p:cNvPr id="233" name="Google Shape;233;p45"/>
          <p:cNvSpPr/>
          <p:nvPr/>
        </p:nvSpPr>
        <p:spPr>
          <a:xfrm>
            <a:off x="4724400" y="0"/>
            <a:ext cx="4419600" cy="5143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lt1"/>
              </a:solidFill>
              <a:latin typeface="Source Sans Pro"/>
              <a:ea typeface="Source Sans Pro"/>
              <a:cs typeface="Source Sans Pro"/>
              <a:sym typeface="Source Sans Pro"/>
            </a:endParaRPr>
          </a:p>
        </p:txBody>
      </p:sp>
      <p:sp>
        <p:nvSpPr>
          <p:cNvPr id="234" name="Google Shape;234;p45"/>
          <p:cNvSpPr txBox="1">
            <a:spLocks noGrp="1"/>
          </p:cNvSpPr>
          <p:nvPr>
            <p:ph type="title"/>
          </p:nvPr>
        </p:nvSpPr>
        <p:spPr>
          <a:xfrm>
            <a:off x="457201" y="514351"/>
            <a:ext cx="3962400" cy="6477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2800"/>
              <a:buFont typeface="Source Sans Pro"/>
              <a:buNone/>
              <a:defRPr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5" name="Google Shape;235;p45"/>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6" name="Google Shape;236;p45"/>
          <p:cNvSpPr txBox="1">
            <a:spLocks noGrp="1"/>
          </p:cNvSpPr>
          <p:nvPr>
            <p:ph type="ftr" idx="11"/>
          </p:nvPr>
        </p:nvSpPr>
        <p:spPr>
          <a:xfrm>
            <a:off x="2514600" y="4767263"/>
            <a:ext cx="19050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7" name="Google Shape;237;p45"/>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238" name="Google Shape;238;p45"/>
          <p:cNvSpPr txBox="1">
            <a:spLocks noGrp="1"/>
          </p:cNvSpPr>
          <p:nvPr>
            <p:ph type="body" idx="1"/>
          </p:nvPr>
        </p:nvSpPr>
        <p:spPr>
          <a:xfrm>
            <a:off x="457200" y="1276350"/>
            <a:ext cx="3962400" cy="3352800"/>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0"/>
              </a:spcBef>
              <a:spcAft>
                <a:spcPts val="0"/>
              </a:spcAft>
              <a:buClr>
                <a:schemeClr val="dk2"/>
              </a:buClr>
              <a:buSzPts val="1800"/>
              <a:buChar char="•"/>
              <a:defRPr/>
            </a:lvl1pPr>
            <a:lvl2pPr marL="914400" lvl="1" indent="-342900" algn="l">
              <a:lnSpc>
                <a:spcPct val="120000"/>
              </a:lnSpc>
              <a:spcBef>
                <a:spcPts val="600"/>
              </a:spcBef>
              <a:spcAft>
                <a:spcPts val="0"/>
              </a:spcAft>
              <a:buClr>
                <a:schemeClr val="dk2"/>
              </a:buClr>
              <a:buSzPts val="1800"/>
              <a:buChar char="•"/>
              <a:defRPr/>
            </a:lvl2pPr>
            <a:lvl3pPr marL="1371600" lvl="2" indent="-342900" algn="l">
              <a:lnSpc>
                <a:spcPct val="120000"/>
              </a:lnSpc>
              <a:spcBef>
                <a:spcPts val="600"/>
              </a:spcBef>
              <a:spcAft>
                <a:spcPts val="0"/>
              </a:spcAft>
              <a:buClr>
                <a:schemeClr val="dk2"/>
              </a:buClr>
              <a:buSzPts val="1800"/>
              <a:buChar char="•"/>
              <a:defRPr/>
            </a:lvl3pPr>
            <a:lvl4pPr marL="1828800" lvl="3" indent="-342900" algn="l">
              <a:lnSpc>
                <a:spcPct val="120000"/>
              </a:lnSpc>
              <a:spcBef>
                <a:spcPts val="600"/>
              </a:spcBef>
              <a:spcAft>
                <a:spcPts val="0"/>
              </a:spcAft>
              <a:buClr>
                <a:schemeClr val="dk2"/>
              </a:buClr>
              <a:buSzPts val="1800"/>
              <a:buChar char="•"/>
              <a:defRPr/>
            </a:lvl4pPr>
            <a:lvl5pPr marL="2286000" lvl="4" indent="-342900" algn="l">
              <a:lnSpc>
                <a:spcPct val="120000"/>
              </a:lnSpc>
              <a:spcBef>
                <a:spcPts val="600"/>
              </a:spcBef>
              <a:spcAft>
                <a:spcPts val="0"/>
              </a:spcAft>
              <a:buClr>
                <a:schemeClr val="dk2"/>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39" name="Google Shape;239;p45"/>
          <p:cNvSpPr txBox="1">
            <a:spLocks noGrp="1"/>
          </p:cNvSpPr>
          <p:nvPr>
            <p:ph type="body" idx="2"/>
          </p:nvPr>
        </p:nvSpPr>
        <p:spPr>
          <a:xfrm>
            <a:off x="457200" y="247650"/>
            <a:ext cx="3962400" cy="2667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chemeClr val="lt2"/>
              </a:buClr>
              <a:buSzPts val="1200"/>
              <a:buNone/>
              <a:defRPr sz="1200" b="1" cap="none">
                <a:solidFill>
                  <a:schemeClr val="lt2"/>
                </a:solidFill>
              </a:defRPr>
            </a:lvl1pPr>
            <a:lvl2pPr marL="914400" lvl="1" indent="-292100" algn="l">
              <a:lnSpc>
                <a:spcPct val="120000"/>
              </a:lnSpc>
              <a:spcBef>
                <a:spcPts val="600"/>
              </a:spcBef>
              <a:spcAft>
                <a:spcPts val="0"/>
              </a:spcAft>
              <a:buClr>
                <a:schemeClr val="dk2"/>
              </a:buClr>
              <a:buSzPts val="1000"/>
              <a:buChar char="•"/>
              <a:defRPr sz="1000"/>
            </a:lvl2pPr>
            <a:lvl3pPr marL="1371600" lvl="2" indent="-292100" algn="l">
              <a:lnSpc>
                <a:spcPct val="120000"/>
              </a:lnSpc>
              <a:spcBef>
                <a:spcPts val="600"/>
              </a:spcBef>
              <a:spcAft>
                <a:spcPts val="0"/>
              </a:spcAft>
              <a:buClr>
                <a:schemeClr val="dk2"/>
              </a:buClr>
              <a:buSzPts val="1000"/>
              <a:buChar char="•"/>
              <a:defRPr sz="1000"/>
            </a:lvl3pPr>
            <a:lvl4pPr marL="1828800" lvl="3" indent="-292100" algn="l">
              <a:lnSpc>
                <a:spcPct val="120000"/>
              </a:lnSpc>
              <a:spcBef>
                <a:spcPts val="600"/>
              </a:spcBef>
              <a:spcAft>
                <a:spcPts val="0"/>
              </a:spcAft>
              <a:buClr>
                <a:schemeClr val="dk2"/>
              </a:buClr>
              <a:buSzPts val="1000"/>
              <a:buChar char="•"/>
              <a:defRPr sz="1000"/>
            </a:lvl4pPr>
            <a:lvl5pPr marL="2286000" lvl="4" indent="-292100" algn="l">
              <a:lnSpc>
                <a:spcPct val="120000"/>
              </a:lnSpc>
              <a:spcBef>
                <a:spcPts val="600"/>
              </a:spcBef>
              <a:spcAft>
                <a:spcPts val="0"/>
              </a:spcAft>
              <a:buClr>
                <a:schemeClr val="dk2"/>
              </a:buClr>
              <a:buSzPts val="1000"/>
              <a:buChar char="•"/>
              <a:defRPr sz="10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40" name="Google Shape;240;p45"/>
          <p:cNvSpPr txBox="1">
            <a:spLocks noGrp="1"/>
          </p:cNvSpPr>
          <p:nvPr>
            <p:ph type="body" idx="3"/>
          </p:nvPr>
        </p:nvSpPr>
        <p:spPr>
          <a:xfrm>
            <a:off x="5069710" y="514350"/>
            <a:ext cx="3617089" cy="4114800"/>
          </a:xfrm>
          <a:prstGeom prst="rect">
            <a:avLst/>
          </a:prstGeom>
          <a:noFill/>
          <a:ln>
            <a:noFill/>
          </a:ln>
        </p:spPr>
        <p:txBody>
          <a:bodyPr spcFirstLastPara="1" wrap="square" lIns="91425" tIns="45700" rIns="91425" bIns="45700" anchor="ctr" anchorCtr="0">
            <a:normAutofit/>
          </a:bodyPr>
          <a:lstStyle>
            <a:lvl1pPr marL="457200" lvl="0" indent="-228600" algn="l">
              <a:lnSpc>
                <a:spcPct val="120000"/>
              </a:lnSpc>
              <a:spcBef>
                <a:spcPts val="0"/>
              </a:spcBef>
              <a:spcAft>
                <a:spcPts val="0"/>
              </a:spcAft>
              <a:buClr>
                <a:schemeClr val="lt1"/>
              </a:buClr>
              <a:buSzPts val="2000"/>
              <a:buNone/>
              <a:defRPr>
                <a:solidFill>
                  <a:schemeClr val="lt1"/>
                </a:solidFill>
              </a:defRPr>
            </a:lvl1pPr>
            <a:lvl2pPr marL="914400" lvl="1" indent="-228600" algn="l">
              <a:lnSpc>
                <a:spcPct val="120000"/>
              </a:lnSpc>
              <a:spcBef>
                <a:spcPts val="600"/>
              </a:spcBef>
              <a:spcAft>
                <a:spcPts val="0"/>
              </a:spcAft>
              <a:buClr>
                <a:schemeClr val="lt1"/>
              </a:buClr>
              <a:buSzPts val="2000"/>
              <a:buNone/>
              <a:defRPr>
                <a:solidFill>
                  <a:schemeClr val="lt1"/>
                </a:solidFill>
              </a:defRPr>
            </a:lvl2pPr>
            <a:lvl3pPr marL="1371600" lvl="2" indent="-228600" algn="l">
              <a:lnSpc>
                <a:spcPct val="120000"/>
              </a:lnSpc>
              <a:spcBef>
                <a:spcPts val="600"/>
              </a:spcBef>
              <a:spcAft>
                <a:spcPts val="0"/>
              </a:spcAft>
              <a:buClr>
                <a:schemeClr val="lt1"/>
              </a:buClr>
              <a:buSzPts val="2000"/>
              <a:buNone/>
              <a:defRPr>
                <a:solidFill>
                  <a:schemeClr val="lt1"/>
                </a:solidFill>
              </a:defRPr>
            </a:lvl3pPr>
            <a:lvl4pPr marL="1828800" lvl="3" indent="-228600" algn="l">
              <a:lnSpc>
                <a:spcPct val="120000"/>
              </a:lnSpc>
              <a:spcBef>
                <a:spcPts val="600"/>
              </a:spcBef>
              <a:spcAft>
                <a:spcPts val="0"/>
              </a:spcAft>
              <a:buClr>
                <a:schemeClr val="lt1"/>
              </a:buClr>
              <a:buSzPts val="2000"/>
              <a:buNone/>
              <a:defRPr>
                <a:solidFill>
                  <a:schemeClr val="lt1"/>
                </a:solidFill>
              </a:defRPr>
            </a:lvl4pPr>
            <a:lvl5pPr marL="2286000" lvl="4" indent="-228600" algn="l">
              <a:lnSpc>
                <a:spcPct val="120000"/>
              </a:lnSpc>
              <a:spcBef>
                <a:spcPts val="600"/>
              </a:spcBef>
              <a:spcAft>
                <a:spcPts val="0"/>
              </a:spcAft>
              <a:buClr>
                <a:schemeClr val="lt1"/>
              </a:buClr>
              <a:buSzPts val="2000"/>
              <a:buNone/>
              <a:defRPr>
                <a:solidFill>
                  <a:schemeClr val="lt1"/>
                </a:solidFill>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plit 1/3">
  <p:cSld name="Split 1/3">
    <p:spTree>
      <p:nvGrpSpPr>
        <p:cNvPr id="1" name="Shape 241"/>
        <p:cNvGrpSpPr/>
        <p:nvPr/>
      </p:nvGrpSpPr>
      <p:grpSpPr>
        <a:xfrm>
          <a:off x="0" y="0"/>
          <a:ext cx="0" cy="0"/>
          <a:chOff x="0" y="0"/>
          <a:chExt cx="0" cy="0"/>
        </a:xfrm>
      </p:grpSpPr>
      <p:sp>
        <p:nvSpPr>
          <p:cNvPr id="242" name="Google Shape;242;p46"/>
          <p:cNvSpPr/>
          <p:nvPr/>
        </p:nvSpPr>
        <p:spPr>
          <a:xfrm>
            <a:off x="3352800" y="0"/>
            <a:ext cx="5791200" cy="5143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lt1"/>
              </a:solidFill>
              <a:latin typeface="Source Sans Pro"/>
              <a:ea typeface="Source Sans Pro"/>
              <a:cs typeface="Source Sans Pro"/>
              <a:sym typeface="Source Sans Pro"/>
            </a:endParaRPr>
          </a:p>
        </p:txBody>
      </p:sp>
      <p:sp>
        <p:nvSpPr>
          <p:cNvPr id="243" name="Google Shape;243;p46"/>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4" name="Google Shape;244;p46"/>
          <p:cNvSpPr txBox="1">
            <a:spLocks noGrp="1"/>
          </p:cNvSpPr>
          <p:nvPr>
            <p:ph type="ftr" idx="11"/>
          </p:nvPr>
        </p:nvSpPr>
        <p:spPr>
          <a:xfrm>
            <a:off x="3692324" y="4767263"/>
            <a:ext cx="2403676"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5" name="Google Shape;245;p46"/>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246" name="Google Shape;246;p46"/>
          <p:cNvSpPr txBox="1">
            <a:spLocks noGrp="1"/>
          </p:cNvSpPr>
          <p:nvPr>
            <p:ph type="body" idx="1"/>
          </p:nvPr>
        </p:nvSpPr>
        <p:spPr>
          <a:xfrm>
            <a:off x="3692324" y="514350"/>
            <a:ext cx="4994475" cy="4114800"/>
          </a:xfrm>
          <a:prstGeom prst="rect">
            <a:avLst/>
          </a:prstGeom>
          <a:noFill/>
          <a:ln>
            <a:noFill/>
          </a:ln>
        </p:spPr>
        <p:txBody>
          <a:bodyPr spcFirstLastPara="1" wrap="square" lIns="91425" tIns="45700" rIns="91425" bIns="45700" anchor="ctr" anchorCtr="0">
            <a:normAutofit/>
          </a:bodyPr>
          <a:lstStyle>
            <a:lvl1pPr marL="457200" lvl="0" indent="-228600" algn="l">
              <a:lnSpc>
                <a:spcPct val="120000"/>
              </a:lnSpc>
              <a:spcBef>
                <a:spcPts val="0"/>
              </a:spcBef>
              <a:spcAft>
                <a:spcPts val="0"/>
              </a:spcAft>
              <a:buClr>
                <a:schemeClr val="lt1"/>
              </a:buClr>
              <a:buSzPts val="2000"/>
              <a:buNone/>
              <a:defRPr>
                <a:solidFill>
                  <a:schemeClr val="lt1"/>
                </a:solidFill>
              </a:defRPr>
            </a:lvl1pPr>
            <a:lvl2pPr marL="914400" lvl="1" indent="-228600" algn="l">
              <a:lnSpc>
                <a:spcPct val="120000"/>
              </a:lnSpc>
              <a:spcBef>
                <a:spcPts val="600"/>
              </a:spcBef>
              <a:spcAft>
                <a:spcPts val="0"/>
              </a:spcAft>
              <a:buClr>
                <a:schemeClr val="lt1"/>
              </a:buClr>
              <a:buSzPts val="2000"/>
              <a:buNone/>
              <a:defRPr>
                <a:solidFill>
                  <a:schemeClr val="lt1"/>
                </a:solidFill>
              </a:defRPr>
            </a:lvl2pPr>
            <a:lvl3pPr marL="1371600" lvl="2" indent="-228600" algn="l">
              <a:lnSpc>
                <a:spcPct val="120000"/>
              </a:lnSpc>
              <a:spcBef>
                <a:spcPts val="600"/>
              </a:spcBef>
              <a:spcAft>
                <a:spcPts val="0"/>
              </a:spcAft>
              <a:buClr>
                <a:schemeClr val="lt1"/>
              </a:buClr>
              <a:buSzPts val="2000"/>
              <a:buNone/>
              <a:defRPr>
                <a:solidFill>
                  <a:schemeClr val="lt1"/>
                </a:solidFill>
              </a:defRPr>
            </a:lvl3pPr>
            <a:lvl4pPr marL="1828800" lvl="3" indent="-228600" algn="l">
              <a:lnSpc>
                <a:spcPct val="120000"/>
              </a:lnSpc>
              <a:spcBef>
                <a:spcPts val="600"/>
              </a:spcBef>
              <a:spcAft>
                <a:spcPts val="0"/>
              </a:spcAft>
              <a:buClr>
                <a:schemeClr val="lt1"/>
              </a:buClr>
              <a:buSzPts val="2000"/>
              <a:buNone/>
              <a:defRPr>
                <a:solidFill>
                  <a:schemeClr val="lt1"/>
                </a:solidFill>
              </a:defRPr>
            </a:lvl4pPr>
            <a:lvl5pPr marL="2286000" lvl="4" indent="-228600" algn="l">
              <a:lnSpc>
                <a:spcPct val="120000"/>
              </a:lnSpc>
              <a:spcBef>
                <a:spcPts val="600"/>
              </a:spcBef>
              <a:spcAft>
                <a:spcPts val="0"/>
              </a:spcAft>
              <a:buClr>
                <a:schemeClr val="lt1"/>
              </a:buClr>
              <a:buSzPts val="2000"/>
              <a:buNone/>
              <a:defRPr>
                <a:solidFill>
                  <a:schemeClr val="lt1"/>
                </a:solidFill>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47" name="Google Shape;247;p46"/>
          <p:cNvSpPr txBox="1">
            <a:spLocks noGrp="1"/>
          </p:cNvSpPr>
          <p:nvPr>
            <p:ph type="title"/>
          </p:nvPr>
        </p:nvSpPr>
        <p:spPr>
          <a:xfrm>
            <a:off x="457200" y="514350"/>
            <a:ext cx="2571750" cy="6477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accent1"/>
              </a:buClr>
              <a:buSzPts val="2800"/>
              <a:buFont typeface="Source Sans Pro"/>
              <a:buNone/>
              <a:defRPr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8" name="Google Shape;248;p46"/>
          <p:cNvSpPr txBox="1">
            <a:spLocks noGrp="1"/>
          </p:cNvSpPr>
          <p:nvPr>
            <p:ph type="body" idx="2"/>
          </p:nvPr>
        </p:nvSpPr>
        <p:spPr>
          <a:xfrm>
            <a:off x="457200" y="1276350"/>
            <a:ext cx="2571750" cy="3352799"/>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chemeClr val="dk2"/>
              </a:buClr>
              <a:buSzPts val="1400"/>
              <a:buNone/>
              <a:defRPr sz="1400"/>
            </a:lvl1pPr>
            <a:lvl2pPr marL="914400" lvl="1" indent="-228600" algn="l">
              <a:lnSpc>
                <a:spcPct val="120000"/>
              </a:lnSpc>
              <a:spcBef>
                <a:spcPts val="600"/>
              </a:spcBef>
              <a:spcAft>
                <a:spcPts val="0"/>
              </a:spcAft>
              <a:buClr>
                <a:schemeClr val="dk2"/>
              </a:buClr>
              <a:buSzPts val="1400"/>
              <a:buNone/>
              <a:defRPr sz="1400"/>
            </a:lvl2pPr>
            <a:lvl3pPr marL="1371600" lvl="2" indent="-228600" algn="l">
              <a:lnSpc>
                <a:spcPct val="120000"/>
              </a:lnSpc>
              <a:spcBef>
                <a:spcPts val="600"/>
              </a:spcBef>
              <a:spcAft>
                <a:spcPts val="0"/>
              </a:spcAft>
              <a:buClr>
                <a:schemeClr val="dk2"/>
              </a:buClr>
              <a:buSzPts val="1400"/>
              <a:buNone/>
              <a:defRPr sz="1400"/>
            </a:lvl3pPr>
            <a:lvl4pPr marL="1828800" lvl="3" indent="-228600" algn="l">
              <a:lnSpc>
                <a:spcPct val="120000"/>
              </a:lnSpc>
              <a:spcBef>
                <a:spcPts val="600"/>
              </a:spcBef>
              <a:spcAft>
                <a:spcPts val="0"/>
              </a:spcAft>
              <a:buClr>
                <a:schemeClr val="dk2"/>
              </a:buClr>
              <a:buSzPts val="1400"/>
              <a:buNone/>
              <a:defRPr sz="1400"/>
            </a:lvl4pPr>
            <a:lvl5pPr marL="2286000" lvl="4" indent="-228600" algn="l">
              <a:lnSpc>
                <a:spcPct val="120000"/>
              </a:lnSpc>
              <a:spcBef>
                <a:spcPts val="600"/>
              </a:spcBef>
              <a:spcAft>
                <a:spcPts val="0"/>
              </a:spcAft>
              <a:buClr>
                <a:schemeClr val="dk2"/>
              </a:buClr>
              <a:buSzPts val="1400"/>
              <a:buNone/>
              <a:defRPr sz="14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49" name="Google Shape;249;p46"/>
          <p:cNvSpPr txBox="1">
            <a:spLocks noGrp="1"/>
          </p:cNvSpPr>
          <p:nvPr>
            <p:ph type="body" idx="3"/>
          </p:nvPr>
        </p:nvSpPr>
        <p:spPr>
          <a:xfrm>
            <a:off x="457200" y="247650"/>
            <a:ext cx="2571750" cy="2667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chemeClr val="lt2"/>
              </a:buClr>
              <a:buSzPts val="1200"/>
              <a:buNone/>
              <a:defRPr sz="1200" b="1" cap="none">
                <a:solidFill>
                  <a:schemeClr val="lt2"/>
                </a:solidFill>
              </a:defRPr>
            </a:lvl1pPr>
            <a:lvl2pPr marL="914400" lvl="1" indent="-292100" algn="l">
              <a:lnSpc>
                <a:spcPct val="120000"/>
              </a:lnSpc>
              <a:spcBef>
                <a:spcPts val="600"/>
              </a:spcBef>
              <a:spcAft>
                <a:spcPts val="0"/>
              </a:spcAft>
              <a:buClr>
                <a:schemeClr val="dk2"/>
              </a:buClr>
              <a:buSzPts val="1000"/>
              <a:buChar char="•"/>
              <a:defRPr sz="1000"/>
            </a:lvl2pPr>
            <a:lvl3pPr marL="1371600" lvl="2" indent="-292100" algn="l">
              <a:lnSpc>
                <a:spcPct val="120000"/>
              </a:lnSpc>
              <a:spcBef>
                <a:spcPts val="600"/>
              </a:spcBef>
              <a:spcAft>
                <a:spcPts val="0"/>
              </a:spcAft>
              <a:buClr>
                <a:schemeClr val="dk2"/>
              </a:buClr>
              <a:buSzPts val="1000"/>
              <a:buChar char="•"/>
              <a:defRPr sz="1000"/>
            </a:lvl3pPr>
            <a:lvl4pPr marL="1828800" lvl="3" indent="-292100" algn="l">
              <a:lnSpc>
                <a:spcPct val="120000"/>
              </a:lnSpc>
              <a:spcBef>
                <a:spcPts val="600"/>
              </a:spcBef>
              <a:spcAft>
                <a:spcPts val="0"/>
              </a:spcAft>
              <a:buClr>
                <a:schemeClr val="dk2"/>
              </a:buClr>
              <a:buSzPts val="1000"/>
              <a:buChar char="•"/>
              <a:defRPr sz="1000"/>
            </a:lvl4pPr>
            <a:lvl5pPr marL="2286000" lvl="4" indent="-292100" algn="l">
              <a:lnSpc>
                <a:spcPct val="120000"/>
              </a:lnSpc>
              <a:spcBef>
                <a:spcPts val="600"/>
              </a:spcBef>
              <a:spcAft>
                <a:spcPts val="0"/>
              </a:spcAft>
              <a:buClr>
                <a:schemeClr val="dk2"/>
              </a:buClr>
              <a:buSzPts val="1000"/>
              <a:buChar char="•"/>
              <a:defRPr sz="10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50"/>
        <p:cNvGrpSpPr/>
        <p:nvPr/>
      </p:nvGrpSpPr>
      <p:grpSpPr>
        <a:xfrm>
          <a:off x="0" y="0"/>
          <a:ext cx="0" cy="0"/>
          <a:chOff x="0" y="0"/>
          <a:chExt cx="0" cy="0"/>
        </a:xfrm>
      </p:grpSpPr>
      <p:sp>
        <p:nvSpPr>
          <p:cNvPr id="251" name="Google Shape;251;p47"/>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2" name="Google Shape;252;p47"/>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3" name="Google Shape;253;p47"/>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lank dark">
  <p:cSld name="Blank dark">
    <p:bg>
      <p:bgPr>
        <a:solidFill>
          <a:schemeClr val="accent1"/>
        </a:solidFill>
        <a:effectLst/>
      </p:bgPr>
    </p:bg>
    <p:spTree>
      <p:nvGrpSpPr>
        <p:cNvPr id="1" name="Shape 254"/>
        <p:cNvGrpSpPr/>
        <p:nvPr/>
      </p:nvGrpSpPr>
      <p:grpSpPr>
        <a:xfrm>
          <a:off x="0" y="0"/>
          <a:ext cx="0" cy="0"/>
          <a:chOff x="0" y="0"/>
          <a:chExt cx="0" cy="0"/>
        </a:xfrm>
      </p:grpSpPr>
      <p:sp>
        <p:nvSpPr>
          <p:cNvPr id="255" name="Google Shape;255;p48"/>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6" name="Google Shape;256;p48"/>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7" name="Google Shape;257;p48"/>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1"/>
        </a:solidFill>
        <a:effectLst/>
      </p:bgPr>
    </p:bg>
    <p:spTree>
      <p:nvGrpSpPr>
        <p:cNvPr id="1" name="Shape 42"/>
        <p:cNvGrpSpPr/>
        <p:nvPr/>
      </p:nvGrpSpPr>
      <p:grpSpPr>
        <a:xfrm>
          <a:off x="0" y="0"/>
          <a:ext cx="0" cy="0"/>
          <a:chOff x="0" y="0"/>
          <a:chExt cx="0" cy="0"/>
        </a:xfrm>
      </p:grpSpPr>
      <p:sp>
        <p:nvSpPr>
          <p:cNvPr id="43" name="Google Shape;43;p20"/>
          <p:cNvSpPr txBox="1">
            <a:spLocks noGrp="1"/>
          </p:cNvSpPr>
          <p:nvPr>
            <p:ph type="title"/>
          </p:nvPr>
        </p:nvSpPr>
        <p:spPr>
          <a:xfrm>
            <a:off x="457200" y="2208037"/>
            <a:ext cx="8229600" cy="72742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3600"/>
              <a:buFont typeface="Source Sans Pro"/>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0"/>
          <p:cNvSpPr txBox="1">
            <a:spLocks noGrp="1"/>
          </p:cNvSpPr>
          <p:nvPr>
            <p:ph type="body" idx="1"/>
          </p:nvPr>
        </p:nvSpPr>
        <p:spPr>
          <a:xfrm>
            <a:off x="457200" y="1821847"/>
            <a:ext cx="8229600" cy="36180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0"/>
              </a:spcBef>
              <a:spcAft>
                <a:spcPts val="0"/>
              </a:spcAft>
              <a:buClr>
                <a:schemeClr val="lt1"/>
              </a:buClr>
              <a:buSzPts val="1400"/>
              <a:buNone/>
              <a:defRPr sz="1400" b="1" i="0" cap="none">
                <a:solidFill>
                  <a:schemeClr val="lt1"/>
                </a:solidFill>
                <a:latin typeface="Source Sans Pro"/>
                <a:ea typeface="Source Sans Pro"/>
                <a:cs typeface="Source Sans Pro"/>
                <a:sym typeface="Source Sans Pro"/>
              </a:defRPr>
            </a:lvl1pPr>
            <a:lvl2pPr marL="914400" lvl="1" indent="-228600" algn="l">
              <a:lnSpc>
                <a:spcPct val="120000"/>
              </a:lnSpc>
              <a:spcBef>
                <a:spcPts val="600"/>
              </a:spcBef>
              <a:spcAft>
                <a:spcPts val="0"/>
              </a:spcAft>
              <a:buClr>
                <a:srgbClr val="8997AD"/>
              </a:buClr>
              <a:buSzPts val="1500"/>
              <a:buNone/>
              <a:defRPr sz="1500">
                <a:solidFill>
                  <a:srgbClr val="8997AD"/>
                </a:solidFill>
              </a:defRPr>
            </a:lvl2pPr>
            <a:lvl3pPr marL="1371600" lvl="2" indent="-228600" algn="l">
              <a:lnSpc>
                <a:spcPct val="120000"/>
              </a:lnSpc>
              <a:spcBef>
                <a:spcPts val="600"/>
              </a:spcBef>
              <a:spcAft>
                <a:spcPts val="0"/>
              </a:spcAft>
              <a:buClr>
                <a:srgbClr val="8997AD"/>
              </a:buClr>
              <a:buSzPts val="1350"/>
              <a:buNone/>
              <a:defRPr sz="1350">
                <a:solidFill>
                  <a:srgbClr val="8997AD"/>
                </a:solidFill>
              </a:defRPr>
            </a:lvl3pPr>
            <a:lvl4pPr marL="1828800" lvl="3" indent="-228600" algn="l">
              <a:lnSpc>
                <a:spcPct val="120000"/>
              </a:lnSpc>
              <a:spcBef>
                <a:spcPts val="600"/>
              </a:spcBef>
              <a:spcAft>
                <a:spcPts val="0"/>
              </a:spcAft>
              <a:buClr>
                <a:srgbClr val="8997AD"/>
              </a:buClr>
              <a:buSzPts val="1200"/>
              <a:buNone/>
              <a:defRPr sz="1200">
                <a:solidFill>
                  <a:srgbClr val="8997AD"/>
                </a:solidFill>
              </a:defRPr>
            </a:lvl4pPr>
            <a:lvl5pPr marL="2286000" lvl="4" indent="-228600" algn="l">
              <a:lnSpc>
                <a:spcPct val="120000"/>
              </a:lnSpc>
              <a:spcBef>
                <a:spcPts val="600"/>
              </a:spcBef>
              <a:spcAft>
                <a:spcPts val="0"/>
              </a:spcAft>
              <a:buClr>
                <a:srgbClr val="8997AD"/>
              </a:buClr>
              <a:buSzPts val="1200"/>
              <a:buNone/>
              <a:defRPr sz="1200">
                <a:solidFill>
                  <a:srgbClr val="8997AD"/>
                </a:solidFill>
              </a:defRPr>
            </a:lvl5pPr>
            <a:lvl6pPr marL="2743200" lvl="5" indent="-228600" algn="l">
              <a:lnSpc>
                <a:spcPct val="90000"/>
              </a:lnSpc>
              <a:spcBef>
                <a:spcPts val="600"/>
              </a:spcBef>
              <a:spcAft>
                <a:spcPts val="0"/>
              </a:spcAft>
              <a:buClr>
                <a:srgbClr val="8997AD"/>
              </a:buClr>
              <a:buSzPts val="1200"/>
              <a:buNone/>
              <a:defRPr sz="1200">
                <a:solidFill>
                  <a:srgbClr val="8997AD"/>
                </a:solidFill>
              </a:defRPr>
            </a:lvl6pPr>
            <a:lvl7pPr marL="3200400" lvl="6" indent="-228600" algn="l">
              <a:lnSpc>
                <a:spcPct val="90000"/>
              </a:lnSpc>
              <a:spcBef>
                <a:spcPts val="375"/>
              </a:spcBef>
              <a:spcAft>
                <a:spcPts val="0"/>
              </a:spcAft>
              <a:buClr>
                <a:srgbClr val="8997AD"/>
              </a:buClr>
              <a:buSzPts val="1200"/>
              <a:buNone/>
              <a:defRPr sz="1200">
                <a:solidFill>
                  <a:srgbClr val="8997AD"/>
                </a:solidFill>
              </a:defRPr>
            </a:lvl7pPr>
            <a:lvl8pPr marL="3657600" lvl="7" indent="-228600" algn="l">
              <a:lnSpc>
                <a:spcPct val="90000"/>
              </a:lnSpc>
              <a:spcBef>
                <a:spcPts val="375"/>
              </a:spcBef>
              <a:spcAft>
                <a:spcPts val="0"/>
              </a:spcAft>
              <a:buClr>
                <a:srgbClr val="8997AD"/>
              </a:buClr>
              <a:buSzPts val="1200"/>
              <a:buNone/>
              <a:defRPr sz="1200">
                <a:solidFill>
                  <a:srgbClr val="8997AD"/>
                </a:solidFill>
              </a:defRPr>
            </a:lvl8pPr>
            <a:lvl9pPr marL="4114800" lvl="8" indent="-228600" algn="l">
              <a:lnSpc>
                <a:spcPct val="90000"/>
              </a:lnSpc>
              <a:spcBef>
                <a:spcPts val="375"/>
              </a:spcBef>
              <a:spcAft>
                <a:spcPts val="0"/>
              </a:spcAft>
              <a:buClr>
                <a:srgbClr val="8997AD"/>
              </a:buClr>
              <a:buSzPts val="1200"/>
              <a:buNone/>
              <a:defRPr sz="1200">
                <a:solidFill>
                  <a:srgbClr val="8997AD"/>
                </a:solidFill>
              </a:defRPr>
            </a:lvl9pPr>
          </a:lstStyle>
          <a:p>
            <a:endParaRPr/>
          </a:p>
        </p:txBody>
      </p:sp>
      <p:sp>
        <p:nvSpPr>
          <p:cNvPr id="45" name="Google Shape;45;p20"/>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cxnSp>
        <p:nvCxnSpPr>
          <p:cNvPr id="48" name="Google Shape;48;p20"/>
          <p:cNvCxnSpPr/>
          <p:nvPr/>
        </p:nvCxnSpPr>
        <p:spPr>
          <a:xfrm>
            <a:off x="457200" y="2935462"/>
            <a:ext cx="8229600" cy="0"/>
          </a:xfrm>
          <a:prstGeom prst="straightConnector1">
            <a:avLst/>
          </a:prstGeom>
          <a:noFill/>
          <a:ln w="28575" cap="flat" cmpd="sng">
            <a:solidFill>
              <a:schemeClr val="lt1"/>
            </a:solidFill>
            <a:prstDash val="solid"/>
            <a:miter lim="800000"/>
            <a:headEnd type="none" w="sm" len="sm"/>
            <a:tailEnd type="none" w="sm" len="sm"/>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58"/>
        <p:cNvGrpSpPr/>
        <p:nvPr/>
      </p:nvGrpSpPr>
      <p:grpSpPr>
        <a:xfrm>
          <a:off x="0" y="0"/>
          <a:ext cx="0" cy="0"/>
          <a:chOff x="0" y="0"/>
          <a:chExt cx="0" cy="0"/>
        </a:xfrm>
      </p:grpSpPr>
      <p:pic>
        <p:nvPicPr>
          <p:cNvPr id="259" name="Google Shape;259;p49" descr="&quot;&quot;"/>
          <p:cNvPicPr preferRelativeResize="0"/>
          <p:nvPr/>
        </p:nvPicPr>
        <p:blipFill rotWithShape="1">
          <a:blip r:embed="rId2">
            <a:alphaModFix/>
          </a:blip>
          <a:srcRect/>
          <a:stretch/>
        </p:blipFill>
        <p:spPr>
          <a:xfrm>
            <a:off x="1" y="1"/>
            <a:ext cx="3222783" cy="2350727"/>
          </a:xfrm>
          <a:prstGeom prst="rect">
            <a:avLst/>
          </a:prstGeom>
          <a:noFill/>
          <a:ln>
            <a:noFill/>
          </a:ln>
        </p:spPr>
      </p:pic>
      <p:sp>
        <p:nvSpPr>
          <p:cNvPr id="260" name="Google Shape;260;p49"/>
          <p:cNvSpPr txBox="1">
            <a:spLocks noGrp="1"/>
          </p:cNvSpPr>
          <p:nvPr>
            <p:ph type="title"/>
          </p:nvPr>
        </p:nvSpPr>
        <p:spPr>
          <a:xfrm>
            <a:off x="457200" y="514350"/>
            <a:ext cx="7543800" cy="62984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accent1"/>
              </a:buClr>
              <a:buSzPts val="2800"/>
              <a:buFont typeface="Source Sans Pro"/>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1" name="Google Shape;261;p49"/>
          <p:cNvSpPr txBox="1">
            <a:spLocks noGrp="1"/>
          </p:cNvSpPr>
          <p:nvPr>
            <p:ph type="sldNum" idx="12"/>
          </p:nvPr>
        </p:nvSpPr>
        <p:spPr>
          <a:xfrm>
            <a:off x="6457950" y="4521217"/>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262" name="Google Shape;262;p49"/>
          <p:cNvSpPr txBox="1">
            <a:spLocks noGrp="1"/>
          </p:cNvSpPr>
          <p:nvPr>
            <p:ph type="ftr" idx="11"/>
          </p:nvPr>
        </p:nvSpPr>
        <p:spPr>
          <a:xfrm>
            <a:off x="3028950" y="4521217"/>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263" name="Google Shape;263;p49" descr="&quot;&quot;"/>
          <p:cNvPicPr preferRelativeResize="0"/>
          <p:nvPr/>
        </p:nvPicPr>
        <p:blipFill rotWithShape="1">
          <a:blip r:embed="rId3">
            <a:alphaModFix/>
          </a:blip>
          <a:srcRect/>
          <a:stretch/>
        </p:blipFill>
        <p:spPr>
          <a:xfrm>
            <a:off x="0" y="4901184"/>
            <a:ext cx="9144000" cy="242316"/>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3_Title and Content" type="obj">
  <p:cSld name="OBJECT">
    <p:spTree>
      <p:nvGrpSpPr>
        <p:cNvPr id="1" name="Shape 264"/>
        <p:cNvGrpSpPr/>
        <p:nvPr/>
      </p:nvGrpSpPr>
      <p:grpSpPr>
        <a:xfrm>
          <a:off x="0" y="0"/>
          <a:ext cx="0" cy="0"/>
          <a:chOff x="0" y="0"/>
          <a:chExt cx="0" cy="0"/>
        </a:xfrm>
      </p:grpSpPr>
      <p:sp>
        <p:nvSpPr>
          <p:cNvPr id="265" name="Google Shape;265;p50"/>
          <p:cNvSpPr txBox="1">
            <a:spLocks noGrp="1"/>
          </p:cNvSpPr>
          <p:nvPr>
            <p:ph type="title"/>
          </p:nvPr>
        </p:nvSpPr>
        <p:spPr>
          <a:xfrm>
            <a:off x="457200" y="514350"/>
            <a:ext cx="7543800" cy="62984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6" name="Google Shape;266;p50"/>
          <p:cNvSpPr txBox="1">
            <a:spLocks noGrp="1"/>
          </p:cNvSpPr>
          <p:nvPr>
            <p:ph type="body" idx="1"/>
          </p:nvPr>
        </p:nvSpPr>
        <p:spPr>
          <a:xfrm>
            <a:off x="457200" y="1276350"/>
            <a:ext cx="7543800" cy="3352801"/>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0"/>
              </a:spcBef>
              <a:spcAft>
                <a:spcPts val="0"/>
              </a:spcAft>
              <a:buClr>
                <a:schemeClr val="dk2"/>
              </a:buClr>
              <a:buSzPts val="1800"/>
              <a:buChar char="•"/>
              <a:defRPr/>
            </a:lvl1pPr>
            <a:lvl2pPr marL="914400" lvl="1" indent="-342900" algn="l">
              <a:lnSpc>
                <a:spcPct val="120000"/>
              </a:lnSpc>
              <a:spcBef>
                <a:spcPts val="600"/>
              </a:spcBef>
              <a:spcAft>
                <a:spcPts val="0"/>
              </a:spcAft>
              <a:buClr>
                <a:schemeClr val="dk2"/>
              </a:buClr>
              <a:buSzPts val="1800"/>
              <a:buChar char="•"/>
              <a:defRPr/>
            </a:lvl2pPr>
            <a:lvl3pPr marL="1371600" lvl="2" indent="-342900" algn="l">
              <a:lnSpc>
                <a:spcPct val="120000"/>
              </a:lnSpc>
              <a:spcBef>
                <a:spcPts val="600"/>
              </a:spcBef>
              <a:spcAft>
                <a:spcPts val="0"/>
              </a:spcAft>
              <a:buClr>
                <a:schemeClr val="dk2"/>
              </a:buClr>
              <a:buSzPts val="1800"/>
              <a:buChar char="•"/>
              <a:defRPr/>
            </a:lvl3pPr>
            <a:lvl4pPr marL="1828800" lvl="3" indent="-342900" algn="l">
              <a:lnSpc>
                <a:spcPct val="120000"/>
              </a:lnSpc>
              <a:spcBef>
                <a:spcPts val="600"/>
              </a:spcBef>
              <a:spcAft>
                <a:spcPts val="0"/>
              </a:spcAft>
              <a:buClr>
                <a:schemeClr val="dk2"/>
              </a:buClr>
              <a:buSzPts val="1800"/>
              <a:buChar char="•"/>
              <a:defRPr/>
            </a:lvl4pPr>
            <a:lvl5pPr marL="2286000" lvl="4" indent="-342900" algn="l">
              <a:lnSpc>
                <a:spcPct val="120000"/>
              </a:lnSpc>
              <a:spcBef>
                <a:spcPts val="600"/>
              </a:spcBef>
              <a:spcAft>
                <a:spcPts val="0"/>
              </a:spcAft>
              <a:buClr>
                <a:schemeClr val="dk2"/>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67" name="Google Shape;267;p50"/>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8" name="Google Shape;268;p50"/>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9" name="Google Shape;269;p50"/>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Content 1">
  <p:cSld name="Title and Content_1">
    <p:spTree>
      <p:nvGrpSpPr>
        <p:cNvPr id="1" name="Shape 270"/>
        <p:cNvGrpSpPr/>
        <p:nvPr/>
      </p:nvGrpSpPr>
      <p:grpSpPr>
        <a:xfrm>
          <a:off x="0" y="0"/>
          <a:ext cx="0" cy="0"/>
          <a:chOff x="0" y="0"/>
          <a:chExt cx="0" cy="0"/>
        </a:xfrm>
      </p:grpSpPr>
      <p:sp>
        <p:nvSpPr>
          <p:cNvPr id="271" name="Google Shape;271;gf69b283f39_0_375"/>
          <p:cNvSpPr txBox="1">
            <a:spLocks noGrp="1"/>
          </p:cNvSpPr>
          <p:nvPr>
            <p:ph type="title"/>
          </p:nvPr>
        </p:nvSpPr>
        <p:spPr>
          <a:xfrm>
            <a:off x="479425" y="230123"/>
            <a:ext cx="8185200" cy="3924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2800"/>
              <a:buNone/>
              <a:defRPr sz="2400" b="1" i="0">
                <a:solidFill>
                  <a:srgbClr val="006FBB"/>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2" name="Google Shape;272;gf69b283f39_0_375"/>
          <p:cNvSpPr txBox="1">
            <a:spLocks noGrp="1"/>
          </p:cNvSpPr>
          <p:nvPr>
            <p:ph type="body" idx="1"/>
          </p:nvPr>
        </p:nvSpPr>
        <p:spPr>
          <a:xfrm>
            <a:off x="493712" y="943449"/>
            <a:ext cx="8156700" cy="1847100"/>
          </a:xfrm>
          <a:prstGeom prst="rect">
            <a:avLst/>
          </a:prstGeom>
          <a:noFill/>
          <a:ln>
            <a:noFill/>
          </a:ln>
        </p:spPr>
        <p:txBody>
          <a:bodyPr spcFirstLastPara="1" wrap="square" lIns="0" tIns="0" rIns="0" bIns="0" anchor="t" anchorCtr="0">
            <a:spAutoFit/>
          </a:bodyPr>
          <a:lstStyle>
            <a:lvl1pPr marL="457200" lvl="0" indent="-228600" algn="l">
              <a:lnSpc>
                <a:spcPct val="120000"/>
              </a:lnSpc>
              <a:spcBef>
                <a:spcPts val="0"/>
              </a:spcBef>
              <a:spcAft>
                <a:spcPts val="0"/>
              </a:spcAft>
              <a:buSzPts val="2000"/>
              <a:buNone/>
              <a:defRPr b="0" i="0">
                <a:solidFill>
                  <a:schemeClr val="dk1"/>
                </a:solidFill>
              </a:defRPr>
            </a:lvl1pPr>
            <a:lvl2pPr marL="914400" lvl="1" indent="-228600" algn="l">
              <a:lnSpc>
                <a:spcPct val="120000"/>
              </a:lnSpc>
              <a:spcBef>
                <a:spcPts val="600"/>
              </a:spcBef>
              <a:spcAft>
                <a:spcPts val="0"/>
              </a:spcAft>
              <a:buSzPts val="2000"/>
              <a:buNone/>
              <a:defRPr/>
            </a:lvl2pPr>
            <a:lvl3pPr marL="1371600" lvl="2" indent="-228600" algn="l">
              <a:lnSpc>
                <a:spcPct val="120000"/>
              </a:lnSpc>
              <a:spcBef>
                <a:spcPts val="600"/>
              </a:spcBef>
              <a:spcAft>
                <a:spcPts val="0"/>
              </a:spcAft>
              <a:buSzPts val="2000"/>
              <a:buNone/>
              <a:defRPr/>
            </a:lvl3pPr>
            <a:lvl4pPr marL="1828800" lvl="3" indent="-228600" algn="l">
              <a:lnSpc>
                <a:spcPct val="120000"/>
              </a:lnSpc>
              <a:spcBef>
                <a:spcPts val="600"/>
              </a:spcBef>
              <a:spcAft>
                <a:spcPts val="0"/>
              </a:spcAft>
              <a:buSzPts val="2000"/>
              <a:buNone/>
              <a:defRPr/>
            </a:lvl4pPr>
            <a:lvl5pPr marL="2286000" lvl="4" indent="-228600" algn="l">
              <a:lnSpc>
                <a:spcPct val="120000"/>
              </a:lnSpc>
              <a:spcBef>
                <a:spcPts val="600"/>
              </a:spcBef>
              <a:spcAft>
                <a:spcPts val="0"/>
              </a:spcAft>
              <a:buSzPts val="2000"/>
              <a:buNone/>
              <a:defRPr/>
            </a:lvl5pPr>
            <a:lvl6pPr marL="2743200" lvl="5" indent="-228600" algn="l">
              <a:lnSpc>
                <a:spcPct val="90000"/>
              </a:lnSpc>
              <a:spcBef>
                <a:spcPts val="600"/>
              </a:spcBef>
              <a:spcAft>
                <a:spcPts val="0"/>
              </a:spcAft>
              <a:buSzPts val="1350"/>
              <a:buNone/>
              <a:defRPr/>
            </a:lvl6pPr>
            <a:lvl7pPr marL="3200400" lvl="6" indent="-228600" algn="l">
              <a:lnSpc>
                <a:spcPct val="90000"/>
              </a:lnSpc>
              <a:spcBef>
                <a:spcPts val="375"/>
              </a:spcBef>
              <a:spcAft>
                <a:spcPts val="0"/>
              </a:spcAft>
              <a:buSzPts val="1350"/>
              <a:buNone/>
              <a:defRPr/>
            </a:lvl7pPr>
            <a:lvl8pPr marL="3657600" lvl="7" indent="-228600" algn="l">
              <a:lnSpc>
                <a:spcPct val="90000"/>
              </a:lnSpc>
              <a:spcBef>
                <a:spcPts val="375"/>
              </a:spcBef>
              <a:spcAft>
                <a:spcPts val="0"/>
              </a:spcAft>
              <a:buSzPts val="1350"/>
              <a:buNone/>
              <a:defRPr/>
            </a:lvl8pPr>
            <a:lvl9pPr marL="4114800" lvl="8" indent="-228600" algn="l">
              <a:lnSpc>
                <a:spcPct val="90000"/>
              </a:lnSpc>
              <a:spcBef>
                <a:spcPts val="375"/>
              </a:spcBef>
              <a:spcAft>
                <a:spcPts val="0"/>
              </a:spcAft>
              <a:buSzPts val="1350"/>
              <a:buNone/>
              <a:defRPr/>
            </a:lvl9pPr>
          </a:lstStyle>
          <a:p>
            <a:endParaRPr/>
          </a:p>
        </p:txBody>
      </p:sp>
      <p:sp>
        <p:nvSpPr>
          <p:cNvPr id="273" name="Google Shape;273;gf69b283f39_0_375"/>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4" name="Google Shape;274;gf69b283f39_0_375"/>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5" name="Google Shape;275;gf69b283f39_0_375"/>
          <p:cNvSpPr txBox="1">
            <a:spLocks noGrp="1"/>
          </p:cNvSpPr>
          <p:nvPr>
            <p:ph type="sldNum" idx="12"/>
          </p:nvPr>
        </p:nvSpPr>
        <p:spPr>
          <a:xfrm>
            <a:off x="8496554" y="4860607"/>
            <a:ext cx="210900" cy="130800"/>
          </a:xfrm>
          <a:prstGeom prst="rect">
            <a:avLst/>
          </a:prstGeom>
          <a:noFill/>
          <a:ln>
            <a:noFill/>
          </a:ln>
        </p:spPr>
        <p:txBody>
          <a:bodyPr spcFirstLastPara="1" wrap="square" lIns="0" tIns="0" rIns="0" bIns="0" anchor="t" anchorCtr="0">
            <a:spAutoFit/>
          </a:bodyPr>
          <a:lstStyle>
            <a:lvl1pPr marL="38100" marR="0" lvl="0" indent="0" algn="l">
              <a:lnSpc>
                <a:spcPct val="109411"/>
              </a:lnSpc>
              <a:spcBef>
                <a:spcPts val="0"/>
              </a:spcBef>
              <a:spcAft>
                <a:spcPts val="0"/>
              </a:spcAft>
              <a:buClr>
                <a:srgbClr val="000000"/>
              </a:buClr>
              <a:buSzPts val="850"/>
              <a:buFont typeface="Arial"/>
              <a:buNone/>
              <a:defRPr sz="850" b="0" i="0" u="none" strike="noStrike" cap="none">
                <a:solidFill>
                  <a:srgbClr val="7E8EA2"/>
                </a:solidFill>
                <a:latin typeface="Arial"/>
                <a:ea typeface="Arial"/>
                <a:cs typeface="Arial"/>
                <a:sym typeface="Arial"/>
              </a:defRPr>
            </a:lvl1pPr>
            <a:lvl2pPr marL="38100" marR="0" lvl="1" indent="0" algn="l">
              <a:lnSpc>
                <a:spcPct val="109411"/>
              </a:lnSpc>
              <a:spcBef>
                <a:spcPts val="0"/>
              </a:spcBef>
              <a:spcAft>
                <a:spcPts val="0"/>
              </a:spcAft>
              <a:buClr>
                <a:srgbClr val="000000"/>
              </a:buClr>
              <a:buSzPts val="850"/>
              <a:buFont typeface="Arial"/>
              <a:buNone/>
              <a:defRPr sz="850" b="0" i="0" u="none" strike="noStrike" cap="none">
                <a:solidFill>
                  <a:srgbClr val="7E8EA2"/>
                </a:solidFill>
                <a:latin typeface="Arial"/>
                <a:ea typeface="Arial"/>
                <a:cs typeface="Arial"/>
                <a:sym typeface="Arial"/>
              </a:defRPr>
            </a:lvl2pPr>
            <a:lvl3pPr marL="38100" marR="0" lvl="2" indent="0" algn="l">
              <a:lnSpc>
                <a:spcPct val="109411"/>
              </a:lnSpc>
              <a:spcBef>
                <a:spcPts val="0"/>
              </a:spcBef>
              <a:spcAft>
                <a:spcPts val="0"/>
              </a:spcAft>
              <a:buClr>
                <a:srgbClr val="000000"/>
              </a:buClr>
              <a:buSzPts val="850"/>
              <a:buFont typeface="Arial"/>
              <a:buNone/>
              <a:defRPr sz="850" b="0" i="0" u="none" strike="noStrike" cap="none">
                <a:solidFill>
                  <a:srgbClr val="7E8EA2"/>
                </a:solidFill>
                <a:latin typeface="Arial"/>
                <a:ea typeface="Arial"/>
                <a:cs typeface="Arial"/>
                <a:sym typeface="Arial"/>
              </a:defRPr>
            </a:lvl3pPr>
            <a:lvl4pPr marL="38100" marR="0" lvl="3" indent="0" algn="l">
              <a:lnSpc>
                <a:spcPct val="109411"/>
              </a:lnSpc>
              <a:spcBef>
                <a:spcPts val="0"/>
              </a:spcBef>
              <a:spcAft>
                <a:spcPts val="0"/>
              </a:spcAft>
              <a:buClr>
                <a:srgbClr val="000000"/>
              </a:buClr>
              <a:buSzPts val="850"/>
              <a:buFont typeface="Arial"/>
              <a:buNone/>
              <a:defRPr sz="850" b="0" i="0" u="none" strike="noStrike" cap="none">
                <a:solidFill>
                  <a:srgbClr val="7E8EA2"/>
                </a:solidFill>
                <a:latin typeface="Arial"/>
                <a:ea typeface="Arial"/>
                <a:cs typeface="Arial"/>
                <a:sym typeface="Arial"/>
              </a:defRPr>
            </a:lvl4pPr>
            <a:lvl5pPr marL="38100" marR="0" lvl="4" indent="0" algn="l">
              <a:lnSpc>
                <a:spcPct val="109411"/>
              </a:lnSpc>
              <a:spcBef>
                <a:spcPts val="0"/>
              </a:spcBef>
              <a:spcAft>
                <a:spcPts val="0"/>
              </a:spcAft>
              <a:buClr>
                <a:srgbClr val="000000"/>
              </a:buClr>
              <a:buSzPts val="850"/>
              <a:buFont typeface="Arial"/>
              <a:buNone/>
              <a:defRPr sz="850" b="0" i="0" u="none" strike="noStrike" cap="none">
                <a:solidFill>
                  <a:srgbClr val="7E8EA2"/>
                </a:solidFill>
                <a:latin typeface="Arial"/>
                <a:ea typeface="Arial"/>
                <a:cs typeface="Arial"/>
                <a:sym typeface="Arial"/>
              </a:defRPr>
            </a:lvl5pPr>
            <a:lvl6pPr marL="38100" marR="0" lvl="5" indent="0" algn="l">
              <a:lnSpc>
                <a:spcPct val="109411"/>
              </a:lnSpc>
              <a:spcBef>
                <a:spcPts val="0"/>
              </a:spcBef>
              <a:spcAft>
                <a:spcPts val="0"/>
              </a:spcAft>
              <a:buClr>
                <a:srgbClr val="000000"/>
              </a:buClr>
              <a:buSzPts val="850"/>
              <a:buFont typeface="Arial"/>
              <a:buNone/>
              <a:defRPr sz="850" b="0" i="0" u="none" strike="noStrike" cap="none">
                <a:solidFill>
                  <a:srgbClr val="7E8EA2"/>
                </a:solidFill>
                <a:latin typeface="Arial"/>
                <a:ea typeface="Arial"/>
                <a:cs typeface="Arial"/>
                <a:sym typeface="Arial"/>
              </a:defRPr>
            </a:lvl6pPr>
            <a:lvl7pPr marL="38100" marR="0" lvl="6" indent="0" algn="l">
              <a:lnSpc>
                <a:spcPct val="109411"/>
              </a:lnSpc>
              <a:spcBef>
                <a:spcPts val="0"/>
              </a:spcBef>
              <a:spcAft>
                <a:spcPts val="0"/>
              </a:spcAft>
              <a:buClr>
                <a:srgbClr val="000000"/>
              </a:buClr>
              <a:buSzPts val="850"/>
              <a:buFont typeface="Arial"/>
              <a:buNone/>
              <a:defRPr sz="850" b="0" i="0" u="none" strike="noStrike" cap="none">
                <a:solidFill>
                  <a:srgbClr val="7E8EA2"/>
                </a:solidFill>
                <a:latin typeface="Arial"/>
                <a:ea typeface="Arial"/>
                <a:cs typeface="Arial"/>
                <a:sym typeface="Arial"/>
              </a:defRPr>
            </a:lvl7pPr>
            <a:lvl8pPr marL="38100" marR="0" lvl="7" indent="0" algn="l">
              <a:lnSpc>
                <a:spcPct val="109411"/>
              </a:lnSpc>
              <a:spcBef>
                <a:spcPts val="0"/>
              </a:spcBef>
              <a:spcAft>
                <a:spcPts val="0"/>
              </a:spcAft>
              <a:buClr>
                <a:srgbClr val="000000"/>
              </a:buClr>
              <a:buSzPts val="850"/>
              <a:buFont typeface="Arial"/>
              <a:buNone/>
              <a:defRPr sz="850" b="0" i="0" u="none" strike="noStrike" cap="none">
                <a:solidFill>
                  <a:srgbClr val="7E8EA2"/>
                </a:solidFill>
                <a:latin typeface="Arial"/>
                <a:ea typeface="Arial"/>
                <a:cs typeface="Arial"/>
                <a:sym typeface="Arial"/>
              </a:defRPr>
            </a:lvl8pPr>
            <a:lvl9pPr marL="38100" marR="0" lvl="8" indent="0" algn="l">
              <a:lnSpc>
                <a:spcPct val="109411"/>
              </a:lnSpc>
              <a:spcBef>
                <a:spcPts val="0"/>
              </a:spcBef>
              <a:spcAft>
                <a:spcPts val="0"/>
              </a:spcAft>
              <a:buClr>
                <a:srgbClr val="000000"/>
              </a:buClr>
              <a:buSzPts val="850"/>
              <a:buFont typeface="Arial"/>
              <a:buNone/>
              <a:defRPr sz="850" b="0" i="0" u="none" strike="noStrike" cap="none">
                <a:solidFill>
                  <a:srgbClr val="7E8EA2"/>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US"/>
              <a:t>‹#›</a:t>
            </a:fld>
            <a:endParaRPr sz="900">
              <a:solidFill>
                <a:schemeClr val="lt2"/>
              </a:solidFill>
              <a:latin typeface="Source Sans Pro"/>
              <a:ea typeface="Source Sans Pro"/>
              <a:cs typeface="Source Sans Pro"/>
              <a:sym typeface="Source Sans Pro"/>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6"/>
        <p:cNvGrpSpPr/>
        <p:nvPr/>
      </p:nvGrpSpPr>
      <p:grpSpPr>
        <a:xfrm>
          <a:off x="0" y="0"/>
          <a:ext cx="0" cy="0"/>
          <a:chOff x="0" y="0"/>
          <a:chExt cx="0" cy="0"/>
        </a:xfrm>
      </p:grpSpPr>
      <p:sp>
        <p:nvSpPr>
          <p:cNvPr id="277" name="Google Shape;277;gf69b283f39_0_381"/>
          <p:cNvSpPr txBox="1">
            <a:spLocks noGrp="1"/>
          </p:cNvSpPr>
          <p:nvPr>
            <p:ph type="title"/>
          </p:nvPr>
        </p:nvSpPr>
        <p:spPr>
          <a:xfrm>
            <a:off x="311700" y="445025"/>
            <a:ext cx="8520600" cy="5727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8" name="Google Shape;278;gf69b283f39_0_381"/>
          <p:cNvSpPr txBox="1">
            <a:spLocks noGrp="1"/>
          </p:cNvSpPr>
          <p:nvPr>
            <p:ph type="body" idx="1"/>
          </p:nvPr>
        </p:nvSpPr>
        <p:spPr>
          <a:xfrm>
            <a:off x="311700" y="1152475"/>
            <a:ext cx="8520600" cy="3416400"/>
          </a:xfrm>
          <a:prstGeom prst="rect">
            <a:avLst/>
          </a:prstGeom>
          <a:noFill/>
          <a:ln>
            <a:noFill/>
          </a:ln>
        </p:spPr>
        <p:txBody>
          <a:bodyPr spcFirstLastPara="1" wrap="square" lIns="91425" tIns="45700" rIns="91425" bIns="45700" anchor="t" anchorCtr="0">
            <a:normAutofit/>
          </a:bodyPr>
          <a:lstStyle>
            <a:lvl1pPr marL="457200" lvl="0" indent="-355600" algn="l">
              <a:lnSpc>
                <a:spcPct val="120000"/>
              </a:lnSpc>
              <a:spcBef>
                <a:spcPts val="0"/>
              </a:spcBef>
              <a:spcAft>
                <a:spcPts val="0"/>
              </a:spcAft>
              <a:buSzPts val="2000"/>
              <a:buChar char="•"/>
              <a:defRPr/>
            </a:lvl1pPr>
            <a:lvl2pPr marL="914400" lvl="1" indent="-355600" algn="l">
              <a:lnSpc>
                <a:spcPct val="120000"/>
              </a:lnSpc>
              <a:spcBef>
                <a:spcPts val="600"/>
              </a:spcBef>
              <a:spcAft>
                <a:spcPts val="0"/>
              </a:spcAft>
              <a:buSzPts val="2000"/>
              <a:buChar char="•"/>
              <a:defRPr/>
            </a:lvl2pPr>
            <a:lvl3pPr marL="1371600" lvl="2" indent="-355600" algn="l">
              <a:lnSpc>
                <a:spcPct val="120000"/>
              </a:lnSpc>
              <a:spcBef>
                <a:spcPts val="600"/>
              </a:spcBef>
              <a:spcAft>
                <a:spcPts val="0"/>
              </a:spcAft>
              <a:buSzPts val="2000"/>
              <a:buChar char="•"/>
              <a:defRPr/>
            </a:lvl3pPr>
            <a:lvl4pPr marL="1828800" lvl="3" indent="-355600" algn="l">
              <a:lnSpc>
                <a:spcPct val="120000"/>
              </a:lnSpc>
              <a:spcBef>
                <a:spcPts val="600"/>
              </a:spcBef>
              <a:spcAft>
                <a:spcPts val="0"/>
              </a:spcAft>
              <a:buSzPts val="2000"/>
              <a:buChar char="•"/>
              <a:defRPr/>
            </a:lvl4pPr>
            <a:lvl5pPr marL="2286000" lvl="4" indent="-355600" algn="l">
              <a:lnSpc>
                <a:spcPct val="120000"/>
              </a:lnSpc>
              <a:spcBef>
                <a:spcPts val="600"/>
              </a:spcBef>
              <a:spcAft>
                <a:spcPts val="0"/>
              </a:spcAft>
              <a:buSzPts val="2000"/>
              <a:buChar char="•"/>
              <a:defRPr/>
            </a:lvl5pPr>
            <a:lvl6pPr marL="2743200" lvl="5" indent="-314325" algn="l">
              <a:lnSpc>
                <a:spcPct val="90000"/>
              </a:lnSpc>
              <a:spcBef>
                <a:spcPts val="600"/>
              </a:spcBef>
              <a:spcAft>
                <a:spcPts val="0"/>
              </a:spcAft>
              <a:buSzPts val="1350"/>
              <a:buChar char="•"/>
              <a:defRPr/>
            </a:lvl6pPr>
            <a:lvl7pPr marL="3200400" lvl="6" indent="-314325" algn="l">
              <a:lnSpc>
                <a:spcPct val="90000"/>
              </a:lnSpc>
              <a:spcBef>
                <a:spcPts val="375"/>
              </a:spcBef>
              <a:spcAft>
                <a:spcPts val="0"/>
              </a:spcAft>
              <a:buSzPts val="1350"/>
              <a:buChar char="•"/>
              <a:defRPr/>
            </a:lvl7pPr>
            <a:lvl8pPr marL="3657600" lvl="7" indent="-314325" algn="l">
              <a:lnSpc>
                <a:spcPct val="90000"/>
              </a:lnSpc>
              <a:spcBef>
                <a:spcPts val="375"/>
              </a:spcBef>
              <a:spcAft>
                <a:spcPts val="0"/>
              </a:spcAft>
              <a:buSzPts val="1350"/>
              <a:buChar char="•"/>
              <a:defRPr/>
            </a:lvl8pPr>
            <a:lvl9pPr marL="4114800" lvl="8" indent="-314325" algn="l">
              <a:lnSpc>
                <a:spcPct val="90000"/>
              </a:lnSpc>
              <a:spcBef>
                <a:spcPts val="375"/>
              </a:spcBef>
              <a:spcAft>
                <a:spcPts val="0"/>
              </a:spcAft>
              <a:buSzPts val="1350"/>
              <a:buChar char="•"/>
              <a:defRPr/>
            </a:lvl9pPr>
          </a:lstStyle>
          <a:p>
            <a:endParaRPr/>
          </a:p>
        </p:txBody>
      </p:sp>
      <p:sp>
        <p:nvSpPr>
          <p:cNvPr id="279" name="Google Shape;279;gf69b283f39_0_381"/>
          <p:cNvSpPr txBox="1">
            <a:spLocks noGrp="1"/>
          </p:cNvSpPr>
          <p:nvPr>
            <p:ph type="sldNum" idx="12"/>
          </p:nvPr>
        </p:nvSpPr>
        <p:spPr>
          <a:xfrm>
            <a:off x="8472458" y="4663217"/>
            <a:ext cx="548700" cy="3936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Content 2">
  <p:cSld name="OBJECT_2">
    <p:spTree>
      <p:nvGrpSpPr>
        <p:cNvPr id="1" name="Shape 280"/>
        <p:cNvGrpSpPr/>
        <p:nvPr/>
      </p:nvGrpSpPr>
      <p:grpSpPr>
        <a:xfrm>
          <a:off x="0" y="0"/>
          <a:ext cx="0" cy="0"/>
          <a:chOff x="0" y="0"/>
          <a:chExt cx="0" cy="0"/>
        </a:xfrm>
      </p:grpSpPr>
      <p:sp>
        <p:nvSpPr>
          <p:cNvPr id="281" name="Google Shape;281;gf69b283f39_0_385"/>
          <p:cNvSpPr txBox="1">
            <a:spLocks noGrp="1"/>
          </p:cNvSpPr>
          <p:nvPr>
            <p:ph type="body" idx="1"/>
          </p:nvPr>
        </p:nvSpPr>
        <p:spPr>
          <a:xfrm>
            <a:off x="457200" y="628652"/>
            <a:ext cx="8229600" cy="3966000"/>
          </a:xfrm>
          <a:prstGeom prst="rect">
            <a:avLst/>
          </a:prstGeom>
          <a:noFill/>
          <a:ln>
            <a:noFill/>
          </a:ln>
        </p:spPr>
        <p:txBody>
          <a:bodyPr spcFirstLastPara="1" wrap="square" lIns="91425" tIns="45700" rIns="91425" bIns="45700" anchor="t" anchorCtr="0">
            <a:normAutofit/>
          </a:bodyPr>
          <a:lstStyle>
            <a:lvl1pPr marL="457200" lvl="0" indent="-355600" algn="l">
              <a:lnSpc>
                <a:spcPct val="100000"/>
              </a:lnSpc>
              <a:spcBef>
                <a:spcPts val="400"/>
              </a:spcBef>
              <a:spcAft>
                <a:spcPts val="0"/>
              </a:spcAft>
              <a:buClr>
                <a:schemeClr val="dk1"/>
              </a:buClr>
              <a:buSzPts val="2000"/>
              <a:buChar char="•"/>
              <a:defRPr sz="2000"/>
            </a:lvl1pPr>
            <a:lvl2pPr marL="914400" lvl="1" indent="-342900" algn="l">
              <a:lnSpc>
                <a:spcPct val="100000"/>
              </a:lnSpc>
              <a:spcBef>
                <a:spcPts val="360"/>
              </a:spcBef>
              <a:spcAft>
                <a:spcPts val="0"/>
              </a:spcAft>
              <a:buClr>
                <a:schemeClr val="dk1"/>
              </a:buClr>
              <a:buSzPts val="1800"/>
              <a:buChar char="–"/>
              <a:defRPr sz="1800"/>
            </a:lvl2pPr>
            <a:lvl3pPr marL="1371600" lvl="2" indent="-330200" algn="l">
              <a:lnSpc>
                <a:spcPct val="100000"/>
              </a:lnSpc>
              <a:spcBef>
                <a:spcPts val="320"/>
              </a:spcBef>
              <a:spcAft>
                <a:spcPts val="0"/>
              </a:spcAft>
              <a:buClr>
                <a:schemeClr val="dk1"/>
              </a:buClr>
              <a:buSzPts val="1600"/>
              <a:buChar char="•"/>
              <a:defRPr sz="1600"/>
            </a:lvl3pPr>
            <a:lvl4pPr marL="1828800" lvl="3" indent="-317500" algn="l">
              <a:lnSpc>
                <a:spcPct val="100000"/>
              </a:lnSpc>
              <a:spcBef>
                <a:spcPts val="280"/>
              </a:spcBef>
              <a:spcAft>
                <a:spcPts val="0"/>
              </a:spcAft>
              <a:buClr>
                <a:schemeClr val="dk1"/>
              </a:buClr>
              <a:buSzPts val="1400"/>
              <a:buChar char="–"/>
              <a:defRPr sz="14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82" name="Google Shape;282;gf69b283f39_0_385"/>
          <p:cNvSpPr txBox="1">
            <a:spLocks noGrp="1"/>
          </p:cNvSpPr>
          <p:nvPr>
            <p:ph type="sldNum" idx="12"/>
          </p:nvPr>
        </p:nvSpPr>
        <p:spPr>
          <a:xfrm>
            <a:off x="6937831" y="4762283"/>
            <a:ext cx="21336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83" name="Google Shape;283;gf69b283f39_0_385"/>
          <p:cNvSpPr/>
          <p:nvPr/>
        </p:nvSpPr>
        <p:spPr>
          <a:xfrm>
            <a:off x="0" y="71"/>
            <a:ext cx="9144000" cy="514500"/>
          </a:xfrm>
          <a:prstGeom prst="rect">
            <a:avLst/>
          </a:prstGeom>
          <a:solidFill>
            <a:schemeClr val="dk2"/>
          </a:solidFill>
          <a:ln>
            <a:noFill/>
          </a:ln>
          <a:effectLst>
            <a:outerShdw blurRad="40000" dist="23000" dir="5400000" rotWithShape="0">
              <a:srgbClr val="000000">
                <a:alpha val="3294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84" name="Google Shape;284;gf69b283f39_0_385"/>
          <p:cNvSpPr txBox="1">
            <a:spLocks noGrp="1"/>
          </p:cNvSpPr>
          <p:nvPr>
            <p:ph type="title"/>
          </p:nvPr>
        </p:nvSpPr>
        <p:spPr>
          <a:xfrm>
            <a:off x="0" y="0"/>
            <a:ext cx="9144000" cy="5145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lt1"/>
              </a:buClr>
              <a:buSzPts val="3200"/>
              <a:buFont typeface="Calibri"/>
              <a:buNone/>
              <a:defRPr sz="3200" b="1">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Content 3">
  <p:cSld name="OBJECT_3">
    <p:spTree>
      <p:nvGrpSpPr>
        <p:cNvPr id="1" name="Shape 285"/>
        <p:cNvGrpSpPr/>
        <p:nvPr/>
      </p:nvGrpSpPr>
      <p:grpSpPr>
        <a:xfrm>
          <a:off x="0" y="0"/>
          <a:ext cx="0" cy="0"/>
          <a:chOff x="0" y="0"/>
          <a:chExt cx="0" cy="0"/>
        </a:xfrm>
      </p:grpSpPr>
      <p:sp>
        <p:nvSpPr>
          <p:cNvPr id="286" name="Google Shape;286;gf69b283f39_0_390"/>
          <p:cNvSpPr txBox="1">
            <a:spLocks noGrp="1"/>
          </p:cNvSpPr>
          <p:nvPr>
            <p:ph type="body" idx="1"/>
          </p:nvPr>
        </p:nvSpPr>
        <p:spPr>
          <a:xfrm>
            <a:off x="457200" y="628652"/>
            <a:ext cx="8229600" cy="3966000"/>
          </a:xfrm>
          <a:prstGeom prst="rect">
            <a:avLst/>
          </a:prstGeom>
          <a:noFill/>
          <a:ln>
            <a:noFill/>
          </a:ln>
        </p:spPr>
        <p:txBody>
          <a:bodyPr spcFirstLastPara="1" wrap="square" lIns="91425" tIns="45700" rIns="91425" bIns="45700" anchor="t" anchorCtr="0">
            <a:noAutofit/>
          </a:bodyPr>
          <a:lstStyle>
            <a:lvl1pPr marL="457200" lvl="0" indent="-355600" algn="l">
              <a:lnSpc>
                <a:spcPct val="100000"/>
              </a:lnSpc>
              <a:spcBef>
                <a:spcPts val="400"/>
              </a:spcBef>
              <a:spcAft>
                <a:spcPts val="0"/>
              </a:spcAft>
              <a:buClr>
                <a:schemeClr val="dk1"/>
              </a:buClr>
              <a:buSzPts val="2000"/>
              <a:buChar char="•"/>
              <a:defRPr sz="2000"/>
            </a:lvl1pPr>
            <a:lvl2pPr marL="914400" lvl="1" indent="-342900" algn="l">
              <a:lnSpc>
                <a:spcPct val="100000"/>
              </a:lnSpc>
              <a:spcBef>
                <a:spcPts val="360"/>
              </a:spcBef>
              <a:spcAft>
                <a:spcPts val="0"/>
              </a:spcAft>
              <a:buClr>
                <a:schemeClr val="dk1"/>
              </a:buClr>
              <a:buSzPts val="1800"/>
              <a:buChar char="–"/>
              <a:defRPr sz="1800"/>
            </a:lvl2pPr>
            <a:lvl3pPr marL="1371600" lvl="2" indent="-330200" algn="l">
              <a:lnSpc>
                <a:spcPct val="100000"/>
              </a:lnSpc>
              <a:spcBef>
                <a:spcPts val="320"/>
              </a:spcBef>
              <a:spcAft>
                <a:spcPts val="0"/>
              </a:spcAft>
              <a:buClr>
                <a:schemeClr val="dk1"/>
              </a:buClr>
              <a:buSzPts val="1600"/>
              <a:buChar char="•"/>
              <a:defRPr sz="1600"/>
            </a:lvl3pPr>
            <a:lvl4pPr marL="1828800" lvl="3" indent="-317500" algn="l">
              <a:lnSpc>
                <a:spcPct val="100000"/>
              </a:lnSpc>
              <a:spcBef>
                <a:spcPts val="280"/>
              </a:spcBef>
              <a:spcAft>
                <a:spcPts val="0"/>
              </a:spcAft>
              <a:buClr>
                <a:schemeClr val="dk1"/>
              </a:buClr>
              <a:buSzPts val="1400"/>
              <a:buChar char="–"/>
              <a:defRPr sz="14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87" name="Google Shape;287;gf69b283f39_0_390"/>
          <p:cNvSpPr txBox="1">
            <a:spLocks noGrp="1"/>
          </p:cNvSpPr>
          <p:nvPr>
            <p:ph type="sldNum" idx="12"/>
          </p:nvPr>
        </p:nvSpPr>
        <p:spPr>
          <a:xfrm>
            <a:off x="6937831" y="4762283"/>
            <a:ext cx="21336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88" name="Google Shape;288;gf69b283f39_0_390"/>
          <p:cNvSpPr/>
          <p:nvPr/>
        </p:nvSpPr>
        <p:spPr>
          <a:xfrm>
            <a:off x="0" y="71"/>
            <a:ext cx="9144000" cy="514500"/>
          </a:xfrm>
          <a:prstGeom prst="rect">
            <a:avLst/>
          </a:prstGeom>
          <a:solidFill>
            <a:schemeClr val="dk2"/>
          </a:solidFill>
          <a:ln>
            <a:noFill/>
          </a:ln>
          <a:effectLst>
            <a:outerShdw blurRad="40000" dist="23000" dir="5400000" rotWithShape="0">
              <a:srgbClr val="000000">
                <a:alpha val="3294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89" name="Google Shape;289;gf69b283f39_0_390"/>
          <p:cNvSpPr txBox="1">
            <a:spLocks noGrp="1"/>
          </p:cNvSpPr>
          <p:nvPr>
            <p:ph type="title"/>
          </p:nvPr>
        </p:nvSpPr>
        <p:spPr>
          <a:xfrm>
            <a:off x="0" y="0"/>
            <a:ext cx="9144000" cy="5145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lt1"/>
              </a:buClr>
              <a:buSzPts val="3200"/>
              <a:buFont typeface="Calibri"/>
              <a:buNone/>
              <a:defRPr sz="3200" b="1">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290"/>
        <p:cNvGrpSpPr/>
        <p:nvPr/>
      </p:nvGrpSpPr>
      <p:grpSpPr>
        <a:xfrm>
          <a:off x="0" y="0"/>
          <a:ext cx="0" cy="0"/>
          <a:chOff x="0" y="0"/>
          <a:chExt cx="0" cy="0"/>
        </a:xfrm>
      </p:grpSpPr>
      <p:sp>
        <p:nvSpPr>
          <p:cNvPr id="291" name="Google Shape;291;g104e5ffca13_2_297"/>
          <p:cNvSpPr txBox="1">
            <a:spLocks noGrp="1"/>
          </p:cNvSpPr>
          <p:nvPr>
            <p:ph type="title"/>
          </p:nvPr>
        </p:nvSpPr>
        <p:spPr>
          <a:xfrm>
            <a:off x="457200" y="514351"/>
            <a:ext cx="8229600" cy="629700"/>
          </a:xfrm>
          <a:prstGeom prst="rect">
            <a:avLst/>
          </a:prstGeom>
          <a:noFill/>
          <a:ln>
            <a:noFill/>
          </a:ln>
        </p:spPr>
        <p:txBody>
          <a:bodyPr spcFirstLastPara="1" wrap="square" lIns="91425" tIns="45700" rIns="91425" bIns="45700" anchor="t" anchorCtr="0">
            <a:normAutofit/>
          </a:bodyPr>
          <a:lstStyle>
            <a:lvl1pPr lvl="0" algn="l" rtl="0">
              <a:lnSpc>
                <a:spcPct val="100000"/>
              </a:lnSpc>
              <a:spcBef>
                <a:spcPts val="0"/>
              </a:spcBef>
              <a:spcAft>
                <a:spcPts val="0"/>
              </a:spcAft>
              <a:buClr>
                <a:schemeClr val="accent1"/>
              </a:buClr>
              <a:buSzPts val="3000"/>
              <a:buFont typeface="Source Sans Pro"/>
              <a:buNone/>
              <a:defRPr sz="30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92" name="Google Shape;292;g104e5ffca13_2_297"/>
          <p:cNvSpPr txBox="1">
            <a:spLocks noGrp="1"/>
          </p:cNvSpPr>
          <p:nvPr>
            <p:ph type="body" idx="1"/>
          </p:nvPr>
        </p:nvSpPr>
        <p:spPr>
          <a:xfrm>
            <a:off x="457200" y="1276351"/>
            <a:ext cx="8229600" cy="3352800"/>
          </a:xfrm>
          <a:prstGeom prst="rect">
            <a:avLst/>
          </a:prstGeom>
          <a:noFill/>
          <a:ln>
            <a:noFill/>
          </a:ln>
        </p:spPr>
        <p:txBody>
          <a:bodyPr spcFirstLastPara="1" wrap="square" lIns="91425" tIns="45700" rIns="91425" bIns="45700" anchor="t" anchorCtr="0">
            <a:normAutofit/>
          </a:bodyPr>
          <a:lstStyle>
            <a:lvl1pPr marL="457200" lvl="0" indent="-381000" algn="l" rtl="0">
              <a:lnSpc>
                <a:spcPct val="120000"/>
              </a:lnSpc>
              <a:spcBef>
                <a:spcPts val="0"/>
              </a:spcBef>
              <a:spcAft>
                <a:spcPts val="0"/>
              </a:spcAft>
              <a:buClr>
                <a:schemeClr val="dk2"/>
              </a:buClr>
              <a:buSzPts val="2400"/>
              <a:buChar char="•"/>
              <a:defRPr sz="2400"/>
            </a:lvl1pPr>
            <a:lvl2pPr marL="914400" lvl="1" indent="-355600" algn="l" rtl="0">
              <a:lnSpc>
                <a:spcPct val="120000"/>
              </a:lnSpc>
              <a:spcBef>
                <a:spcPts val="600"/>
              </a:spcBef>
              <a:spcAft>
                <a:spcPts val="0"/>
              </a:spcAft>
              <a:buClr>
                <a:schemeClr val="dk2"/>
              </a:buClr>
              <a:buSzPts val="2000"/>
              <a:buChar char="•"/>
              <a:defRPr sz="2000"/>
            </a:lvl2pPr>
            <a:lvl3pPr marL="1371600" lvl="2" indent="-342900" algn="l" rtl="0">
              <a:lnSpc>
                <a:spcPct val="120000"/>
              </a:lnSpc>
              <a:spcBef>
                <a:spcPts val="600"/>
              </a:spcBef>
              <a:spcAft>
                <a:spcPts val="0"/>
              </a:spcAft>
              <a:buClr>
                <a:schemeClr val="dk2"/>
              </a:buClr>
              <a:buSzPts val="1800"/>
              <a:buChar char="•"/>
              <a:defRPr sz="1800"/>
            </a:lvl3pPr>
            <a:lvl4pPr marL="1828800" lvl="3" indent="-304800" algn="l" rtl="0">
              <a:lnSpc>
                <a:spcPct val="120000"/>
              </a:lnSpc>
              <a:spcBef>
                <a:spcPts val="600"/>
              </a:spcBef>
              <a:spcAft>
                <a:spcPts val="0"/>
              </a:spcAft>
              <a:buClr>
                <a:schemeClr val="dk2"/>
              </a:buClr>
              <a:buSzPts val="1200"/>
              <a:buChar char="•"/>
              <a:defRPr sz="1200"/>
            </a:lvl4pPr>
            <a:lvl5pPr marL="2286000" lvl="4" indent="-304800" algn="l" rtl="0">
              <a:lnSpc>
                <a:spcPct val="120000"/>
              </a:lnSpc>
              <a:spcBef>
                <a:spcPts val="600"/>
              </a:spcBef>
              <a:spcAft>
                <a:spcPts val="0"/>
              </a:spcAft>
              <a:buClr>
                <a:schemeClr val="dk2"/>
              </a:buClr>
              <a:buSzPts val="1200"/>
              <a:buChar char="•"/>
              <a:defRPr sz="1200"/>
            </a:lvl5pPr>
            <a:lvl6pPr marL="2743200" lvl="5" indent="-342900" algn="l" rtl="0">
              <a:lnSpc>
                <a:spcPct val="90000"/>
              </a:lnSpc>
              <a:spcBef>
                <a:spcPts val="600"/>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
        <p:nvSpPr>
          <p:cNvPr id="293" name="Google Shape;293;g104e5ffca13_2_297"/>
          <p:cNvSpPr txBox="1">
            <a:spLocks noGrp="1"/>
          </p:cNvSpPr>
          <p:nvPr>
            <p:ph type="dt" idx="10"/>
          </p:nvPr>
        </p:nvSpPr>
        <p:spPr>
          <a:xfrm>
            <a:off x="457200" y="4767264"/>
            <a:ext cx="2057400" cy="2739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94" name="Google Shape;294;g104e5ffca13_2_297"/>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95" name="Google Shape;295;g104e5ffca13_2_297"/>
          <p:cNvSpPr txBox="1">
            <a:spLocks noGrp="1"/>
          </p:cNvSpPr>
          <p:nvPr>
            <p:ph type="sldNum" idx="12"/>
          </p:nvPr>
        </p:nvSpPr>
        <p:spPr>
          <a:xfrm>
            <a:off x="8001000" y="4767264"/>
            <a:ext cx="6858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296" name="Google Shape;296;g104e5ffca13_2_297"/>
          <p:cNvSpPr txBox="1">
            <a:spLocks noGrp="1"/>
          </p:cNvSpPr>
          <p:nvPr>
            <p:ph type="body" idx="2"/>
          </p:nvPr>
        </p:nvSpPr>
        <p:spPr>
          <a:xfrm>
            <a:off x="457200" y="247650"/>
            <a:ext cx="8229600" cy="266700"/>
          </a:xfrm>
          <a:prstGeom prst="rect">
            <a:avLst/>
          </a:prstGeom>
          <a:noFill/>
          <a:ln>
            <a:noFill/>
          </a:ln>
        </p:spPr>
        <p:txBody>
          <a:bodyPr spcFirstLastPara="1" wrap="square" lIns="91425" tIns="45700" rIns="91425" bIns="45700" anchor="t" anchorCtr="0">
            <a:noAutofit/>
          </a:bodyPr>
          <a:lstStyle>
            <a:lvl1pPr marL="457200" lvl="0" indent="-228600" algn="l" rtl="0">
              <a:lnSpc>
                <a:spcPct val="120000"/>
              </a:lnSpc>
              <a:spcBef>
                <a:spcPts val="0"/>
              </a:spcBef>
              <a:spcAft>
                <a:spcPts val="0"/>
              </a:spcAft>
              <a:buClr>
                <a:schemeClr val="lt2"/>
              </a:buClr>
              <a:buSzPts val="1200"/>
              <a:buNone/>
              <a:defRPr sz="1200" b="1" cap="none">
                <a:solidFill>
                  <a:schemeClr val="lt2"/>
                </a:solidFill>
              </a:defRPr>
            </a:lvl1pPr>
            <a:lvl2pPr marL="914400" lvl="1" indent="-292100" algn="l" rtl="0">
              <a:lnSpc>
                <a:spcPct val="120000"/>
              </a:lnSpc>
              <a:spcBef>
                <a:spcPts val="600"/>
              </a:spcBef>
              <a:spcAft>
                <a:spcPts val="0"/>
              </a:spcAft>
              <a:buClr>
                <a:schemeClr val="dk2"/>
              </a:buClr>
              <a:buSzPts val="1000"/>
              <a:buChar char="•"/>
              <a:defRPr sz="1000"/>
            </a:lvl2pPr>
            <a:lvl3pPr marL="1371600" lvl="2" indent="-292100" algn="l" rtl="0">
              <a:lnSpc>
                <a:spcPct val="120000"/>
              </a:lnSpc>
              <a:spcBef>
                <a:spcPts val="600"/>
              </a:spcBef>
              <a:spcAft>
                <a:spcPts val="0"/>
              </a:spcAft>
              <a:buClr>
                <a:schemeClr val="dk2"/>
              </a:buClr>
              <a:buSzPts val="1000"/>
              <a:buChar char="•"/>
              <a:defRPr sz="1000"/>
            </a:lvl3pPr>
            <a:lvl4pPr marL="1828800" lvl="3" indent="-292100" algn="l" rtl="0">
              <a:lnSpc>
                <a:spcPct val="120000"/>
              </a:lnSpc>
              <a:spcBef>
                <a:spcPts val="600"/>
              </a:spcBef>
              <a:spcAft>
                <a:spcPts val="0"/>
              </a:spcAft>
              <a:buClr>
                <a:schemeClr val="dk2"/>
              </a:buClr>
              <a:buSzPts val="1000"/>
              <a:buChar char="•"/>
              <a:defRPr sz="1000"/>
            </a:lvl4pPr>
            <a:lvl5pPr marL="2286000" lvl="4" indent="-292100" algn="l" rtl="0">
              <a:lnSpc>
                <a:spcPct val="120000"/>
              </a:lnSpc>
              <a:spcBef>
                <a:spcPts val="600"/>
              </a:spcBef>
              <a:spcAft>
                <a:spcPts val="0"/>
              </a:spcAft>
              <a:buClr>
                <a:schemeClr val="dk2"/>
              </a:buClr>
              <a:buSzPts val="1000"/>
              <a:buChar char="•"/>
              <a:defRPr sz="1000"/>
            </a:lvl5pPr>
            <a:lvl6pPr marL="2743200" lvl="5" indent="-342900" algn="l" rtl="0">
              <a:lnSpc>
                <a:spcPct val="90000"/>
              </a:lnSpc>
              <a:spcBef>
                <a:spcPts val="600"/>
              </a:spcBef>
              <a:spcAft>
                <a:spcPts val="0"/>
              </a:spcAft>
              <a:buClr>
                <a:schemeClr val="dk1"/>
              </a:buClr>
              <a:buSzPts val="1800"/>
              <a:buChar char="•"/>
              <a:defRPr/>
            </a:lvl6pPr>
            <a:lvl7pPr marL="3200400" lvl="6" indent="-342900" algn="l" rtl="0">
              <a:lnSpc>
                <a:spcPct val="90000"/>
              </a:lnSpc>
              <a:spcBef>
                <a:spcPts val="375"/>
              </a:spcBef>
              <a:spcAft>
                <a:spcPts val="0"/>
              </a:spcAft>
              <a:buClr>
                <a:schemeClr val="dk1"/>
              </a:buClr>
              <a:buSzPts val="1800"/>
              <a:buChar char="•"/>
              <a:defRPr/>
            </a:lvl7pPr>
            <a:lvl8pPr marL="3657600" lvl="7" indent="-342900" algn="l" rtl="0">
              <a:lnSpc>
                <a:spcPct val="90000"/>
              </a:lnSpc>
              <a:spcBef>
                <a:spcPts val="375"/>
              </a:spcBef>
              <a:spcAft>
                <a:spcPts val="0"/>
              </a:spcAft>
              <a:buClr>
                <a:schemeClr val="dk1"/>
              </a:buClr>
              <a:buSzPts val="1800"/>
              <a:buChar char="•"/>
              <a:defRPr/>
            </a:lvl8pPr>
            <a:lvl9pPr marL="4114800" lvl="8" indent="-342900" algn="l" rtl="0">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9"/>
        <p:cNvGrpSpPr/>
        <p:nvPr/>
      </p:nvGrpSpPr>
      <p:grpSpPr>
        <a:xfrm>
          <a:off x="0" y="0"/>
          <a:ext cx="0" cy="0"/>
          <a:chOff x="0" y="0"/>
          <a:chExt cx="0" cy="0"/>
        </a:xfrm>
      </p:grpSpPr>
      <p:sp>
        <p:nvSpPr>
          <p:cNvPr id="50" name="Google Shape;50;p22"/>
          <p:cNvSpPr txBox="1">
            <a:spLocks noGrp="1"/>
          </p:cNvSpPr>
          <p:nvPr>
            <p:ph type="title"/>
          </p:nvPr>
        </p:nvSpPr>
        <p:spPr>
          <a:xfrm>
            <a:off x="457200" y="514350"/>
            <a:ext cx="7543800" cy="62984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2"/>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2"/>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2"/>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54" name="Google Shape;54;p22"/>
          <p:cNvSpPr txBox="1">
            <a:spLocks noGrp="1"/>
          </p:cNvSpPr>
          <p:nvPr>
            <p:ph type="body" idx="1"/>
          </p:nvPr>
        </p:nvSpPr>
        <p:spPr>
          <a:xfrm>
            <a:off x="457200" y="2076708"/>
            <a:ext cx="3962400" cy="2552442"/>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0"/>
              </a:spcBef>
              <a:spcAft>
                <a:spcPts val="0"/>
              </a:spcAft>
              <a:buClr>
                <a:schemeClr val="dk2"/>
              </a:buClr>
              <a:buSzPts val="1800"/>
              <a:buChar char="•"/>
              <a:defRPr sz="1800"/>
            </a:lvl1pPr>
            <a:lvl2pPr marL="914400" lvl="1" indent="-342900" algn="l">
              <a:lnSpc>
                <a:spcPct val="120000"/>
              </a:lnSpc>
              <a:spcBef>
                <a:spcPts val="600"/>
              </a:spcBef>
              <a:spcAft>
                <a:spcPts val="0"/>
              </a:spcAft>
              <a:buClr>
                <a:schemeClr val="dk2"/>
              </a:buClr>
              <a:buSzPts val="1800"/>
              <a:buChar char="•"/>
              <a:defRPr sz="1800"/>
            </a:lvl2pPr>
            <a:lvl3pPr marL="1371600" lvl="2" indent="-342900" algn="l">
              <a:lnSpc>
                <a:spcPct val="120000"/>
              </a:lnSpc>
              <a:spcBef>
                <a:spcPts val="600"/>
              </a:spcBef>
              <a:spcAft>
                <a:spcPts val="0"/>
              </a:spcAft>
              <a:buClr>
                <a:schemeClr val="dk2"/>
              </a:buClr>
              <a:buSzPts val="1800"/>
              <a:buChar char="•"/>
              <a:defRPr sz="1800"/>
            </a:lvl3pPr>
            <a:lvl4pPr marL="1828800" lvl="3" indent="-342900" algn="l">
              <a:lnSpc>
                <a:spcPct val="120000"/>
              </a:lnSpc>
              <a:spcBef>
                <a:spcPts val="600"/>
              </a:spcBef>
              <a:spcAft>
                <a:spcPts val="0"/>
              </a:spcAft>
              <a:buClr>
                <a:schemeClr val="dk2"/>
              </a:buClr>
              <a:buSzPts val="1800"/>
              <a:buChar char="•"/>
              <a:defRPr sz="1800"/>
            </a:lvl4pPr>
            <a:lvl5pPr marL="2286000" lvl="4" indent="-342900" algn="l">
              <a:lnSpc>
                <a:spcPct val="120000"/>
              </a:lnSpc>
              <a:spcBef>
                <a:spcPts val="600"/>
              </a:spcBef>
              <a:spcAft>
                <a:spcPts val="0"/>
              </a:spcAft>
              <a:buClr>
                <a:schemeClr val="dk2"/>
              </a:buClr>
              <a:buSzPts val="1800"/>
              <a:buChar char="•"/>
              <a:defRPr sz="18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55" name="Google Shape;55;p22"/>
          <p:cNvSpPr txBox="1">
            <a:spLocks noGrp="1"/>
          </p:cNvSpPr>
          <p:nvPr>
            <p:ph type="body" idx="2"/>
          </p:nvPr>
        </p:nvSpPr>
        <p:spPr>
          <a:xfrm>
            <a:off x="457200" y="1276350"/>
            <a:ext cx="3962400" cy="800358"/>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chemeClr val="dk2"/>
              </a:buClr>
              <a:buSzPts val="2000"/>
              <a:buNone/>
              <a:defRPr sz="2000" b="1"/>
            </a:lvl1pPr>
            <a:lvl2pPr marL="914400" lvl="1" indent="-342900" algn="l">
              <a:lnSpc>
                <a:spcPct val="120000"/>
              </a:lnSpc>
              <a:spcBef>
                <a:spcPts val="0"/>
              </a:spcBef>
              <a:spcAft>
                <a:spcPts val="0"/>
              </a:spcAft>
              <a:buClr>
                <a:schemeClr val="dk2"/>
              </a:buClr>
              <a:buSzPts val="1800"/>
              <a:buChar char="•"/>
              <a:defRPr/>
            </a:lvl2pPr>
            <a:lvl3pPr marL="1371600" lvl="2" indent="-342900" algn="l">
              <a:lnSpc>
                <a:spcPct val="120000"/>
              </a:lnSpc>
              <a:spcBef>
                <a:spcPts val="600"/>
              </a:spcBef>
              <a:spcAft>
                <a:spcPts val="0"/>
              </a:spcAft>
              <a:buClr>
                <a:schemeClr val="dk2"/>
              </a:buClr>
              <a:buSzPts val="1800"/>
              <a:buChar char="•"/>
              <a:defRPr/>
            </a:lvl3pPr>
            <a:lvl4pPr marL="1828800" lvl="3" indent="-342900" algn="l">
              <a:lnSpc>
                <a:spcPct val="120000"/>
              </a:lnSpc>
              <a:spcBef>
                <a:spcPts val="600"/>
              </a:spcBef>
              <a:spcAft>
                <a:spcPts val="0"/>
              </a:spcAft>
              <a:buClr>
                <a:schemeClr val="dk2"/>
              </a:buClr>
              <a:buSzPts val="1800"/>
              <a:buChar char="•"/>
              <a:defRPr/>
            </a:lvl4pPr>
            <a:lvl5pPr marL="2286000" lvl="4" indent="-342900" algn="l">
              <a:lnSpc>
                <a:spcPct val="120000"/>
              </a:lnSpc>
              <a:spcBef>
                <a:spcPts val="600"/>
              </a:spcBef>
              <a:spcAft>
                <a:spcPts val="0"/>
              </a:spcAft>
              <a:buClr>
                <a:schemeClr val="dk2"/>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56" name="Google Shape;56;p22"/>
          <p:cNvSpPr txBox="1">
            <a:spLocks noGrp="1"/>
          </p:cNvSpPr>
          <p:nvPr>
            <p:ph type="body" idx="3"/>
          </p:nvPr>
        </p:nvSpPr>
        <p:spPr>
          <a:xfrm>
            <a:off x="4724400" y="2076708"/>
            <a:ext cx="3962400" cy="2552442"/>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0"/>
              </a:spcBef>
              <a:spcAft>
                <a:spcPts val="0"/>
              </a:spcAft>
              <a:buClr>
                <a:schemeClr val="dk2"/>
              </a:buClr>
              <a:buSzPts val="1800"/>
              <a:buChar char="•"/>
              <a:defRPr sz="1800"/>
            </a:lvl1pPr>
            <a:lvl2pPr marL="914400" lvl="1" indent="-342900" algn="l">
              <a:lnSpc>
                <a:spcPct val="120000"/>
              </a:lnSpc>
              <a:spcBef>
                <a:spcPts val="600"/>
              </a:spcBef>
              <a:spcAft>
                <a:spcPts val="0"/>
              </a:spcAft>
              <a:buClr>
                <a:schemeClr val="dk2"/>
              </a:buClr>
              <a:buSzPts val="1800"/>
              <a:buChar char="•"/>
              <a:defRPr sz="1800"/>
            </a:lvl2pPr>
            <a:lvl3pPr marL="1371600" lvl="2" indent="-342900" algn="l">
              <a:lnSpc>
                <a:spcPct val="120000"/>
              </a:lnSpc>
              <a:spcBef>
                <a:spcPts val="600"/>
              </a:spcBef>
              <a:spcAft>
                <a:spcPts val="0"/>
              </a:spcAft>
              <a:buClr>
                <a:schemeClr val="dk2"/>
              </a:buClr>
              <a:buSzPts val="1800"/>
              <a:buChar char="•"/>
              <a:defRPr sz="1800"/>
            </a:lvl3pPr>
            <a:lvl4pPr marL="1828800" lvl="3" indent="-342900" algn="l">
              <a:lnSpc>
                <a:spcPct val="120000"/>
              </a:lnSpc>
              <a:spcBef>
                <a:spcPts val="600"/>
              </a:spcBef>
              <a:spcAft>
                <a:spcPts val="0"/>
              </a:spcAft>
              <a:buClr>
                <a:schemeClr val="dk2"/>
              </a:buClr>
              <a:buSzPts val="1800"/>
              <a:buChar char="•"/>
              <a:defRPr sz="1800"/>
            </a:lvl4pPr>
            <a:lvl5pPr marL="2286000" lvl="4" indent="-342900" algn="l">
              <a:lnSpc>
                <a:spcPct val="120000"/>
              </a:lnSpc>
              <a:spcBef>
                <a:spcPts val="600"/>
              </a:spcBef>
              <a:spcAft>
                <a:spcPts val="0"/>
              </a:spcAft>
              <a:buClr>
                <a:schemeClr val="dk2"/>
              </a:buClr>
              <a:buSzPts val="1800"/>
              <a:buChar char="•"/>
              <a:defRPr sz="18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57" name="Google Shape;57;p22"/>
          <p:cNvSpPr txBox="1">
            <a:spLocks noGrp="1"/>
          </p:cNvSpPr>
          <p:nvPr>
            <p:ph type="body" idx="4"/>
          </p:nvPr>
        </p:nvSpPr>
        <p:spPr>
          <a:xfrm>
            <a:off x="4724400" y="1276350"/>
            <a:ext cx="3962400" cy="800358"/>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chemeClr val="dk2"/>
              </a:buClr>
              <a:buSzPts val="2000"/>
              <a:buNone/>
              <a:defRPr sz="2000" b="1"/>
            </a:lvl1pPr>
            <a:lvl2pPr marL="914400" lvl="1" indent="-342900" algn="l">
              <a:lnSpc>
                <a:spcPct val="120000"/>
              </a:lnSpc>
              <a:spcBef>
                <a:spcPts val="0"/>
              </a:spcBef>
              <a:spcAft>
                <a:spcPts val="0"/>
              </a:spcAft>
              <a:buClr>
                <a:schemeClr val="dk2"/>
              </a:buClr>
              <a:buSzPts val="1800"/>
              <a:buChar char="•"/>
              <a:defRPr/>
            </a:lvl2pPr>
            <a:lvl3pPr marL="1371600" lvl="2" indent="-342900" algn="l">
              <a:lnSpc>
                <a:spcPct val="120000"/>
              </a:lnSpc>
              <a:spcBef>
                <a:spcPts val="600"/>
              </a:spcBef>
              <a:spcAft>
                <a:spcPts val="0"/>
              </a:spcAft>
              <a:buClr>
                <a:schemeClr val="dk2"/>
              </a:buClr>
              <a:buSzPts val="1800"/>
              <a:buChar char="•"/>
              <a:defRPr/>
            </a:lvl3pPr>
            <a:lvl4pPr marL="1828800" lvl="3" indent="-342900" algn="l">
              <a:lnSpc>
                <a:spcPct val="120000"/>
              </a:lnSpc>
              <a:spcBef>
                <a:spcPts val="600"/>
              </a:spcBef>
              <a:spcAft>
                <a:spcPts val="0"/>
              </a:spcAft>
              <a:buClr>
                <a:schemeClr val="dk2"/>
              </a:buClr>
              <a:buSzPts val="1800"/>
              <a:buChar char="•"/>
              <a:defRPr/>
            </a:lvl4pPr>
            <a:lvl5pPr marL="2286000" lvl="4" indent="-342900" algn="l">
              <a:lnSpc>
                <a:spcPct val="120000"/>
              </a:lnSpc>
              <a:spcBef>
                <a:spcPts val="600"/>
              </a:spcBef>
              <a:spcAft>
                <a:spcPts val="0"/>
              </a:spcAft>
              <a:buClr>
                <a:schemeClr val="dk2"/>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58" name="Google Shape;58;p22"/>
          <p:cNvSpPr txBox="1">
            <a:spLocks noGrp="1"/>
          </p:cNvSpPr>
          <p:nvPr>
            <p:ph type="body" idx="5"/>
          </p:nvPr>
        </p:nvSpPr>
        <p:spPr>
          <a:xfrm>
            <a:off x="457200" y="247650"/>
            <a:ext cx="7543800" cy="2667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chemeClr val="lt2"/>
              </a:buClr>
              <a:buSzPts val="1200"/>
              <a:buNone/>
              <a:defRPr sz="1200" b="1" cap="none">
                <a:solidFill>
                  <a:schemeClr val="lt2"/>
                </a:solidFill>
              </a:defRPr>
            </a:lvl1pPr>
            <a:lvl2pPr marL="914400" lvl="1" indent="-292100" algn="l">
              <a:lnSpc>
                <a:spcPct val="120000"/>
              </a:lnSpc>
              <a:spcBef>
                <a:spcPts val="600"/>
              </a:spcBef>
              <a:spcAft>
                <a:spcPts val="0"/>
              </a:spcAft>
              <a:buClr>
                <a:schemeClr val="dk2"/>
              </a:buClr>
              <a:buSzPts val="1000"/>
              <a:buChar char="•"/>
              <a:defRPr sz="1000"/>
            </a:lvl2pPr>
            <a:lvl3pPr marL="1371600" lvl="2" indent="-292100" algn="l">
              <a:lnSpc>
                <a:spcPct val="120000"/>
              </a:lnSpc>
              <a:spcBef>
                <a:spcPts val="600"/>
              </a:spcBef>
              <a:spcAft>
                <a:spcPts val="0"/>
              </a:spcAft>
              <a:buClr>
                <a:schemeClr val="dk2"/>
              </a:buClr>
              <a:buSzPts val="1000"/>
              <a:buChar char="•"/>
              <a:defRPr sz="1000"/>
            </a:lvl3pPr>
            <a:lvl4pPr marL="1828800" lvl="3" indent="-292100" algn="l">
              <a:lnSpc>
                <a:spcPct val="120000"/>
              </a:lnSpc>
              <a:spcBef>
                <a:spcPts val="600"/>
              </a:spcBef>
              <a:spcAft>
                <a:spcPts val="0"/>
              </a:spcAft>
              <a:buClr>
                <a:schemeClr val="dk2"/>
              </a:buClr>
              <a:buSzPts val="1000"/>
              <a:buChar char="•"/>
              <a:defRPr sz="1000"/>
            </a:lvl4pPr>
            <a:lvl5pPr marL="2286000" lvl="4" indent="-292100" algn="l">
              <a:lnSpc>
                <a:spcPct val="120000"/>
              </a:lnSpc>
              <a:spcBef>
                <a:spcPts val="600"/>
              </a:spcBef>
              <a:spcAft>
                <a:spcPts val="0"/>
              </a:spcAft>
              <a:buClr>
                <a:schemeClr val="dk2"/>
              </a:buClr>
              <a:buSzPts val="1000"/>
              <a:buChar char="•"/>
              <a:defRPr sz="10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Idea dark">
  <p:cSld name="Big Idea dark">
    <p:bg>
      <p:bgPr>
        <a:solidFill>
          <a:schemeClr val="accent1"/>
        </a:solidFill>
        <a:effectLst/>
      </p:bgPr>
    </p:bg>
    <p:spTree>
      <p:nvGrpSpPr>
        <p:cNvPr id="1" name="Shape 59"/>
        <p:cNvGrpSpPr/>
        <p:nvPr/>
      </p:nvGrpSpPr>
      <p:grpSpPr>
        <a:xfrm>
          <a:off x="0" y="0"/>
          <a:ext cx="0" cy="0"/>
          <a:chOff x="0" y="0"/>
          <a:chExt cx="0" cy="0"/>
        </a:xfrm>
      </p:grpSpPr>
      <p:sp>
        <p:nvSpPr>
          <p:cNvPr id="60" name="Google Shape;60;p24"/>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2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4"/>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63" name="Google Shape;63;p24"/>
          <p:cNvSpPr txBox="1">
            <a:spLocks noGrp="1"/>
          </p:cNvSpPr>
          <p:nvPr>
            <p:ph type="body" idx="1"/>
          </p:nvPr>
        </p:nvSpPr>
        <p:spPr>
          <a:xfrm>
            <a:off x="457200" y="247650"/>
            <a:ext cx="8229600" cy="4381500"/>
          </a:xfrm>
          <a:prstGeom prst="rect">
            <a:avLst/>
          </a:prstGeom>
          <a:noFill/>
          <a:ln>
            <a:noFill/>
          </a:ln>
        </p:spPr>
        <p:txBody>
          <a:bodyPr spcFirstLastPara="1" wrap="square" lIns="91425" tIns="45700" rIns="91425" bIns="45700" anchor="ctr" anchorCtr="0">
            <a:normAutofit/>
          </a:bodyPr>
          <a:lstStyle>
            <a:lvl1pPr marL="457200" lvl="0" indent="-228600" algn="l">
              <a:lnSpc>
                <a:spcPct val="120000"/>
              </a:lnSpc>
              <a:spcBef>
                <a:spcPts val="0"/>
              </a:spcBef>
              <a:spcAft>
                <a:spcPts val="0"/>
              </a:spcAft>
              <a:buClr>
                <a:schemeClr val="lt1"/>
              </a:buClr>
              <a:buSzPts val="2800"/>
              <a:buNone/>
              <a:defRPr sz="2800">
                <a:solidFill>
                  <a:schemeClr val="lt1"/>
                </a:solidFill>
              </a:defRPr>
            </a:lvl1pPr>
            <a:lvl2pPr marL="914400" lvl="1" indent="-228600" algn="l">
              <a:lnSpc>
                <a:spcPct val="120000"/>
              </a:lnSpc>
              <a:spcBef>
                <a:spcPts val="600"/>
              </a:spcBef>
              <a:spcAft>
                <a:spcPts val="0"/>
              </a:spcAft>
              <a:buClr>
                <a:schemeClr val="dk2"/>
              </a:buClr>
              <a:buSzPts val="2800"/>
              <a:buNone/>
              <a:defRPr sz="2800"/>
            </a:lvl2pPr>
            <a:lvl3pPr marL="1371600" lvl="2" indent="-228600" algn="l">
              <a:lnSpc>
                <a:spcPct val="120000"/>
              </a:lnSpc>
              <a:spcBef>
                <a:spcPts val="600"/>
              </a:spcBef>
              <a:spcAft>
                <a:spcPts val="0"/>
              </a:spcAft>
              <a:buClr>
                <a:schemeClr val="dk2"/>
              </a:buClr>
              <a:buSzPts val="2800"/>
              <a:buNone/>
              <a:defRPr sz="2800"/>
            </a:lvl3pPr>
            <a:lvl4pPr marL="1828800" lvl="3" indent="-228600" algn="l">
              <a:lnSpc>
                <a:spcPct val="120000"/>
              </a:lnSpc>
              <a:spcBef>
                <a:spcPts val="600"/>
              </a:spcBef>
              <a:spcAft>
                <a:spcPts val="0"/>
              </a:spcAft>
              <a:buClr>
                <a:schemeClr val="dk2"/>
              </a:buClr>
              <a:buSzPts val="2800"/>
              <a:buNone/>
              <a:defRPr sz="2800"/>
            </a:lvl4pPr>
            <a:lvl5pPr marL="2286000" lvl="4" indent="-228600" algn="l">
              <a:lnSpc>
                <a:spcPct val="120000"/>
              </a:lnSpc>
              <a:spcBef>
                <a:spcPts val="600"/>
              </a:spcBef>
              <a:spcAft>
                <a:spcPts val="0"/>
              </a:spcAft>
              <a:buClr>
                <a:schemeClr val="dk2"/>
              </a:buClr>
              <a:buSzPts val="2800"/>
              <a:buNone/>
              <a:defRPr sz="28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Idea">
  <p:cSld name="Big Idea">
    <p:spTree>
      <p:nvGrpSpPr>
        <p:cNvPr id="1" name="Shape 64"/>
        <p:cNvGrpSpPr/>
        <p:nvPr/>
      </p:nvGrpSpPr>
      <p:grpSpPr>
        <a:xfrm>
          <a:off x="0" y="0"/>
          <a:ext cx="0" cy="0"/>
          <a:chOff x="0" y="0"/>
          <a:chExt cx="0" cy="0"/>
        </a:xfrm>
      </p:grpSpPr>
      <p:sp>
        <p:nvSpPr>
          <p:cNvPr id="65" name="Google Shape;65;p25"/>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5"/>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5"/>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68" name="Google Shape;68;p25"/>
          <p:cNvSpPr txBox="1">
            <a:spLocks noGrp="1"/>
          </p:cNvSpPr>
          <p:nvPr>
            <p:ph type="body" idx="1"/>
          </p:nvPr>
        </p:nvSpPr>
        <p:spPr>
          <a:xfrm>
            <a:off x="457200" y="247650"/>
            <a:ext cx="8229600" cy="4381500"/>
          </a:xfrm>
          <a:prstGeom prst="rect">
            <a:avLst/>
          </a:prstGeom>
          <a:noFill/>
          <a:ln>
            <a:noFill/>
          </a:ln>
        </p:spPr>
        <p:txBody>
          <a:bodyPr spcFirstLastPara="1" wrap="square" lIns="91425" tIns="45700" rIns="91425" bIns="45700" anchor="ctr" anchorCtr="0">
            <a:normAutofit/>
          </a:bodyPr>
          <a:lstStyle>
            <a:lvl1pPr marL="457200" lvl="0" indent="-228600" algn="l">
              <a:lnSpc>
                <a:spcPct val="120000"/>
              </a:lnSpc>
              <a:spcBef>
                <a:spcPts val="0"/>
              </a:spcBef>
              <a:spcAft>
                <a:spcPts val="0"/>
              </a:spcAft>
              <a:buClr>
                <a:schemeClr val="dk2"/>
              </a:buClr>
              <a:buSzPts val="2800"/>
              <a:buNone/>
              <a:defRPr sz="2800"/>
            </a:lvl1pPr>
            <a:lvl2pPr marL="914400" lvl="1" indent="-228600" algn="l">
              <a:lnSpc>
                <a:spcPct val="120000"/>
              </a:lnSpc>
              <a:spcBef>
                <a:spcPts val="600"/>
              </a:spcBef>
              <a:spcAft>
                <a:spcPts val="0"/>
              </a:spcAft>
              <a:buClr>
                <a:schemeClr val="dk2"/>
              </a:buClr>
              <a:buSzPts val="2800"/>
              <a:buNone/>
              <a:defRPr sz="2800"/>
            </a:lvl2pPr>
            <a:lvl3pPr marL="1371600" lvl="2" indent="-228600" algn="l">
              <a:lnSpc>
                <a:spcPct val="120000"/>
              </a:lnSpc>
              <a:spcBef>
                <a:spcPts val="600"/>
              </a:spcBef>
              <a:spcAft>
                <a:spcPts val="0"/>
              </a:spcAft>
              <a:buClr>
                <a:schemeClr val="dk2"/>
              </a:buClr>
              <a:buSzPts val="2800"/>
              <a:buNone/>
              <a:defRPr sz="2800"/>
            </a:lvl3pPr>
            <a:lvl4pPr marL="1828800" lvl="3" indent="-228600" algn="l">
              <a:lnSpc>
                <a:spcPct val="120000"/>
              </a:lnSpc>
              <a:spcBef>
                <a:spcPts val="600"/>
              </a:spcBef>
              <a:spcAft>
                <a:spcPts val="0"/>
              </a:spcAft>
              <a:buClr>
                <a:schemeClr val="dk2"/>
              </a:buClr>
              <a:buSzPts val="2800"/>
              <a:buNone/>
              <a:defRPr sz="2800"/>
            </a:lvl4pPr>
            <a:lvl5pPr marL="2286000" lvl="4" indent="-228600" algn="l">
              <a:lnSpc>
                <a:spcPct val="120000"/>
              </a:lnSpc>
              <a:spcBef>
                <a:spcPts val="600"/>
              </a:spcBef>
              <a:spcAft>
                <a:spcPts val="0"/>
              </a:spcAft>
              <a:buClr>
                <a:schemeClr val="dk2"/>
              </a:buClr>
              <a:buSzPts val="2800"/>
              <a:buNone/>
              <a:defRPr sz="28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69"/>
        <p:cNvGrpSpPr/>
        <p:nvPr/>
      </p:nvGrpSpPr>
      <p:grpSpPr>
        <a:xfrm>
          <a:off x="0" y="0"/>
          <a:ext cx="0" cy="0"/>
          <a:chOff x="0" y="0"/>
          <a:chExt cx="0" cy="0"/>
        </a:xfrm>
      </p:grpSpPr>
      <p:sp>
        <p:nvSpPr>
          <p:cNvPr id="70" name="Google Shape;70;p26"/>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6"/>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6"/>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73" name="Google Shape;73;p26"/>
          <p:cNvSpPr txBox="1">
            <a:spLocks noGrp="1"/>
          </p:cNvSpPr>
          <p:nvPr>
            <p:ph type="title"/>
          </p:nvPr>
        </p:nvSpPr>
        <p:spPr>
          <a:xfrm>
            <a:off x="457200" y="250893"/>
            <a:ext cx="8229600" cy="62984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3000"/>
              <a:buFont typeface="Source Sans Pro"/>
              <a:buNone/>
              <a:defRPr sz="3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6"/>
          <p:cNvSpPr txBox="1">
            <a:spLocks noGrp="1"/>
          </p:cNvSpPr>
          <p:nvPr>
            <p:ph type="body" idx="1"/>
          </p:nvPr>
        </p:nvSpPr>
        <p:spPr>
          <a:xfrm>
            <a:off x="457200" y="987972"/>
            <a:ext cx="8229600" cy="3641179"/>
          </a:xfrm>
          <a:prstGeom prst="rect">
            <a:avLst/>
          </a:prstGeom>
          <a:noFill/>
          <a:ln>
            <a:noFill/>
          </a:ln>
        </p:spPr>
        <p:txBody>
          <a:bodyPr spcFirstLastPara="1" wrap="square" lIns="91425" tIns="45700" rIns="91425" bIns="45700" anchor="t" anchorCtr="0">
            <a:normAutofit/>
          </a:bodyPr>
          <a:lstStyle>
            <a:lvl1pPr marL="457200" lvl="0" indent="-381000" algn="l">
              <a:lnSpc>
                <a:spcPct val="120000"/>
              </a:lnSpc>
              <a:spcBef>
                <a:spcPts val="0"/>
              </a:spcBef>
              <a:spcAft>
                <a:spcPts val="0"/>
              </a:spcAft>
              <a:buClr>
                <a:schemeClr val="dk2"/>
              </a:buClr>
              <a:buSzPts val="2400"/>
              <a:buChar char="•"/>
              <a:defRPr sz="2400"/>
            </a:lvl1pPr>
            <a:lvl2pPr marL="914400" lvl="1" indent="-355600" algn="l">
              <a:lnSpc>
                <a:spcPct val="120000"/>
              </a:lnSpc>
              <a:spcBef>
                <a:spcPts val="600"/>
              </a:spcBef>
              <a:spcAft>
                <a:spcPts val="0"/>
              </a:spcAft>
              <a:buClr>
                <a:schemeClr val="dk2"/>
              </a:buClr>
              <a:buSzPts val="2000"/>
              <a:buChar char="•"/>
              <a:defRPr sz="2000"/>
            </a:lvl2pPr>
            <a:lvl3pPr marL="1371600" lvl="2" indent="-342900" algn="l">
              <a:lnSpc>
                <a:spcPct val="120000"/>
              </a:lnSpc>
              <a:spcBef>
                <a:spcPts val="600"/>
              </a:spcBef>
              <a:spcAft>
                <a:spcPts val="0"/>
              </a:spcAft>
              <a:buClr>
                <a:schemeClr val="dk2"/>
              </a:buClr>
              <a:buSzPts val="1800"/>
              <a:buChar char="•"/>
              <a:defRPr sz="1800"/>
            </a:lvl3pPr>
            <a:lvl4pPr marL="1828800" lvl="3" indent="-304800" algn="l">
              <a:lnSpc>
                <a:spcPct val="120000"/>
              </a:lnSpc>
              <a:spcBef>
                <a:spcPts val="600"/>
              </a:spcBef>
              <a:spcAft>
                <a:spcPts val="0"/>
              </a:spcAft>
              <a:buClr>
                <a:schemeClr val="dk2"/>
              </a:buClr>
              <a:buSzPts val="1200"/>
              <a:buChar char="•"/>
              <a:defRPr sz="1200"/>
            </a:lvl4pPr>
            <a:lvl5pPr marL="2286000" lvl="4" indent="-304800" algn="l">
              <a:lnSpc>
                <a:spcPct val="120000"/>
              </a:lnSpc>
              <a:spcBef>
                <a:spcPts val="600"/>
              </a:spcBef>
              <a:spcAft>
                <a:spcPts val="0"/>
              </a:spcAft>
              <a:buClr>
                <a:schemeClr val="dk2"/>
              </a:buClr>
              <a:buSzPts val="1200"/>
              <a:buChar char="•"/>
              <a:defRPr sz="12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Content dark">
  <p:cSld name="Title and Content dark">
    <p:bg>
      <p:bgPr>
        <a:solidFill>
          <a:schemeClr val="accent1"/>
        </a:solidFill>
        <a:effectLst/>
      </p:bgPr>
    </p:bg>
    <p:spTree>
      <p:nvGrpSpPr>
        <p:cNvPr id="1" name="Shape 75"/>
        <p:cNvGrpSpPr/>
        <p:nvPr/>
      </p:nvGrpSpPr>
      <p:grpSpPr>
        <a:xfrm>
          <a:off x="0" y="0"/>
          <a:ext cx="0" cy="0"/>
          <a:chOff x="0" y="0"/>
          <a:chExt cx="0" cy="0"/>
        </a:xfrm>
      </p:grpSpPr>
      <p:sp>
        <p:nvSpPr>
          <p:cNvPr id="76" name="Google Shape;76;p27"/>
          <p:cNvSpPr txBox="1">
            <a:spLocks noGrp="1"/>
          </p:cNvSpPr>
          <p:nvPr>
            <p:ph type="title"/>
          </p:nvPr>
        </p:nvSpPr>
        <p:spPr>
          <a:xfrm>
            <a:off x="457200" y="514350"/>
            <a:ext cx="7543800" cy="62984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lt1"/>
              </a:buClr>
              <a:buSzPts val="2800"/>
              <a:buFont typeface="Source Sans Pro"/>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7"/>
          <p:cNvSpPr txBox="1">
            <a:spLocks noGrp="1"/>
          </p:cNvSpPr>
          <p:nvPr>
            <p:ph type="body" idx="1"/>
          </p:nvPr>
        </p:nvSpPr>
        <p:spPr>
          <a:xfrm>
            <a:off x="457200" y="1276351"/>
            <a:ext cx="7543800" cy="3352800"/>
          </a:xfrm>
          <a:prstGeom prst="rect">
            <a:avLst/>
          </a:prstGeom>
          <a:noFill/>
          <a:ln>
            <a:noFill/>
          </a:ln>
        </p:spPr>
        <p:txBody>
          <a:bodyPr spcFirstLastPara="1" wrap="square" lIns="91425" tIns="45700" rIns="91425" bIns="45700" anchor="t" anchorCtr="0">
            <a:normAutofit/>
          </a:bodyPr>
          <a:lstStyle>
            <a:lvl1pPr marL="457200" lvl="0" indent="-355600" algn="l">
              <a:lnSpc>
                <a:spcPct val="120000"/>
              </a:lnSpc>
              <a:spcBef>
                <a:spcPts val="0"/>
              </a:spcBef>
              <a:spcAft>
                <a:spcPts val="0"/>
              </a:spcAft>
              <a:buClr>
                <a:schemeClr val="lt1"/>
              </a:buClr>
              <a:buSzPts val="2000"/>
              <a:buChar char="•"/>
              <a:defRPr>
                <a:solidFill>
                  <a:schemeClr val="lt1"/>
                </a:solidFill>
              </a:defRPr>
            </a:lvl1pPr>
            <a:lvl2pPr marL="914400" lvl="1" indent="-355600" algn="l">
              <a:lnSpc>
                <a:spcPct val="120000"/>
              </a:lnSpc>
              <a:spcBef>
                <a:spcPts val="600"/>
              </a:spcBef>
              <a:spcAft>
                <a:spcPts val="0"/>
              </a:spcAft>
              <a:buClr>
                <a:schemeClr val="lt1"/>
              </a:buClr>
              <a:buSzPts val="2000"/>
              <a:buChar char="•"/>
              <a:defRPr>
                <a:solidFill>
                  <a:schemeClr val="lt1"/>
                </a:solidFill>
              </a:defRPr>
            </a:lvl2pPr>
            <a:lvl3pPr marL="1371600" lvl="2" indent="-355600" algn="l">
              <a:lnSpc>
                <a:spcPct val="120000"/>
              </a:lnSpc>
              <a:spcBef>
                <a:spcPts val="600"/>
              </a:spcBef>
              <a:spcAft>
                <a:spcPts val="0"/>
              </a:spcAft>
              <a:buClr>
                <a:schemeClr val="lt1"/>
              </a:buClr>
              <a:buSzPts val="2000"/>
              <a:buChar char="•"/>
              <a:defRPr>
                <a:solidFill>
                  <a:schemeClr val="lt1"/>
                </a:solidFill>
              </a:defRPr>
            </a:lvl3pPr>
            <a:lvl4pPr marL="1828800" lvl="3" indent="-355600" algn="l">
              <a:lnSpc>
                <a:spcPct val="120000"/>
              </a:lnSpc>
              <a:spcBef>
                <a:spcPts val="600"/>
              </a:spcBef>
              <a:spcAft>
                <a:spcPts val="0"/>
              </a:spcAft>
              <a:buClr>
                <a:schemeClr val="lt1"/>
              </a:buClr>
              <a:buSzPts val="2000"/>
              <a:buChar char="•"/>
              <a:defRPr>
                <a:solidFill>
                  <a:schemeClr val="lt1"/>
                </a:solidFill>
              </a:defRPr>
            </a:lvl4pPr>
            <a:lvl5pPr marL="2286000" lvl="4" indent="-355600" algn="l">
              <a:lnSpc>
                <a:spcPct val="120000"/>
              </a:lnSpc>
              <a:spcBef>
                <a:spcPts val="600"/>
              </a:spcBef>
              <a:spcAft>
                <a:spcPts val="0"/>
              </a:spcAft>
              <a:buClr>
                <a:schemeClr val="lt1"/>
              </a:buClr>
              <a:buSzPts val="2000"/>
              <a:buChar char="•"/>
              <a:defRPr>
                <a:solidFill>
                  <a:schemeClr val="lt1"/>
                </a:solidFill>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8" name="Google Shape;78;p27"/>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7"/>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87BCE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7"/>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7BCE8"/>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81" name="Google Shape;81;p27"/>
          <p:cNvSpPr txBox="1">
            <a:spLocks noGrp="1"/>
          </p:cNvSpPr>
          <p:nvPr>
            <p:ph type="body" idx="2"/>
          </p:nvPr>
        </p:nvSpPr>
        <p:spPr>
          <a:xfrm>
            <a:off x="457200" y="247650"/>
            <a:ext cx="7543800" cy="2667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rgbClr val="C3DCF3"/>
              </a:buClr>
              <a:buSzPts val="1200"/>
              <a:buNone/>
              <a:defRPr sz="1200" b="1" cap="none">
                <a:solidFill>
                  <a:srgbClr val="C3DCF3"/>
                </a:solidFill>
              </a:defRPr>
            </a:lvl1pPr>
            <a:lvl2pPr marL="914400" lvl="1" indent="-292100" algn="l">
              <a:lnSpc>
                <a:spcPct val="120000"/>
              </a:lnSpc>
              <a:spcBef>
                <a:spcPts val="600"/>
              </a:spcBef>
              <a:spcAft>
                <a:spcPts val="0"/>
              </a:spcAft>
              <a:buClr>
                <a:schemeClr val="dk2"/>
              </a:buClr>
              <a:buSzPts val="1000"/>
              <a:buChar char="•"/>
              <a:defRPr sz="1000"/>
            </a:lvl2pPr>
            <a:lvl3pPr marL="1371600" lvl="2" indent="-292100" algn="l">
              <a:lnSpc>
                <a:spcPct val="120000"/>
              </a:lnSpc>
              <a:spcBef>
                <a:spcPts val="600"/>
              </a:spcBef>
              <a:spcAft>
                <a:spcPts val="0"/>
              </a:spcAft>
              <a:buClr>
                <a:schemeClr val="dk2"/>
              </a:buClr>
              <a:buSzPts val="1000"/>
              <a:buChar char="•"/>
              <a:defRPr sz="1000"/>
            </a:lvl3pPr>
            <a:lvl4pPr marL="1828800" lvl="3" indent="-292100" algn="l">
              <a:lnSpc>
                <a:spcPct val="120000"/>
              </a:lnSpc>
              <a:spcBef>
                <a:spcPts val="600"/>
              </a:spcBef>
              <a:spcAft>
                <a:spcPts val="0"/>
              </a:spcAft>
              <a:buClr>
                <a:schemeClr val="dk2"/>
              </a:buClr>
              <a:buSzPts val="1000"/>
              <a:buChar char="•"/>
              <a:defRPr sz="1000"/>
            </a:lvl4pPr>
            <a:lvl5pPr marL="2286000" lvl="4" indent="-292100" algn="l">
              <a:lnSpc>
                <a:spcPct val="120000"/>
              </a:lnSpc>
              <a:spcBef>
                <a:spcPts val="600"/>
              </a:spcBef>
              <a:spcAft>
                <a:spcPts val="0"/>
              </a:spcAft>
              <a:buClr>
                <a:schemeClr val="dk2"/>
              </a:buClr>
              <a:buSzPts val="1000"/>
              <a:buChar char="•"/>
              <a:defRPr sz="10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82"/>
        <p:cNvGrpSpPr/>
        <p:nvPr/>
      </p:nvGrpSpPr>
      <p:grpSpPr>
        <a:xfrm>
          <a:off x="0" y="0"/>
          <a:ext cx="0" cy="0"/>
          <a:chOff x="0" y="0"/>
          <a:chExt cx="0" cy="0"/>
        </a:xfrm>
      </p:grpSpPr>
      <p:sp>
        <p:nvSpPr>
          <p:cNvPr id="83" name="Google Shape;83;p28"/>
          <p:cNvSpPr txBox="1">
            <a:spLocks noGrp="1"/>
          </p:cNvSpPr>
          <p:nvPr>
            <p:ph type="title"/>
          </p:nvPr>
        </p:nvSpPr>
        <p:spPr>
          <a:xfrm>
            <a:off x="457200" y="514350"/>
            <a:ext cx="8229600" cy="62984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8"/>
          <p:cNvSpPr txBox="1">
            <a:spLocks noGrp="1"/>
          </p:cNvSpPr>
          <p:nvPr>
            <p:ph type="body" idx="1"/>
          </p:nvPr>
        </p:nvSpPr>
        <p:spPr>
          <a:xfrm>
            <a:off x="457200" y="1856790"/>
            <a:ext cx="3962400" cy="2775933"/>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0"/>
              </a:spcBef>
              <a:spcAft>
                <a:spcPts val="0"/>
              </a:spcAft>
              <a:buClr>
                <a:schemeClr val="dk2"/>
              </a:buClr>
              <a:buSzPts val="1800"/>
              <a:buChar char="•"/>
              <a:defRPr/>
            </a:lvl1pPr>
            <a:lvl2pPr marL="914400" lvl="1" indent="-330200" algn="l">
              <a:lnSpc>
                <a:spcPct val="120000"/>
              </a:lnSpc>
              <a:spcBef>
                <a:spcPts val="600"/>
              </a:spcBef>
              <a:spcAft>
                <a:spcPts val="0"/>
              </a:spcAft>
              <a:buClr>
                <a:schemeClr val="dk2"/>
              </a:buClr>
              <a:buSzPts val="1600"/>
              <a:buChar char="•"/>
              <a:defRPr sz="1600"/>
            </a:lvl2pPr>
            <a:lvl3pPr marL="1371600" lvl="2" indent="-304800" algn="l">
              <a:lnSpc>
                <a:spcPct val="120000"/>
              </a:lnSpc>
              <a:spcBef>
                <a:spcPts val="600"/>
              </a:spcBef>
              <a:spcAft>
                <a:spcPts val="0"/>
              </a:spcAft>
              <a:buClr>
                <a:schemeClr val="dk2"/>
              </a:buClr>
              <a:buSzPts val="1200"/>
              <a:buChar char="•"/>
              <a:defRPr sz="1200"/>
            </a:lvl3pPr>
            <a:lvl4pPr marL="1828800" lvl="3" indent="-342900" algn="l">
              <a:lnSpc>
                <a:spcPct val="120000"/>
              </a:lnSpc>
              <a:spcBef>
                <a:spcPts val="600"/>
              </a:spcBef>
              <a:spcAft>
                <a:spcPts val="0"/>
              </a:spcAft>
              <a:buClr>
                <a:schemeClr val="dk2"/>
              </a:buClr>
              <a:buSzPts val="1800"/>
              <a:buChar char="•"/>
              <a:defRPr/>
            </a:lvl4pPr>
            <a:lvl5pPr marL="2286000" lvl="4" indent="-342900" algn="l">
              <a:lnSpc>
                <a:spcPct val="120000"/>
              </a:lnSpc>
              <a:spcBef>
                <a:spcPts val="600"/>
              </a:spcBef>
              <a:spcAft>
                <a:spcPts val="0"/>
              </a:spcAft>
              <a:buClr>
                <a:schemeClr val="dk2"/>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5" name="Google Shape;85;p28"/>
          <p:cNvSpPr txBox="1">
            <a:spLocks noGrp="1"/>
          </p:cNvSpPr>
          <p:nvPr>
            <p:ph type="body" idx="2"/>
          </p:nvPr>
        </p:nvSpPr>
        <p:spPr>
          <a:xfrm>
            <a:off x="4724400" y="1856790"/>
            <a:ext cx="3962400" cy="2775933"/>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0"/>
              </a:spcBef>
              <a:spcAft>
                <a:spcPts val="0"/>
              </a:spcAft>
              <a:buClr>
                <a:schemeClr val="dk2"/>
              </a:buClr>
              <a:buSzPts val="1800"/>
              <a:buChar char="•"/>
              <a:defRPr/>
            </a:lvl1pPr>
            <a:lvl2pPr marL="914400" lvl="1" indent="-330200" algn="l">
              <a:lnSpc>
                <a:spcPct val="120000"/>
              </a:lnSpc>
              <a:spcBef>
                <a:spcPts val="600"/>
              </a:spcBef>
              <a:spcAft>
                <a:spcPts val="0"/>
              </a:spcAft>
              <a:buClr>
                <a:schemeClr val="dk2"/>
              </a:buClr>
              <a:buSzPts val="1600"/>
              <a:buChar char="•"/>
              <a:defRPr sz="1600"/>
            </a:lvl2pPr>
            <a:lvl3pPr marL="1371600" lvl="2" indent="-304800" algn="l">
              <a:lnSpc>
                <a:spcPct val="120000"/>
              </a:lnSpc>
              <a:spcBef>
                <a:spcPts val="600"/>
              </a:spcBef>
              <a:spcAft>
                <a:spcPts val="0"/>
              </a:spcAft>
              <a:buClr>
                <a:schemeClr val="dk2"/>
              </a:buClr>
              <a:buSzPts val="1200"/>
              <a:buChar char="•"/>
              <a:defRPr sz="1200"/>
            </a:lvl3pPr>
            <a:lvl4pPr marL="1828800" lvl="3" indent="-342900" algn="l">
              <a:lnSpc>
                <a:spcPct val="120000"/>
              </a:lnSpc>
              <a:spcBef>
                <a:spcPts val="600"/>
              </a:spcBef>
              <a:spcAft>
                <a:spcPts val="0"/>
              </a:spcAft>
              <a:buClr>
                <a:schemeClr val="dk2"/>
              </a:buClr>
              <a:buSzPts val="1800"/>
              <a:buChar char="•"/>
              <a:defRPr/>
            </a:lvl4pPr>
            <a:lvl5pPr marL="2286000" lvl="4" indent="-342900" algn="l">
              <a:lnSpc>
                <a:spcPct val="120000"/>
              </a:lnSpc>
              <a:spcBef>
                <a:spcPts val="600"/>
              </a:spcBef>
              <a:spcAft>
                <a:spcPts val="0"/>
              </a:spcAft>
              <a:buClr>
                <a:schemeClr val="dk2"/>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6" name="Google Shape;86;p28"/>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28"/>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8"/>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
        <p:nvSpPr>
          <p:cNvPr id="89" name="Google Shape;89;p28"/>
          <p:cNvSpPr txBox="1">
            <a:spLocks noGrp="1"/>
          </p:cNvSpPr>
          <p:nvPr>
            <p:ph type="body" idx="3"/>
          </p:nvPr>
        </p:nvSpPr>
        <p:spPr>
          <a:xfrm>
            <a:off x="457200" y="1276351"/>
            <a:ext cx="8229600" cy="448278"/>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0"/>
              </a:spcBef>
              <a:spcAft>
                <a:spcPts val="0"/>
              </a:spcAft>
              <a:buClr>
                <a:schemeClr val="dk2"/>
              </a:buClr>
              <a:buSzPts val="2000"/>
              <a:buNone/>
              <a:defRPr/>
            </a:lvl1pPr>
            <a:lvl2pPr marL="914400" lvl="1" indent="-342900" algn="l">
              <a:lnSpc>
                <a:spcPct val="120000"/>
              </a:lnSpc>
              <a:spcBef>
                <a:spcPts val="600"/>
              </a:spcBef>
              <a:spcAft>
                <a:spcPts val="0"/>
              </a:spcAft>
              <a:buClr>
                <a:schemeClr val="dk2"/>
              </a:buClr>
              <a:buSzPts val="1800"/>
              <a:buChar char="•"/>
              <a:defRPr/>
            </a:lvl2pPr>
            <a:lvl3pPr marL="1371600" lvl="2" indent="-342900" algn="l">
              <a:lnSpc>
                <a:spcPct val="120000"/>
              </a:lnSpc>
              <a:spcBef>
                <a:spcPts val="600"/>
              </a:spcBef>
              <a:spcAft>
                <a:spcPts val="0"/>
              </a:spcAft>
              <a:buClr>
                <a:schemeClr val="dk2"/>
              </a:buClr>
              <a:buSzPts val="1800"/>
              <a:buChar char="•"/>
              <a:defRPr/>
            </a:lvl3pPr>
            <a:lvl4pPr marL="1828800" lvl="3" indent="-342900" algn="l">
              <a:lnSpc>
                <a:spcPct val="120000"/>
              </a:lnSpc>
              <a:spcBef>
                <a:spcPts val="600"/>
              </a:spcBef>
              <a:spcAft>
                <a:spcPts val="0"/>
              </a:spcAft>
              <a:buClr>
                <a:schemeClr val="dk2"/>
              </a:buClr>
              <a:buSzPts val="1800"/>
              <a:buChar char="•"/>
              <a:defRPr/>
            </a:lvl4pPr>
            <a:lvl5pPr marL="2286000" lvl="4" indent="-342900" algn="l">
              <a:lnSpc>
                <a:spcPct val="120000"/>
              </a:lnSpc>
              <a:spcBef>
                <a:spcPts val="600"/>
              </a:spcBef>
              <a:spcAft>
                <a:spcPts val="0"/>
              </a:spcAft>
              <a:buClr>
                <a:schemeClr val="dk2"/>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90" name="Google Shape;90;p28"/>
          <p:cNvSpPr txBox="1">
            <a:spLocks noGrp="1"/>
          </p:cNvSpPr>
          <p:nvPr>
            <p:ph type="body" idx="4"/>
          </p:nvPr>
        </p:nvSpPr>
        <p:spPr>
          <a:xfrm>
            <a:off x="457200" y="247650"/>
            <a:ext cx="8229600" cy="266700"/>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0"/>
              </a:spcBef>
              <a:spcAft>
                <a:spcPts val="0"/>
              </a:spcAft>
              <a:buClr>
                <a:schemeClr val="lt2"/>
              </a:buClr>
              <a:buSzPts val="1200"/>
              <a:buNone/>
              <a:defRPr sz="1200" b="1" cap="none">
                <a:solidFill>
                  <a:schemeClr val="lt2"/>
                </a:solidFill>
              </a:defRPr>
            </a:lvl1pPr>
            <a:lvl2pPr marL="914400" lvl="1" indent="-292100" algn="l">
              <a:lnSpc>
                <a:spcPct val="120000"/>
              </a:lnSpc>
              <a:spcBef>
                <a:spcPts val="600"/>
              </a:spcBef>
              <a:spcAft>
                <a:spcPts val="0"/>
              </a:spcAft>
              <a:buClr>
                <a:schemeClr val="dk2"/>
              </a:buClr>
              <a:buSzPts val="1000"/>
              <a:buChar char="•"/>
              <a:defRPr sz="1000"/>
            </a:lvl2pPr>
            <a:lvl3pPr marL="1371600" lvl="2" indent="-292100" algn="l">
              <a:lnSpc>
                <a:spcPct val="120000"/>
              </a:lnSpc>
              <a:spcBef>
                <a:spcPts val="600"/>
              </a:spcBef>
              <a:spcAft>
                <a:spcPts val="0"/>
              </a:spcAft>
              <a:buClr>
                <a:schemeClr val="dk2"/>
              </a:buClr>
              <a:buSzPts val="1000"/>
              <a:buChar char="•"/>
              <a:defRPr sz="1000"/>
            </a:lvl3pPr>
            <a:lvl4pPr marL="1828800" lvl="3" indent="-292100" algn="l">
              <a:lnSpc>
                <a:spcPct val="120000"/>
              </a:lnSpc>
              <a:spcBef>
                <a:spcPts val="600"/>
              </a:spcBef>
              <a:spcAft>
                <a:spcPts val="0"/>
              </a:spcAft>
              <a:buClr>
                <a:schemeClr val="dk2"/>
              </a:buClr>
              <a:buSzPts val="1000"/>
              <a:buChar char="•"/>
              <a:defRPr sz="1000"/>
            </a:lvl4pPr>
            <a:lvl5pPr marL="2286000" lvl="4" indent="-292100" algn="l">
              <a:lnSpc>
                <a:spcPct val="120000"/>
              </a:lnSpc>
              <a:spcBef>
                <a:spcPts val="600"/>
              </a:spcBef>
              <a:spcAft>
                <a:spcPts val="0"/>
              </a:spcAft>
              <a:buClr>
                <a:schemeClr val="dk2"/>
              </a:buClr>
              <a:buSzPts val="1000"/>
              <a:buChar char="•"/>
              <a:defRPr sz="1000"/>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7"/>
          <p:cNvSpPr txBox="1">
            <a:spLocks noGrp="1"/>
          </p:cNvSpPr>
          <p:nvPr>
            <p:ph type="title"/>
          </p:nvPr>
        </p:nvSpPr>
        <p:spPr>
          <a:xfrm>
            <a:off x="457200" y="514350"/>
            <a:ext cx="7543800" cy="62984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chemeClr val="accent1"/>
              </a:buClr>
              <a:buSzPts val="2800"/>
              <a:buFont typeface="Source Sans Pro"/>
              <a:buNone/>
              <a:defRPr sz="2800" b="1" i="0" u="none" strike="noStrike" cap="none">
                <a:solidFill>
                  <a:schemeClr val="accent1"/>
                </a:solidFill>
                <a:latin typeface="Source Sans Pro"/>
                <a:ea typeface="Source Sans Pro"/>
                <a:cs typeface="Source Sans Pro"/>
                <a:sym typeface="Source Sans Pr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7"/>
          <p:cNvSpPr txBox="1">
            <a:spLocks noGrp="1"/>
          </p:cNvSpPr>
          <p:nvPr>
            <p:ph type="body" idx="1"/>
          </p:nvPr>
        </p:nvSpPr>
        <p:spPr>
          <a:xfrm>
            <a:off x="457200" y="1276350"/>
            <a:ext cx="7543800" cy="3352801"/>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20000"/>
              </a:lnSpc>
              <a:spcBef>
                <a:spcPts val="0"/>
              </a:spcBef>
              <a:spcAft>
                <a:spcPts val="0"/>
              </a:spcAft>
              <a:buClr>
                <a:schemeClr val="dk2"/>
              </a:buClr>
              <a:buSzPts val="2000"/>
              <a:buFont typeface="Arial"/>
              <a:buChar char="•"/>
              <a:defRPr sz="2000" b="0" i="0" u="none" strike="noStrike" cap="none">
                <a:solidFill>
                  <a:schemeClr val="dk2"/>
                </a:solidFill>
                <a:latin typeface="Source Sans Pro"/>
                <a:ea typeface="Source Sans Pro"/>
                <a:cs typeface="Source Sans Pro"/>
                <a:sym typeface="Source Sans Pro"/>
              </a:defRPr>
            </a:lvl1pPr>
            <a:lvl2pPr marL="914400" marR="0" lvl="1" indent="-355600" algn="l" rtl="0">
              <a:lnSpc>
                <a:spcPct val="120000"/>
              </a:lnSpc>
              <a:spcBef>
                <a:spcPts val="600"/>
              </a:spcBef>
              <a:spcAft>
                <a:spcPts val="0"/>
              </a:spcAft>
              <a:buClr>
                <a:schemeClr val="dk2"/>
              </a:buClr>
              <a:buSzPts val="2000"/>
              <a:buFont typeface="Arial"/>
              <a:buChar char="•"/>
              <a:defRPr sz="2000" b="0" i="0" u="none" strike="noStrike" cap="none">
                <a:solidFill>
                  <a:schemeClr val="dk2"/>
                </a:solidFill>
                <a:latin typeface="Source Sans Pro"/>
                <a:ea typeface="Source Sans Pro"/>
                <a:cs typeface="Source Sans Pro"/>
                <a:sym typeface="Source Sans Pro"/>
              </a:defRPr>
            </a:lvl2pPr>
            <a:lvl3pPr marL="1371600" marR="0" lvl="2" indent="-355600" algn="l" rtl="0">
              <a:lnSpc>
                <a:spcPct val="120000"/>
              </a:lnSpc>
              <a:spcBef>
                <a:spcPts val="600"/>
              </a:spcBef>
              <a:spcAft>
                <a:spcPts val="0"/>
              </a:spcAft>
              <a:buClr>
                <a:schemeClr val="dk2"/>
              </a:buClr>
              <a:buSzPts val="2000"/>
              <a:buFont typeface="Arial"/>
              <a:buChar char="•"/>
              <a:defRPr sz="2000" b="0" i="0" u="none" strike="noStrike" cap="none">
                <a:solidFill>
                  <a:schemeClr val="dk2"/>
                </a:solidFill>
                <a:latin typeface="Source Sans Pro"/>
                <a:ea typeface="Source Sans Pro"/>
                <a:cs typeface="Source Sans Pro"/>
                <a:sym typeface="Source Sans Pro"/>
              </a:defRPr>
            </a:lvl3pPr>
            <a:lvl4pPr marL="1828800" marR="0" lvl="3" indent="-355600" algn="l" rtl="0">
              <a:lnSpc>
                <a:spcPct val="120000"/>
              </a:lnSpc>
              <a:spcBef>
                <a:spcPts val="600"/>
              </a:spcBef>
              <a:spcAft>
                <a:spcPts val="0"/>
              </a:spcAft>
              <a:buClr>
                <a:schemeClr val="dk2"/>
              </a:buClr>
              <a:buSzPts val="2000"/>
              <a:buFont typeface="Arial"/>
              <a:buChar char="•"/>
              <a:defRPr sz="2000" b="0" i="0" u="none" strike="noStrike" cap="none">
                <a:solidFill>
                  <a:schemeClr val="dk2"/>
                </a:solidFill>
                <a:latin typeface="Source Sans Pro"/>
                <a:ea typeface="Source Sans Pro"/>
                <a:cs typeface="Source Sans Pro"/>
                <a:sym typeface="Source Sans Pro"/>
              </a:defRPr>
            </a:lvl4pPr>
            <a:lvl5pPr marL="2286000" marR="0" lvl="4" indent="-355600" algn="l" rtl="0">
              <a:lnSpc>
                <a:spcPct val="120000"/>
              </a:lnSpc>
              <a:spcBef>
                <a:spcPts val="600"/>
              </a:spcBef>
              <a:spcAft>
                <a:spcPts val="0"/>
              </a:spcAft>
              <a:buClr>
                <a:schemeClr val="dk2"/>
              </a:buClr>
              <a:buSzPts val="2000"/>
              <a:buFont typeface="Arial"/>
              <a:buChar char="•"/>
              <a:defRPr sz="2000" b="0" i="0" u="none" strike="noStrike" cap="none">
                <a:solidFill>
                  <a:schemeClr val="dk2"/>
                </a:solidFill>
                <a:latin typeface="Source Sans Pro"/>
                <a:ea typeface="Source Sans Pro"/>
                <a:cs typeface="Source Sans Pro"/>
                <a:sym typeface="Source Sans Pro"/>
              </a:defRPr>
            </a:lvl5pPr>
            <a:lvl6pPr marL="2743200" marR="0" lvl="5" indent="-314325" algn="l" rtl="0">
              <a:lnSpc>
                <a:spcPct val="90000"/>
              </a:lnSpc>
              <a:spcBef>
                <a:spcPts val="600"/>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 name="Google Shape;12;p17"/>
          <p:cNvSpPr txBox="1">
            <a:spLocks noGrp="1"/>
          </p:cNvSpPr>
          <p:nvPr>
            <p:ph type="dt" idx="10"/>
          </p:nvPr>
        </p:nvSpPr>
        <p:spPr>
          <a:xfrm>
            <a:off x="457200" y="4767263"/>
            <a:ext cx="2057400"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800" b="0" i="0" u="none" strike="noStrike" cap="none">
                <a:solidFill>
                  <a:schemeClr val="lt2"/>
                </a:solidFill>
                <a:latin typeface="Source Sans Pro"/>
                <a:ea typeface="Source Sans Pro"/>
                <a:cs typeface="Source Sans Pro"/>
                <a:sym typeface="Source Sans Pro"/>
              </a:defRPr>
            </a:lvl1pPr>
            <a:lvl2pPr marR="0" lvl="1"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9pPr>
          </a:lstStyle>
          <a:p>
            <a:endParaRPr/>
          </a:p>
        </p:txBody>
      </p:sp>
      <p:sp>
        <p:nvSpPr>
          <p:cNvPr id="13" name="Google Shape;13;p17"/>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chemeClr val="lt2"/>
                </a:solidFill>
                <a:latin typeface="Source Sans Pro"/>
                <a:ea typeface="Source Sans Pro"/>
                <a:cs typeface="Source Sans Pro"/>
                <a:sym typeface="Source Sans Pro"/>
              </a:defRPr>
            </a:lvl1pPr>
            <a:lvl2pPr marR="0" lvl="1"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350" b="0" i="0" u="none" strike="noStrike" cap="none">
                <a:solidFill>
                  <a:schemeClr val="dk1"/>
                </a:solidFill>
                <a:latin typeface="Calibri"/>
                <a:ea typeface="Calibri"/>
                <a:cs typeface="Calibri"/>
                <a:sym typeface="Calibri"/>
              </a:defRPr>
            </a:lvl9pPr>
          </a:lstStyle>
          <a:p>
            <a:endParaRPr/>
          </a:p>
        </p:txBody>
      </p:sp>
      <p:sp>
        <p:nvSpPr>
          <p:cNvPr id="14" name="Google Shape;14;p17"/>
          <p:cNvSpPr txBox="1">
            <a:spLocks noGrp="1"/>
          </p:cNvSpPr>
          <p:nvPr>
            <p:ph type="sldNum" idx="12"/>
          </p:nvPr>
        </p:nvSpPr>
        <p:spPr>
          <a:xfrm>
            <a:off x="8001000" y="4767263"/>
            <a:ext cx="685800"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1" r:id="rId31"/>
    <p:sldLayoutId id="2147483682" r:id="rId32"/>
    <p:sldLayoutId id="2147483683" r:id="rId33"/>
    <p:sldLayoutId id="2147483684" r:id="rId34"/>
    <p:sldLayoutId id="2147483685" r:id="rId35"/>
    <p:sldLayoutId id="2147483686" r:id="rId3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guide id="3" pos="288">
          <p15:clr>
            <a:srgbClr val="F26B43"/>
          </p15:clr>
        </p15:guide>
        <p15:guide id="4" pos="5472">
          <p15:clr>
            <a:srgbClr val="F26B43"/>
          </p15:clr>
        </p15:guide>
        <p15:guide id="5" pos="720">
          <p15:clr>
            <a:srgbClr val="F26B43"/>
          </p15:clr>
        </p15:guide>
        <p15:guide id="6" pos="5040">
          <p15:clr>
            <a:srgbClr val="F26B43"/>
          </p15:clr>
        </p15:guide>
        <p15:guide id="7" orient="horz" pos="156">
          <p15:clr>
            <a:srgbClr val="F26B43"/>
          </p15:clr>
        </p15:guide>
        <p15:guide id="8" orient="horz" pos="324">
          <p15:clr>
            <a:srgbClr val="F26B43"/>
          </p15:clr>
        </p15:guide>
        <p15:guide id="9" orient="horz" pos="732">
          <p15:clr>
            <a:srgbClr val="F26B43"/>
          </p15:clr>
        </p15:guide>
        <p15:guide id="10" orient="horz" pos="804">
          <p15:clr>
            <a:srgbClr val="F26B43"/>
          </p15:clr>
        </p15:guide>
        <p15:guide id="11" orient="horz" pos="2916">
          <p15:clr>
            <a:srgbClr val="F26B43"/>
          </p15:clr>
        </p15:guide>
        <p15:guide id="12" pos="2016">
          <p15:clr>
            <a:srgbClr val="F26B43"/>
          </p15:clr>
        </p15:guide>
        <p15:guide id="13" pos="3744">
          <p15:clr>
            <a:srgbClr val="F26B43"/>
          </p15:clr>
        </p15:guide>
        <p15:guide id="14" pos="2976">
          <p15:clr>
            <a:srgbClr val="F26B43"/>
          </p15:clr>
        </p15:guide>
        <p15:guide id="15" pos="2784">
          <p15:clr>
            <a:srgbClr val="F26B43"/>
          </p15:clr>
        </p15:guide>
        <p15:guide id="16" pos="3840">
          <p15:clr>
            <a:srgbClr val="F26B43"/>
          </p15:clr>
        </p15:guide>
        <p15:guide id="17" pos="3648">
          <p15:clr>
            <a:srgbClr val="F26B43"/>
          </p15:clr>
        </p15:guide>
        <p15:guide id="18" pos="2112">
          <p15:clr>
            <a:srgbClr val="F26B43"/>
          </p15:clr>
        </p15:guide>
        <p15:guide id="19" pos="192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mostudio.app.box.com/integrations/googledss/openGoogleEditor?fileId=886993075384&amp;trackingId=3#slide=id.g104ea7f5008_2_41"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mostudio.app.box.com/integrations/googledss/openGoogleEditor?fileId=886993075384&amp;trackingId=3#slide=id.gfc6ce29be4_0_9"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hyperlink" Target="https://app.mural.co/t/innovationboards1199/m/innovationboards1199/1635954234987/289a4f3722ed1141e049dec9cf798a2df8bfe6ad?sender=u64d6a3de6070c833f88e7826"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mostudio.app.box.com/integrations/googledss/openGoogleEditor?fileId=886993075384&amp;trackingId=3#slide=id.gfc6ce29be4_0_9"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hyperlink" Target="https://app.mural.co/t/innovationboards1199/m/innovationboards1199/1637339373869/778cf4f440b9a4e21e1eb3890fdf0bae951074d0?sender=u64d6a3de6070c833f88e7826"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mostudio.app.box.com/integrations/googledss/openGoogleEditor?fileId=886993075384&amp;trackingId=3#slide=id.gfc6ce29be4_0_9"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hyperlink" Target="https://app.mural.co/t/innovationboards1199/m/innovationboards1199/1637339373869/778cf4f440b9a4e21e1eb3890fdf0bae951074d0?sender=u64d6a3de6070c833f88e7826"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mostudio.app.box.com/integrations/googledss/openGoogleEditor?fileId=886993075384&amp;trackingId=3#slide=id.gfc6ce29be4_0_9"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mostudio.app.box.com/integrations/googledss/openGoogleEditor?fileId=886993075384&amp;trackingId=3#slide=id.gfc6ce29be4_0_9"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hyperlink" Target="https://app.mural.co/t/innovationboards1199/m/innovationboards1199/1636491658062/f93e1bf7171cfd68992c604f6c505a39bb5738d7?sender=u64d6a3de6070c833f88e7826"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sp>
        <p:nvSpPr>
          <p:cNvPr id="714" name="Google Shape;714;g10224e842bd_0_0"/>
          <p:cNvSpPr txBox="1">
            <a:spLocks noGrp="1"/>
          </p:cNvSpPr>
          <p:nvPr>
            <p:ph type="title"/>
          </p:nvPr>
        </p:nvSpPr>
        <p:spPr>
          <a:xfrm>
            <a:off x="457200" y="1276350"/>
            <a:ext cx="7543800" cy="16590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lt1"/>
              </a:buClr>
              <a:buSzPct val="100000"/>
              <a:buFont typeface="Source Sans Pro"/>
              <a:buNone/>
            </a:pPr>
            <a:r>
              <a:rPr lang="en-US"/>
              <a:t>Show me, don’t tell me: Sprint 5 Demo</a:t>
            </a:r>
            <a:endParaRPr/>
          </a:p>
          <a:p>
            <a:pPr marL="0" lvl="0" indent="0" algn="l" rtl="0">
              <a:lnSpc>
                <a:spcPct val="100000"/>
              </a:lnSpc>
              <a:spcBef>
                <a:spcPts val="0"/>
              </a:spcBef>
              <a:spcAft>
                <a:spcPts val="0"/>
              </a:spcAft>
              <a:buClr>
                <a:schemeClr val="lt1"/>
              </a:buClr>
              <a:buSzPct val="100000"/>
              <a:buFont typeface="Source Sans Pro"/>
              <a:buNone/>
            </a:pPr>
            <a:r>
              <a:rPr lang="en-US" b="0"/>
              <a:t>30 November 2021</a:t>
            </a:r>
            <a:endParaRPr b="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Google Shape;783;g1037514dfb9_0_25"/>
          <p:cNvSpPr txBox="1">
            <a:spLocks noGrp="1"/>
          </p:cNvSpPr>
          <p:nvPr>
            <p:ph type="body" idx="2"/>
          </p:nvPr>
        </p:nvSpPr>
        <p:spPr>
          <a:xfrm>
            <a:off x="457200" y="247650"/>
            <a:ext cx="8229600" cy="266700"/>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Clr>
                <a:srgbClr val="000000"/>
              </a:buClr>
              <a:buSzPts val="1200"/>
              <a:buNone/>
            </a:pPr>
            <a:r>
              <a:rPr lang="en-US"/>
              <a:t>CLIN 0001AB</a:t>
            </a:r>
            <a:endParaRPr/>
          </a:p>
          <a:p>
            <a:pPr marL="0" lvl="0" indent="0" algn="l" rtl="0">
              <a:lnSpc>
                <a:spcPct val="100000"/>
              </a:lnSpc>
              <a:spcBef>
                <a:spcPts val="0"/>
              </a:spcBef>
              <a:spcAft>
                <a:spcPts val="0"/>
              </a:spcAft>
              <a:buClr>
                <a:srgbClr val="000000"/>
              </a:buClr>
              <a:buSzPts val="1200"/>
              <a:buNone/>
            </a:pPr>
            <a:endParaRPr/>
          </a:p>
        </p:txBody>
      </p:sp>
      <p:sp>
        <p:nvSpPr>
          <p:cNvPr id="784" name="Google Shape;784;g1037514dfb9_0_25"/>
          <p:cNvSpPr txBox="1">
            <a:spLocks noGrp="1"/>
          </p:cNvSpPr>
          <p:nvPr>
            <p:ph type="title"/>
          </p:nvPr>
        </p:nvSpPr>
        <p:spPr>
          <a:xfrm>
            <a:off x="457200" y="514350"/>
            <a:ext cx="8229600" cy="62970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None/>
            </a:pPr>
            <a:r>
              <a:rPr lang="en-US" sz="2800"/>
              <a:t>POC Design: Define VFS-APT POC acceptance criteria</a:t>
            </a:r>
            <a:endParaRPr sz="2800"/>
          </a:p>
          <a:p>
            <a:pPr marL="0" lvl="0" indent="0" algn="l" rtl="0">
              <a:lnSpc>
                <a:spcPct val="100000"/>
              </a:lnSpc>
              <a:spcBef>
                <a:spcPts val="0"/>
              </a:spcBef>
              <a:spcAft>
                <a:spcPts val="0"/>
              </a:spcAft>
              <a:buNone/>
            </a:pPr>
            <a:endParaRPr sz="2800"/>
          </a:p>
          <a:p>
            <a:pPr marL="0" lvl="0" indent="0" algn="l" rtl="0">
              <a:lnSpc>
                <a:spcPct val="100000"/>
              </a:lnSpc>
              <a:spcBef>
                <a:spcPts val="0"/>
              </a:spcBef>
              <a:spcAft>
                <a:spcPts val="0"/>
              </a:spcAft>
              <a:buClr>
                <a:schemeClr val="accent1"/>
              </a:buClr>
              <a:buSzPct val="100000"/>
              <a:buFont typeface="Source Sans Pro"/>
              <a:buNone/>
            </a:pPr>
            <a:endParaRPr sz="2800"/>
          </a:p>
        </p:txBody>
      </p:sp>
      <p:sp>
        <p:nvSpPr>
          <p:cNvPr id="785" name="Google Shape;785;g1037514dfb9_0_25"/>
          <p:cNvSpPr txBox="1"/>
          <p:nvPr/>
        </p:nvSpPr>
        <p:spPr>
          <a:xfrm>
            <a:off x="457200" y="1276350"/>
            <a:ext cx="3910200" cy="241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b="1">
                <a:solidFill>
                  <a:schemeClr val="dk2"/>
                </a:solidFill>
                <a:latin typeface="Source Sans Pro"/>
                <a:ea typeface="Source Sans Pro"/>
                <a:cs typeface="Source Sans Pro"/>
                <a:sym typeface="Source Sans Pro"/>
              </a:rPr>
              <a:t>Deliverable: Updates to </a:t>
            </a:r>
            <a:r>
              <a:rPr lang="en-US" sz="1000" b="1" u="sng">
                <a:solidFill>
                  <a:schemeClr val="hlink"/>
                </a:solidFill>
                <a:latin typeface="Source Sans Pro"/>
                <a:ea typeface="Source Sans Pro"/>
                <a:cs typeface="Source Sans Pro"/>
                <a:sym typeface="Source Sans Pro"/>
                <a:hlinkClick r:id="rId3"/>
              </a:rPr>
              <a:t>POC Design PPT</a:t>
            </a:r>
            <a:endParaRPr sz="1000">
              <a:solidFill>
                <a:schemeClr val="dk2"/>
              </a:solidFill>
              <a:latin typeface="Source Sans Pro"/>
              <a:ea typeface="Source Sans Pro"/>
              <a:cs typeface="Source Sans Pro"/>
              <a:sym typeface="Source Sans Pro"/>
            </a:endParaRPr>
          </a:p>
          <a:p>
            <a:pPr marL="171450" marR="0" lvl="0" indent="-161925" algn="l" rtl="0">
              <a:lnSpc>
                <a:spcPct val="100000"/>
              </a:lnSpc>
              <a:spcBef>
                <a:spcPts val="0"/>
              </a:spcBef>
              <a:spcAft>
                <a:spcPts val="0"/>
              </a:spcAft>
              <a:buClr>
                <a:schemeClr val="dk2"/>
              </a:buClr>
              <a:buSzPts val="900"/>
              <a:buFont typeface="Source Sans Pro"/>
              <a:buChar char="•"/>
            </a:pPr>
            <a:r>
              <a:rPr lang="en-US" sz="1000">
                <a:solidFill>
                  <a:schemeClr val="dk2"/>
                </a:solidFill>
                <a:latin typeface="Source Sans Pro"/>
                <a:ea typeface="Source Sans Pro"/>
                <a:cs typeface="Source Sans Pro"/>
                <a:sym typeface="Source Sans Pro"/>
              </a:rPr>
              <a:t>Reviewed and synthesized various research reports and conversations notes to consolidate priorities, effort levels, and capabilities</a:t>
            </a:r>
            <a:endParaRPr sz="1000">
              <a:solidFill>
                <a:schemeClr val="dk2"/>
              </a:solidFill>
              <a:latin typeface="Source Sans Pro"/>
              <a:ea typeface="Source Sans Pro"/>
              <a:cs typeface="Source Sans Pro"/>
              <a:sym typeface="Source Sans Pro"/>
            </a:endParaRPr>
          </a:p>
          <a:p>
            <a:pPr marL="171450" marR="0" lvl="0" indent="-161925" algn="l" rtl="0">
              <a:lnSpc>
                <a:spcPct val="100000"/>
              </a:lnSpc>
              <a:spcBef>
                <a:spcPts val="0"/>
              </a:spcBef>
              <a:spcAft>
                <a:spcPts val="0"/>
              </a:spcAft>
              <a:buClr>
                <a:schemeClr val="dk2"/>
              </a:buClr>
              <a:buSzPts val="900"/>
              <a:buFont typeface="Source Sans Pro"/>
              <a:buChar char="•"/>
            </a:pPr>
            <a:r>
              <a:rPr lang="en-US" sz="1000">
                <a:solidFill>
                  <a:schemeClr val="dk2"/>
                </a:solidFill>
                <a:latin typeface="Source Sans Pro"/>
                <a:ea typeface="Source Sans Pro"/>
                <a:cs typeface="Source Sans Pro"/>
                <a:sym typeface="Source Sans Pro"/>
              </a:rPr>
              <a:t>Developed proposed POC features for feedback / alignment</a:t>
            </a:r>
            <a:endParaRPr sz="1000">
              <a:solidFill>
                <a:schemeClr val="dk2"/>
              </a:solidFill>
              <a:latin typeface="Source Sans Pro"/>
              <a:ea typeface="Source Sans Pro"/>
              <a:cs typeface="Source Sans Pro"/>
              <a:sym typeface="Source Sans Pro"/>
            </a:endParaRPr>
          </a:p>
          <a:p>
            <a:pPr marL="171450" marR="0" lvl="0" indent="-161925" algn="l" rtl="0">
              <a:lnSpc>
                <a:spcPct val="100000"/>
              </a:lnSpc>
              <a:spcBef>
                <a:spcPts val="0"/>
              </a:spcBef>
              <a:spcAft>
                <a:spcPts val="0"/>
              </a:spcAft>
              <a:buClr>
                <a:schemeClr val="dk2"/>
              </a:buClr>
              <a:buSzPts val="900"/>
              <a:buFont typeface="Source Sans Pro"/>
              <a:buChar char="•"/>
            </a:pPr>
            <a:r>
              <a:rPr lang="en-US" sz="1000">
                <a:solidFill>
                  <a:schemeClr val="dk2"/>
                </a:solidFill>
                <a:latin typeface="Source Sans Pro"/>
                <a:ea typeface="Source Sans Pro"/>
                <a:cs typeface="Source Sans Pro"/>
                <a:sym typeface="Source Sans Pro"/>
              </a:rPr>
              <a:t>Conducted meeting with Ryan Thurwell per Lauren’s guidance </a:t>
            </a:r>
            <a:endParaRPr sz="1000">
              <a:solidFill>
                <a:schemeClr val="dk2"/>
              </a:solidFill>
              <a:latin typeface="Source Sans Pro"/>
              <a:ea typeface="Source Sans Pro"/>
              <a:cs typeface="Source Sans Pro"/>
              <a:sym typeface="Source Sans Pro"/>
            </a:endParaRPr>
          </a:p>
          <a:p>
            <a:pPr marL="0" lvl="0" indent="0" algn="l" rtl="0">
              <a:spcBef>
                <a:spcPts val="0"/>
              </a:spcBef>
              <a:spcAft>
                <a:spcPts val="0"/>
              </a:spcAft>
              <a:buNone/>
            </a:pPr>
            <a:endParaRPr sz="1000">
              <a:solidFill>
                <a:schemeClr val="dk2"/>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SzPts val="1100"/>
              <a:buFont typeface="Arial"/>
              <a:buNone/>
            </a:pPr>
            <a:endParaRPr sz="1000">
              <a:solidFill>
                <a:schemeClr val="dk2"/>
              </a:solidFill>
              <a:latin typeface="Source Sans Pro"/>
              <a:ea typeface="Source Sans Pro"/>
              <a:cs typeface="Source Sans Pro"/>
              <a:sym typeface="Source Sans Pro"/>
            </a:endParaRPr>
          </a:p>
        </p:txBody>
      </p:sp>
      <p:sp>
        <p:nvSpPr>
          <p:cNvPr id="786" name="Google Shape;786;g1037514dfb9_0_25"/>
          <p:cNvSpPr/>
          <p:nvPr/>
        </p:nvSpPr>
        <p:spPr>
          <a:xfrm>
            <a:off x="5075225" y="1325750"/>
            <a:ext cx="3099600" cy="1474500"/>
          </a:xfrm>
          <a:prstGeom prst="rect">
            <a:avLst/>
          </a:prstGeom>
          <a:solidFill>
            <a:srgbClr val="D8D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a:latin typeface="Source Sans Pro"/>
                <a:ea typeface="Source Sans Pro"/>
                <a:cs typeface="Source Sans Pro"/>
                <a:sym typeface="Source Sans Pro"/>
              </a:rPr>
              <a:t>Proposed POC features:</a:t>
            </a:r>
            <a:endParaRPr>
              <a:latin typeface="Source Sans Pro"/>
              <a:ea typeface="Source Sans Pro"/>
              <a:cs typeface="Source Sans Pro"/>
              <a:sym typeface="Source Sans Pro"/>
            </a:endParaRPr>
          </a:p>
          <a:p>
            <a:pPr marL="457200" lvl="0" indent="-317500" algn="l" rtl="0">
              <a:spcBef>
                <a:spcPts val="0"/>
              </a:spcBef>
              <a:spcAft>
                <a:spcPts val="0"/>
              </a:spcAft>
              <a:buSzPts val="1400"/>
              <a:buFont typeface="Source Sans Pro"/>
              <a:buAutoNum type="arabicPeriod"/>
            </a:pPr>
            <a:r>
              <a:rPr lang="en-US">
                <a:latin typeface="Source Sans Pro"/>
                <a:ea typeface="Source Sans Pro"/>
                <a:cs typeface="Source Sans Pro"/>
                <a:sym typeface="Source Sans Pro"/>
              </a:rPr>
              <a:t>Homepage</a:t>
            </a:r>
            <a:endParaRPr>
              <a:latin typeface="Source Sans Pro"/>
              <a:ea typeface="Source Sans Pro"/>
              <a:cs typeface="Source Sans Pro"/>
              <a:sym typeface="Source Sans Pro"/>
            </a:endParaRPr>
          </a:p>
          <a:p>
            <a:pPr marL="457200" lvl="0" indent="-317500" algn="l" rtl="0">
              <a:spcBef>
                <a:spcPts val="0"/>
              </a:spcBef>
              <a:spcAft>
                <a:spcPts val="0"/>
              </a:spcAft>
              <a:buSzPts val="1400"/>
              <a:buFont typeface="Source Sans Pro"/>
              <a:buAutoNum type="arabicPeriod"/>
            </a:pPr>
            <a:r>
              <a:rPr lang="en-US">
                <a:latin typeface="Source Sans Pro"/>
                <a:ea typeface="Source Sans Pro"/>
                <a:cs typeface="Source Sans Pro"/>
                <a:sym typeface="Source Sans Pro"/>
              </a:rPr>
              <a:t>Appointments (scheduling)</a:t>
            </a:r>
            <a:endParaRPr>
              <a:latin typeface="Source Sans Pro"/>
              <a:ea typeface="Source Sans Pro"/>
              <a:cs typeface="Source Sans Pro"/>
              <a:sym typeface="Source Sans Pro"/>
            </a:endParaRPr>
          </a:p>
          <a:p>
            <a:pPr marL="457200" lvl="0" indent="-317500" algn="l" rtl="0">
              <a:spcBef>
                <a:spcPts val="0"/>
              </a:spcBef>
              <a:spcAft>
                <a:spcPts val="0"/>
              </a:spcAft>
              <a:buSzPts val="1400"/>
              <a:buFont typeface="Source Sans Pro"/>
              <a:buAutoNum type="arabicPeriod"/>
            </a:pPr>
            <a:r>
              <a:rPr lang="en-US">
                <a:latin typeface="Source Sans Pro"/>
                <a:ea typeface="Source Sans Pro"/>
                <a:cs typeface="Source Sans Pro"/>
                <a:sym typeface="Source Sans Pro"/>
              </a:rPr>
              <a:t>Messaging</a:t>
            </a:r>
            <a:endParaRPr>
              <a:latin typeface="Source Sans Pro"/>
              <a:ea typeface="Source Sans Pro"/>
              <a:cs typeface="Source Sans Pro"/>
              <a:sym typeface="Source Sans Pr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g102e21c17b7_0_19"/>
          <p:cNvSpPr txBox="1">
            <a:spLocks noGrp="1"/>
          </p:cNvSpPr>
          <p:nvPr>
            <p:ph type="body" idx="2"/>
          </p:nvPr>
        </p:nvSpPr>
        <p:spPr>
          <a:xfrm>
            <a:off x="457200" y="247650"/>
            <a:ext cx="8229600" cy="266700"/>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Clr>
                <a:srgbClr val="000000"/>
              </a:buClr>
              <a:buSzPts val="1200"/>
              <a:buNone/>
            </a:pPr>
            <a:r>
              <a:rPr lang="en-US"/>
              <a:t>CLIN 0001AB</a:t>
            </a:r>
            <a:endParaRPr/>
          </a:p>
          <a:p>
            <a:pPr marL="0" lvl="0" indent="0" algn="l" rtl="0">
              <a:lnSpc>
                <a:spcPct val="100000"/>
              </a:lnSpc>
              <a:spcBef>
                <a:spcPts val="0"/>
              </a:spcBef>
              <a:spcAft>
                <a:spcPts val="0"/>
              </a:spcAft>
              <a:buClr>
                <a:srgbClr val="000000"/>
              </a:buClr>
              <a:buSzPts val="1200"/>
              <a:buNone/>
            </a:pPr>
            <a:endParaRPr/>
          </a:p>
        </p:txBody>
      </p:sp>
      <p:sp>
        <p:nvSpPr>
          <p:cNvPr id="792" name="Google Shape;792;g102e21c17b7_0_19"/>
          <p:cNvSpPr txBox="1">
            <a:spLocks noGrp="1"/>
          </p:cNvSpPr>
          <p:nvPr>
            <p:ph type="title"/>
          </p:nvPr>
        </p:nvSpPr>
        <p:spPr>
          <a:xfrm>
            <a:off x="457200" y="514350"/>
            <a:ext cx="8229600" cy="62970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None/>
            </a:pPr>
            <a:r>
              <a:rPr lang="en-US" sz="2800"/>
              <a:t>POC Design: Define VFS-APT POC acceptance criteria</a:t>
            </a:r>
            <a:endParaRPr sz="2800"/>
          </a:p>
          <a:p>
            <a:pPr marL="0" lvl="0" indent="0" algn="l" rtl="0">
              <a:lnSpc>
                <a:spcPct val="100000"/>
              </a:lnSpc>
              <a:spcBef>
                <a:spcPts val="0"/>
              </a:spcBef>
              <a:spcAft>
                <a:spcPts val="0"/>
              </a:spcAft>
              <a:buNone/>
            </a:pPr>
            <a:endParaRPr sz="2800"/>
          </a:p>
          <a:p>
            <a:pPr marL="0" lvl="0" indent="0" algn="l" rtl="0">
              <a:lnSpc>
                <a:spcPct val="100000"/>
              </a:lnSpc>
              <a:spcBef>
                <a:spcPts val="0"/>
              </a:spcBef>
              <a:spcAft>
                <a:spcPts val="0"/>
              </a:spcAft>
              <a:buClr>
                <a:schemeClr val="accent1"/>
              </a:buClr>
              <a:buSzPct val="100000"/>
              <a:buFont typeface="Source Sans Pro"/>
              <a:buNone/>
            </a:pPr>
            <a:endParaRPr sz="2800"/>
          </a:p>
        </p:txBody>
      </p:sp>
      <p:sp>
        <p:nvSpPr>
          <p:cNvPr id="793" name="Google Shape;793;g102e21c17b7_0_19"/>
          <p:cNvSpPr txBox="1"/>
          <p:nvPr/>
        </p:nvSpPr>
        <p:spPr>
          <a:xfrm>
            <a:off x="457200" y="1364850"/>
            <a:ext cx="4363500" cy="241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sz="1000" b="1">
                <a:solidFill>
                  <a:schemeClr val="dk2"/>
                </a:solidFill>
                <a:latin typeface="Source Sans Pro"/>
                <a:ea typeface="Source Sans Pro"/>
                <a:cs typeface="Source Sans Pro"/>
                <a:sym typeface="Source Sans Pro"/>
              </a:rPr>
              <a:t>Next Steps</a:t>
            </a:r>
            <a:endParaRPr sz="1000" b="1">
              <a:solidFill>
                <a:schemeClr val="dk2"/>
              </a:solidFill>
              <a:latin typeface="Source Sans Pro"/>
              <a:ea typeface="Source Sans Pro"/>
              <a:cs typeface="Source Sans Pro"/>
              <a:sym typeface="Source Sans Pro"/>
            </a:endParaRPr>
          </a:p>
          <a:p>
            <a:pPr marL="171450" marR="0" lvl="0" indent="-161925" algn="l" rtl="0">
              <a:lnSpc>
                <a:spcPct val="100000"/>
              </a:lnSpc>
              <a:spcBef>
                <a:spcPts val="0"/>
              </a:spcBef>
              <a:spcAft>
                <a:spcPts val="0"/>
              </a:spcAft>
              <a:buClr>
                <a:schemeClr val="dk2"/>
              </a:buClr>
              <a:buSzPts val="900"/>
              <a:buFont typeface="Source Sans Pro"/>
              <a:buChar char="•"/>
            </a:pPr>
            <a:r>
              <a:rPr lang="en-US" sz="1000">
                <a:solidFill>
                  <a:schemeClr val="dk2"/>
                </a:solidFill>
                <a:latin typeface="Source Sans Pro"/>
                <a:ea typeface="Source Sans Pro"/>
                <a:cs typeface="Source Sans Pro"/>
                <a:sym typeface="Source Sans Pro"/>
              </a:rPr>
              <a:t>Finalize POC feature acceptance with VA PO, Design Lead and Executive Sponsor</a:t>
            </a:r>
            <a:endParaRPr sz="1000">
              <a:solidFill>
                <a:schemeClr val="dk2"/>
              </a:solidFill>
              <a:latin typeface="Source Sans Pro"/>
              <a:ea typeface="Source Sans Pro"/>
              <a:cs typeface="Source Sans Pro"/>
              <a:sym typeface="Source Sans Pro"/>
            </a:endParaRPr>
          </a:p>
          <a:p>
            <a:pPr marL="914400" marR="0" lvl="0" indent="0" algn="l" rtl="0">
              <a:lnSpc>
                <a:spcPct val="100000"/>
              </a:lnSpc>
              <a:spcBef>
                <a:spcPts val="0"/>
              </a:spcBef>
              <a:spcAft>
                <a:spcPts val="0"/>
              </a:spcAft>
              <a:buNone/>
            </a:pPr>
            <a:endParaRPr sz="1000">
              <a:solidFill>
                <a:schemeClr val="dk2"/>
              </a:solidFill>
              <a:latin typeface="Source Sans Pro"/>
              <a:ea typeface="Source Sans Pro"/>
              <a:cs typeface="Source Sans Pro"/>
              <a:sym typeface="Source Sans Pro"/>
            </a:endParaRPr>
          </a:p>
          <a:p>
            <a:pPr marL="457200" marR="0" lvl="0" indent="0" algn="l" rtl="0">
              <a:lnSpc>
                <a:spcPct val="100000"/>
              </a:lnSpc>
              <a:spcBef>
                <a:spcPts val="0"/>
              </a:spcBef>
              <a:spcAft>
                <a:spcPts val="0"/>
              </a:spcAft>
              <a:buNone/>
            </a:pPr>
            <a:endParaRPr sz="1000">
              <a:solidFill>
                <a:schemeClr val="dk2"/>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SzPts val="1100"/>
              <a:buFont typeface="Arial"/>
              <a:buNone/>
            </a:pPr>
            <a:r>
              <a:rPr lang="en-US" sz="1000" b="1">
                <a:solidFill>
                  <a:schemeClr val="dk2"/>
                </a:solidFill>
                <a:latin typeface="Source Sans Pro"/>
                <a:ea typeface="Source Sans Pro"/>
                <a:cs typeface="Source Sans Pro"/>
                <a:sym typeface="Source Sans Pro"/>
              </a:rPr>
              <a:t>Remaining questions</a:t>
            </a:r>
            <a:endParaRPr sz="1000" b="1">
              <a:solidFill>
                <a:schemeClr val="dk2"/>
              </a:solidFill>
              <a:latin typeface="Source Sans Pro"/>
              <a:ea typeface="Source Sans Pro"/>
              <a:cs typeface="Source Sans Pro"/>
              <a:sym typeface="Source Sans Pro"/>
            </a:endParaRPr>
          </a:p>
          <a:p>
            <a:pPr marL="171450" marR="0" lvl="0" indent="-161925" algn="l" rtl="0">
              <a:lnSpc>
                <a:spcPct val="100000"/>
              </a:lnSpc>
              <a:spcBef>
                <a:spcPts val="0"/>
              </a:spcBef>
              <a:spcAft>
                <a:spcPts val="0"/>
              </a:spcAft>
              <a:buClr>
                <a:schemeClr val="dk2"/>
              </a:buClr>
              <a:buSzPts val="900"/>
              <a:buFont typeface="Source Sans Pro"/>
              <a:buChar char="•"/>
            </a:pPr>
            <a:r>
              <a:rPr lang="en-US" sz="1000">
                <a:solidFill>
                  <a:schemeClr val="dk2"/>
                </a:solidFill>
                <a:latin typeface="Source Sans Pro"/>
                <a:ea typeface="Source Sans Pro"/>
                <a:cs typeface="Source Sans Pro"/>
                <a:sym typeface="Source Sans Pro"/>
              </a:rPr>
              <a:t>Where and when is the handoff between Apartment and VAOS?</a:t>
            </a:r>
            <a:endParaRPr sz="1000">
              <a:solidFill>
                <a:schemeClr val="dk2"/>
              </a:solidFill>
              <a:latin typeface="Source Sans Pro"/>
              <a:ea typeface="Source Sans Pro"/>
              <a:cs typeface="Source Sans Pro"/>
              <a:sym typeface="Source Sans Pro"/>
            </a:endParaRPr>
          </a:p>
          <a:p>
            <a:pPr marL="171450" marR="0" lvl="0" indent="-161925" algn="l" rtl="0">
              <a:lnSpc>
                <a:spcPct val="100000"/>
              </a:lnSpc>
              <a:spcBef>
                <a:spcPts val="0"/>
              </a:spcBef>
              <a:spcAft>
                <a:spcPts val="0"/>
              </a:spcAft>
              <a:buClr>
                <a:schemeClr val="dk2"/>
              </a:buClr>
              <a:buSzPts val="900"/>
              <a:buFont typeface="Source Sans Pro"/>
              <a:buChar char="•"/>
            </a:pPr>
            <a:r>
              <a:rPr lang="en-US" sz="1000">
                <a:solidFill>
                  <a:schemeClr val="dk2"/>
                </a:solidFill>
                <a:latin typeface="Source Sans Pro"/>
                <a:ea typeface="Source Sans Pro"/>
                <a:cs typeface="Source Sans Pro"/>
                <a:sym typeface="Source Sans Pro"/>
              </a:rPr>
              <a:t>What is our direction on navigation?</a:t>
            </a:r>
            <a:endParaRPr sz="1000">
              <a:solidFill>
                <a:schemeClr val="dk2"/>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None/>
            </a:pPr>
            <a:endParaRPr sz="1000">
              <a:solidFill>
                <a:schemeClr val="dk2"/>
              </a:solidFill>
              <a:latin typeface="Source Sans Pro"/>
              <a:ea typeface="Source Sans Pro"/>
              <a:cs typeface="Source Sans Pro"/>
              <a:sym typeface="Source Sans Pro"/>
            </a:endParaRPr>
          </a:p>
        </p:txBody>
      </p:sp>
      <p:pic>
        <p:nvPicPr>
          <p:cNvPr id="794" name="Google Shape;794;g102e21c17b7_0_19"/>
          <p:cNvPicPr preferRelativeResize="0"/>
          <p:nvPr/>
        </p:nvPicPr>
        <p:blipFill>
          <a:blip r:embed="rId3">
            <a:alphaModFix/>
          </a:blip>
          <a:stretch>
            <a:fillRect/>
          </a:stretch>
        </p:blipFill>
        <p:spPr>
          <a:xfrm>
            <a:off x="4633500" y="1276350"/>
            <a:ext cx="4018499" cy="2931463"/>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98"/>
        <p:cNvGrpSpPr/>
        <p:nvPr/>
      </p:nvGrpSpPr>
      <p:grpSpPr>
        <a:xfrm>
          <a:off x="0" y="0"/>
          <a:ext cx="0" cy="0"/>
          <a:chOff x="0" y="0"/>
          <a:chExt cx="0" cy="0"/>
        </a:xfrm>
      </p:grpSpPr>
      <p:sp>
        <p:nvSpPr>
          <p:cNvPr id="799" name="Google Shape;799;g1037514dfb9_0_31"/>
          <p:cNvSpPr txBox="1">
            <a:spLocks noGrp="1"/>
          </p:cNvSpPr>
          <p:nvPr>
            <p:ph type="body" idx="2"/>
          </p:nvPr>
        </p:nvSpPr>
        <p:spPr>
          <a:xfrm>
            <a:off x="457200" y="247650"/>
            <a:ext cx="8229600" cy="266700"/>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Clr>
                <a:srgbClr val="000000"/>
              </a:buClr>
              <a:buSzPts val="1200"/>
              <a:buNone/>
            </a:pPr>
            <a:r>
              <a:rPr lang="en-US"/>
              <a:t>CLIN 0001AB</a:t>
            </a:r>
            <a:endParaRPr/>
          </a:p>
          <a:p>
            <a:pPr marL="0" lvl="0" indent="0" algn="l" rtl="0">
              <a:lnSpc>
                <a:spcPct val="100000"/>
              </a:lnSpc>
              <a:spcBef>
                <a:spcPts val="0"/>
              </a:spcBef>
              <a:spcAft>
                <a:spcPts val="0"/>
              </a:spcAft>
              <a:buClr>
                <a:srgbClr val="000000"/>
              </a:buClr>
              <a:buSzPts val="1200"/>
              <a:buNone/>
            </a:pPr>
            <a:endParaRPr/>
          </a:p>
        </p:txBody>
      </p:sp>
      <p:sp>
        <p:nvSpPr>
          <p:cNvPr id="800" name="Google Shape;800;g1037514dfb9_0_31"/>
          <p:cNvSpPr txBox="1">
            <a:spLocks noGrp="1"/>
          </p:cNvSpPr>
          <p:nvPr>
            <p:ph type="title"/>
          </p:nvPr>
        </p:nvSpPr>
        <p:spPr>
          <a:xfrm>
            <a:off x="457200" y="514350"/>
            <a:ext cx="8229600" cy="62970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None/>
            </a:pPr>
            <a:r>
              <a:rPr lang="en-US" sz="2800"/>
              <a:t>POC Design: VA.gov exploration </a:t>
            </a:r>
            <a:endParaRPr sz="2800"/>
          </a:p>
          <a:p>
            <a:pPr marL="0" lvl="0" indent="0" algn="l" rtl="0">
              <a:lnSpc>
                <a:spcPct val="100000"/>
              </a:lnSpc>
              <a:spcBef>
                <a:spcPts val="0"/>
              </a:spcBef>
              <a:spcAft>
                <a:spcPts val="0"/>
              </a:spcAft>
              <a:buNone/>
            </a:pPr>
            <a:endParaRPr sz="2800"/>
          </a:p>
          <a:p>
            <a:pPr marL="0" lvl="0" indent="0" algn="l" rtl="0">
              <a:lnSpc>
                <a:spcPct val="100000"/>
              </a:lnSpc>
              <a:spcBef>
                <a:spcPts val="0"/>
              </a:spcBef>
              <a:spcAft>
                <a:spcPts val="0"/>
              </a:spcAft>
              <a:buClr>
                <a:schemeClr val="accent1"/>
              </a:buClr>
              <a:buSzPct val="100000"/>
              <a:buFont typeface="Source Sans Pro"/>
              <a:buNone/>
            </a:pPr>
            <a:endParaRPr sz="2800"/>
          </a:p>
        </p:txBody>
      </p:sp>
      <p:sp>
        <p:nvSpPr>
          <p:cNvPr id="801" name="Google Shape;801;g1037514dfb9_0_31"/>
          <p:cNvSpPr txBox="1"/>
          <p:nvPr/>
        </p:nvSpPr>
        <p:spPr>
          <a:xfrm>
            <a:off x="457200" y="1364850"/>
            <a:ext cx="8086200" cy="241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b="1">
                <a:solidFill>
                  <a:schemeClr val="dk2"/>
                </a:solidFill>
                <a:latin typeface="Source Sans Pro"/>
                <a:ea typeface="Source Sans Pro"/>
                <a:cs typeface="Source Sans Pro"/>
                <a:sym typeface="Source Sans Pro"/>
              </a:rPr>
              <a:t>Deliverable: </a:t>
            </a:r>
            <a:endParaRPr sz="1000" b="1">
              <a:solidFill>
                <a:schemeClr val="dk2"/>
              </a:solidFill>
              <a:latin typeface="Source Sans Pro"/>
              <a:ea typeface="Source Sans Pro"/>
              <a:cs typeface="Source Sans Pro"/>
              <a:sym typeface="Source Sans Pro"/>
            </a:endParaRPr>
          </a:p>
          <a:p>
            <a:pPr marL="171450" marR="0" lvl="0" indent="-161925" algn="l" rtl="0">
              <a:lnSpc>
                <a:spcPct val="100000"/>
              </a:lnSpc>
              <a:spcBef>
                <a:spcPts val="0"/>
              </a:spcBef>
              <a:spcAft>
                <a:spcPts val="0"/>
              </a:spcAft>
              <a:buClr>
                <a:schemeClr val="dk2"/>
              </a:buClr>
              <a:buSzPts val="900"/>
              <a:buFont typeface="Source Sans Pro"/>
              <a:buChar char="•"/>
            </a:pPr>
            <a:r>
              <a:rPr lang="en-US" sz="1000" b="1">
                <a:solidFill>
                  <a:schemeClr val="dk2"/>
                </a:solidFill>
                <a:latin typeface="Source Sans Pro"/>
                <a:ea typeface="Source Sans Pro"/>
                <a:cs typeface="Source Sans Pro"/>
                <a:sym typeface="Source Sans Pro"/>
              </a:rPr>
              <a:t>Captured learnings and impacts in </a:t>
            </a:r>
            <a:r>
              <a:rPr lang="en-US" sz="1000" b="1" u="sng">
                <a:solidFill>
                  <a:schemeClr val="hlink"/>
                </a:solidFill>
                <a:latin typeface="Source Sans Pro"/>
                <a:ea typeface="Source Sans Pro"/>
                <a:cs typeface="Source Sans Pro"/>
                <a:sym typeface="Source Sans Pro"/>
                <a:hlinkClick r:id="rId3"/>
              </a:rPr>
              <a:t>POC Design PPT</a:t>
            </a:r>
            <a:r>
              <a:rPr lang="en-US" sz="1000" b="1">
                <a:solidFill>
                  <a:schemeClr val="dk2"/>
                </a:solidFill>
                <a:latin typeface="Source Sans Pro"/>
                <a:ea typeface="Source Sans Pro"/>
                <a:cs typeface="Source Sans Pro"/>
                <a:sym typeface="Source Sans Pro"/>
              </a:rPr>
              <a:t> </a:t>
            </a:r>
            <a:endParaRPr sz="1000" b="1">
              <a:solidFill>
                <a:schemeClr val="dk2"/>
              </a:solidFill>
              <a:latin typeface="Source Sans Pro"/>
              <a:ea typeface="Source Sans Pro"/>
              <a:cs typeface="Source Sans Pro"/>
              <a:sym typeface="Source Sans Pro"/>
            </a:endParaRPr>
          </a:p>
          <a:p>
            <a:pPr marL="171450" marR="0" lvl="0" indent="-161925" algn="l" rtl="0">
              <a:lnSpc>
                <a:spcPct val="100000"/>
              </a:lnSpc>
              <a:spcBef>
                <a:spcPts val="0"/>
              </a:spcBef>
              <a:spcAft>
                <a:spcPts val="0"/>
              </a:spcAft>
              <a:buClr>
                <a:schemeClr val="dk2"/>
              </a:buClr>
              <a:buSzPts val="900"/>
              <a:buFont typeface="Source Sans Pro"/>
              <a:buChar char="•"/>
            </a:pPr>
            <a:r>
              <a:rPr lang="en-US" sz="1000" b="1">
                <a:solidFill>
                  <a:schemeClr val="dk2"/>
                </a:solidFill>
                <a:latin typeface="Source Sans Pro"/>
                <a:ea typeface="Source Sans Pro"/>
                <a:cs typeface="Source Sans Pro"/>
                <a:sym typeface="Source Sans Pro"/>
              </a:rPr>
              <a:t>Incorporated VA.gov user research / testing processes, methods, and tool into </a:t>
            </a:r>
            <a:r>
              <a:rPr lang="en-US" sz="1000" b="1" u="sng">
                <a:solidFill>
                  <a:schemeClr val="hlink"/>
                </a:solidFill>
                <a:latin typeface="Source Sans Pro"/>
                <a:ea typeface="Source Sans Pro"/>
                <a:cs typeface="Source Sans Pro"/>
                <a:sym typeface="Source Sans Pro"/>
                <a:hlinkClick r:id="rId3"/>
              </a:rPr>
              <a:t>POC Design PPT </a:t>
            </a:r>
            <a:r>
              <a:rPr lang="en-US" sz="1000" b="1">
                <a:solidFill>
                  <a:schemeClr val="dk2"/>
                </a:solidFill>
                <a:latin typeface="Source Sans Pro"/>
                <a:ea typeface="Source Sans Pro"/>
                <a:cs typeface="Source Sans Pro"/>
                <a:sym typeface="Source Sans Pro"/>
              </a:rPr>
              <a:t>and </a:t>
            </a:r>
            <a:r>
              <a:rPr lang="en-US" sz="1000" b="1" u="sng">
                <a:solidFill>
                  <a:schemeClr val="hlink"/>
                </a:solidFill>
                <a:latin typeface="Source Sans Pro"/>
                <a:ea typeface="Source Sans Pro"/>
                <a:cs typeface="Source Sans Pro"/>
                <a:sym typeface="Source Sans Pro"/>
                <a:hlinkClick r:id="rId4"/>
              </a:rPr>
              <a:t>Product Roadmap</a:t>
            </a:r>
            <a:endParaRPr sz="1000" b="1">
              <a:solidFill>
                <a:schemeClr val="dk2"/>
              </a:solidFill>
              <a:latin typeface="Source Sans Pro"/>
              <a:ea typeface="Source Sans Pro"/>
              <a:cs typeface="Source Sans Pro"/>
              <a:sym typeface="Source Sans Pro"/>
            </a:endParaRPr>
          </a:p>
          <a:p>
            <a:pPr marL="0" lvl="0" indent="0" algn="l" rtl="0">
              <a:spcBef>
                <a:spcPts val="0"/>
              </a:spcBef>
              <a:spcAft>
                <a:spcPts val="0"/>
              </a:spcAft>
              <a:buNone/>
            </a:pPr>
            <a:endParaRPr sz="1000" b="1">
              <a:solidFill>
                <a:schemeClr val="dk2"/>
              </a:solidFill>
              <a:latin typeface="Source Sans Pro"/>
              <a:ea typeface="Source Sans Pro"/>
              <a:cs typeface="Source Sans Pro"/>
              <a:sym typeface="Source Sans Pro"/>
            </a:endParaRPr>
          </a:p>
          <a:p>
            <a:pPr marL="171450" marR="0" lvl="0" indent="-161925" algn="l" rtl="0">
              <a:lnSpc>
                <a:spcPct val="100000"/>
              </a:lnSpc>
              <a:spcBef>
                <a:spcPts val="0"/>
              </a:spcBef>
              <a:spcAft>
                <a:spcPts val="0"/>
              </a:spcAft>
              <a:buClr>
                <a:schemeClr val="dk2"/>
              </a:buClr>
              <a:buSzPts val="900"/>
              <a:buFont typeface="Source Sans Pro"/>
              <a:buChar char="•"/>
            </a:pPr>
            <a:r>
              <a:rPr lang="en-US" sz="1000">
                <a:solidFill>
                  <a:schemeClr val="dk2"/>
                </a:solidFill>
                <a:latin typeface="Source Sans Pro"/>
                <a:ea typeface="Source Sans Pro"/>
                <a:cs typeface="Source Sans Pro"/>
                <a:sym typeface="Source Sans Pro"/>
              </a:rPr>
              <a:t>* Please refer to IA Tree Test research methodology in PPT and applied learnings</a:t>
            </a:r>
            <a:endParaRPr sz="1000">
              <a:solidFill>
                <a:schemeClr val="dk2"/>
              </a:solidFill>
              <a:latin typeface="Source Sans Pro"/>
              <a:ea typeface="Source Sans Pro"/>
              <a:cs typeface="Source Sans Pro"/>
              <a:sym typeface="Source Sans Pro"/>
            </a:endParaRPr>
          </a:p>
          <a:p>
            <a:pPr marL="0" lvl="0" indent="0" algn="l" rtl="0">
              <a:spcBef>
                <a:spcPts val="0"/>
              </a:spcBef>
              <a:spcAft>
                <a:spcPts val="0"/>
              </a:spcAft>
              <a:buNone/>
            </a:pPr>
            <a:endParaRPr sz="1000">
              <a:solidFill>
                <a:schemeClr val="dk2"/>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SzPts val="1100"/>
              <a:buFont typeface="Arial"/>
              <a:buNone/>
            </a:pPr>
            <a:endParaRPr sz="1000">
              <a:solidFill>
                <a:schemeClr val="dk2"/>
              </a:solidFill>
              <a:latin typeface="Source Sans Pro"/>
              <a:ea typeface="Source Sans Pro"/>
              <a:cs typeface="Source Sans Pro"/>
              <a:sym typeface="Source Sans Pr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05"/>
        <p:cNvGrpSpPr/>
        <p:nvPr/>
      </p:nvGrpSpPr>
      <p:grpSpPr>
        <a:xfrm>
          <a:off x="0" y="0"/>
          <a:ext cx="0" cy="0"/>
          <a:chOff x="0" y="0"/>
          <a:chExt cx="0" cy="0"/>
        </a:xfrm>
      </p:grpSpPr>
      <p:sp>
        <p:nvSpPr>
          <p:cNvPr id="806" name="Google Shape;806;g1037514dfb9_0_37"/>
          <p:cNvSpPr txBox="1">
            <a:spLocks noGrp="1"/>
          </p:cNvSpPr>
          <p:nvPr>
            <p:ph type="body" idx="2"/>
          </p:nvPr>
        </p:nvSpPr>
        <p:spPr>
          <a:xfrm>
            <a:off x="457200" y="247650"/>
            <a:ext cx="8229600" cy="266700"/>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Clr>
                <a:srgbClr val="000000"/>
              </a:buClr>
              <a:buSzPts val="1200"/>
              <a:buNone/>
            </a:pPr>
            <a:r>
              <a:rPr lang="en-US"/>
              <a:t>CLIN 0001AB</a:t>
            </a:r>
            <a:endParaRPr/>
          </a:p>
          <a:p>
            <a:pPr marL="0" lvl="0" indent="0" algn="l" rtl="0">
              <a:lnSpc>
                <a:spcPct val="100000"/>
              </a:lnSpc>
              <a:spcBef>
                <a:spcPts val="0"/>
              </a:spcBef>
              <a:spcAft>
                <a:spcPts val="0"/>
              </a:spcAft>
              <a:buClr>
                <a:srgbClr val="000000"/>
              </a:buClr>
              <a:buSzPts val="1200"/>
              <a:buNone/>
            </a:pPr>
            <a:endParaRPr/>
          </a:p>
        </p:txBody>
      </p:sp>
      <p:sp>
        <p:nvSpPr>
          <p:cNvPr id="807" name="Google Shape;807;g1037514dfb9_0_37"/>
          <p:cNvSpPr txBox="1">
            <a:spLocks noGrp="1"/>
          </p:cNvSpPr>
          <p:nvPr>
            <p:ph type="title"/>
          </p:nvPr>
        </p:nvSpPr>
        <p:spPr>
          <a:xfrm>
            <a:off x="457200" y="514350"/>
            <a:ext cx="8229600" cy="6297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None/>
            </a:pPr>
            <a:r>
              <a:rPr lang="en-US" sz="2800"/>
              <a:t>Collaboration Cycle: Design intent</a:t>
            </a:r>
            <a:endParaRPr sz="2800"/>
          </a:p>
        </p:txBody>
      </p:sp>
      <p:sp>
        <p:nvSpPr>
          <p:cNvPr id="808" name="Google Shape;808;g1037514dfb9_0_37"/>
          <p:cNvSpPr txBox="1"/>
          <p:nvPr/>
        </p:nvSpPr>
        <p:spPr>
          <a:xfrm>
            <a:off x="457200" y="2102025"/>
            <a:ext cx="3910200" cy="2461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1000" b="1">
                <a:solidFill>
                  <a:schemeClr val="dk2"/>
                </a:solidFill>
                <a:latin typeface="Source Sans Pro"/>
                <a:ea typeface="Source Sans Pro"/>
                <a:cs typeface="Source Sans Pro"/>
                <a:sym typeface="Source Sans Pro"/>
              </a:rPr>
              <a:t>Insights</a:t>
            </a:r>
            <a:endParaRPr sz="1000" b="1">
              <a:solidFill>
                <a:schemeClr val="dk2"/>
              </a:solidFill>
              <a:latin typeface="Source Sans Pro"/>
              <a:ea typeface="Source Sans Pro"/>
              <a:cs typeface="Source Sans Pro"/>
              <a:sym typeface="Source Sans Pro"/>
            </a:endParaRPr>
          </a:p>
          <a:p>
            <a:pPr marL="171450" marR="0" lvl="0" indent="-161925" algn="l" rtl="0">
              <a:lnSpc>
                <a:spcPct val="100000"/>
              </a:lnSpc>
              <a:spcBef>
                <a:spcPts val="0"/>
              </a:spcBef>
              <a:spcAft>
                <a:spcPts val="0"/>
              </a:spcAft>
              <a:buClr>
                <a:schemeClr val="dk2"/>
              </a:buClr>
              <a:buSzPts val="900"/>
              <a:buFont typeface="Source Sans Pro"/>
              <a:buChar char="•"/>
            </a:pPr>
            <a:r>
              <a:rPr lang="en-US" sz="1000">
                <a:solidFill>
                  <a:schemeClr val="dk2"/>
                </a:solidFill>
                <a:latin typeface="Source Sans Pro"/>
                <a:ea typeface="Source Sans Pro"/>
                <a:cs typeface="Source Sans Pro"/>
                <a:sym typeface="Source Sans Pro"/>
              </a:rPr>
              <a:t>Landscape of My VA , Mobile, and notification functions remain undetermined and final decisions could affect  homepage design content decisions</a:t>
            </a:r>
            <a:endParaRPr sz="1000">
              <a:solidFill>
                <a:schemeClr val="dk2"/>
              </a:solidFill>
              <a:latin typeface="Source Sans Pro"/>
              <a:ea typeface="Source Sans Pro"/>
              <a:cs typeface="Source Sans Pro"/>
              <a:sym typeface="Source Sans Pro"/>
            </a:endParaRPr>
          </a:p>
          <a:p>
            <a:pPr marL="171450" marR="0" lvl="0" indent="-161925" algn="l" rtl="0">
              <a:lnSpc>
                <a:spcPct val="100000"/>
              </a:lnSpc>
              <a:spcBef>
                <a:spcPts val="0"/>
              </a:spcBef>
              <a:spcAft>
                <a:spcPts val="0"/>
              </a:spcAft>
              <a:buClr>
                <a:schemeClr val="dk2"/>
              </a:buClr>
              <a:buSzPts val="900"/>
              <a:buFont typeface="Source Sans Pro"/>
              <a:buChar char="•"/>
            </a:pPr>
            <a:r>
              <a:rPr lang="en-US" sz="1000">
                <a:solidFill>
                  <a:schemeClr val="dk2"/>
                </a:solidFill>
                <a:latin typeface="Source Sans Pro"/>
                <a:ea typeface="Source Sans Pro"/>
                <a:cs typeface="Source Sans Pro"/>
                <a:sym typeface="Source Sans Pro"/>
              </a:rPr>
              <a:t>Emphasized that we focus on deeper levels then return to homepage when higher level collaborative decisions are finalized</a:t>
            </a:r>
            <a:endParaRPr sz="1000">
              <a:solidFill>
                <a:schemeClr val="dk2"/>
              </a:solidFill>
              <a:latin typeface="Source Sans Pro"/>
              <a:ea typeface="Source Sans Pro"/>
              <a:cs typeface="Source Sans Pro"/>
              <a:sym typeface="Source Sans Pro"/>
            </a:endParaRPr>
          </a:p>
          <a:p>
            <a:pPr marL="171450" marR="0" lvl="0" indent="-161925" algn="l" rtl="0">
              <a:lnSpc>
                <a:spcPct val="100000"/>
              </a:lnSpc>
              <a:spcBef>
                <a:spcPts val="0"/>
              </a:spcBef>
              <a:spcAft>
                <a:spcPts val="0"/>
              </a:spcAft>
              <a:buClr>
                <a:schemeClr val="dk2"/>
              </a:buClr>
              <a:buSzPts val="900"/>
              <a:buFont typeface="Source Sans Pro"/>
              <a:buChar char="•"/>
            </a:pPr>
            <a:r>
              <a:rPr lang="en-US" sz="1000">
                <a:solidFill>
                  <a:schemeClr val="dk2"/>
                </a:solidFill>
                <a:latin typeface="Source Sans Pro"/>
                <a:ea typeface="Source Sans Pro"/>
                <a:cs typeface="Source Sans Pro"/>
                <a:sym typeface="Source Sans Pro"/>
              </a:rPr>
              <a:t>Test design schemes using adaptability settings (specifically 400% zoom and how items should shake out)</a:t>
            </a:r>
            <a:endParaRPr sz="1000">
              <a:solidFill>
                <a:schemeClr val="dk2"/>
              </a:solidFill>
              <a:latin typeface="Source Sans Pro"/>
              <a:ea typeface="Source Sans Pro"/>
              <a:cs typeface="Source Sans Pro"/>
              <a:sym typeface="Source Sans Pro"/>
            </a:endParaRPr>
          </a:p>
          <a:p>
            <a:pPr marL="171450" marR="0" lvl="0" indent="-161925" algn="l" rtl="0">
              <a:lnSpc>
                <a:spcPct val="100000"/>
              </a:lnSpc>
              <a:spcBef>
                <a:spcPts val="0"/>
              </a:spcBef>
              <a:spcAft>
                <a:spcPts val="0"/>
              </a:spcAft>
              <a:buClr>
                <a:schemeClr val="dk2"/>
              </a:buClr>
              <a:buSzPts val="900"/>
              <a:buFont typeface="Source Sans Pro"/>
              <a:buChar char="•"/>
            </a:pPr>
            <a:r>
              <a:rPr lang="en-US" sz="1000">
                <a:solidFill>
                  <a:schemeClr val="dk2"/>
                </a:solidFill>
                <a:latin typeface="Source Sans Pro"/>
                <a:ea typeface="Source Sans Pro"/>
                <a:cs typeface="Source Sans Pro"/>
                <a:sym typeface="Source Sans Pro"/>
              </a:rPr>
              <a:t>Use economy of word choice to save space</a:t>
            </a:r>
            <a:endParaRPr sz="1000">
              <a:solidFill>
                <a:schemeClr val="dk2"/>
              </a:solidFill>
              <a:latin typeface="Source Sans Pro"/>
              <a:ea typeface="Source Sans Pro"/>
              <a:cs typeface="Source Sans Pro"/>
              <a:sym typeface="Source Sans Pro"/>
            </a:endParaRPr>
          </a:p>
          <a:p>
            <a:pPr marL="171450" marR="0" lvl="0" indent="-161925" algn="l" rtl="0">
              <a:lnSpc>
                <a:spcPct val="100000"/>
              </a:lnSpc>
              <a:spcBef>
                <a:spcPts val="0"/>
              </a:spcBef>
              <a:spcAft>
                <a:spcPts val="0"/>
              </a:spcAft>
              <a:buClr>
                <a:schemeClr val="dk2"/>
              </a:buClr>
              <a:buSzPts val="900"/>
              <a:buFont typeface="Source Sans Pro"/>
              <a:buChar char="•"/>
            </a:pPr>
            <a:r>
              <a:rPr lang="en-US" sz="1000">
                <a:solidFill>
                  <a:schemeClr val="dk2"/>
                </a:solidFill>
                <a:latin typeface="Source Sans Pro"/>
                <a:ea typeface="Source Sans Pro"/>
                <a:cs typeface="Source Sans Pro"/>
                <a:sym typeface="Source Sans Pro"/>
              </a:rPr>
              <a:t>Think through notification scheme (all v. focus for content page)</a:t>
            </a:r>
            <a:endParaRPr sz="1000">
              <a:solidFill>
                <a:schemeClr val="dk2"/>
              </a:solidFill>
              <a:latin typeface="Source Sans Pro"/>
              <a:ea typeface="Source Sans Pro"/>
              <a:cs typeface="Source Sans Pro"/>
              <a:sym typeface="Source Sans Pro"/>
            </a:endParaRPr>
          </a:p>
        </p:txBody>
      </p:sp>
      <p:sp>
        <p:nvSpPr>
          <p:cNvPr id="809" name="Google Shape;809;g1037514dfb9_0_37"/>
          <p:cNvSpPr txBox="1"/>
          <p:nvPr/>
        </p:nvSpPr>
        <p:spPr>
          <a:xfrm>
            <a:off x="4572000" y="2102025"/>
            <a:ext cx="3910200" cy="237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b="1">
                <a:solidFill>
                  <a:schemeClr val="dk2"/>
                </a:solidFill>
                <a:latin typeface="Source Sans Pro"/>
                <a:ea typeface="Source Sans Pro"/>
                <a:cs typeface="Source Sans Pro"/>
                <a:sym typeface="Source Sans Pro"/>
              </a:rPr>
              <a:t>Next steps</a:t>
            </a:r>
            <a:endParaRPr sz="1000" b="1">
              <a:solidFill>
                <a:schemeClr val="dk2"/>
              </a:solidFill>
              <a:latin typeface="Source Sans Pro"/>
              <a:ea typeface="Source Sans Pro"/>
              <a:cs typeface="Source Sans Pro"/>
              <a:sym typeface="Source Sans Pro"/>
            </a:endParaRPr>
          </a:p>
          <a:p>
            <a:pPr marL="171450" marR="0" lvl="0" indent="-161925" algn="l" rtl="0">
              <a:lnSpc>
                <a:spcPct val="100000"/>
              </a:lnSpc>
              <a:spcBef>
                <a:spcPts val="0"/>
              </a:spcBef>
              <a:spcAft>
                <a:spcPts val="0"/>
              </a:spcAft>
              <a:buClr>
                <a:schemeClr val="dk2"/>
              </a:buClr>
              <a:buSzPts val="900"/>
              <a:buFont typeface="Source Sans Pro"/>
              <a:buChar char="•"/>
            </a:pPr>
            <a:r>
              <a:rPr lang="en-US" sz="1000">
                <a:solidFill>
                  <a:schemeClr val="dk2"/>
                </a:solidFill>
                <a:latin typeface="Source Sans Pro"/>
                <a:ea typeface="Source Sans Pro"/>
                <a:cs typeface="Source Sans Pro"/>
                <a:sym typeface="Source Sans Pro"/>
              </a:rPr>
              <a:t>Continue with Sprint 6 plan to test iterate, retest current homepage designs to settle into preferred design plan for MVP</a:t>
            </a:r>
            <a:endParaRPr sz="1000">
              <a:solidFill>
                <a:schemeClr val="dk2"/>
              </a:solidFill>
              <a:latin typeface="Source Sans Pro"/>
              <a:ea typeface="Source Sans Pro"/>
              <a:cs typeface="Source Sans Pro"/>
              <a:sym typeface="Source Sans Pro"/>
            </a:endParaRPr>
          </a:p>
          <a:p>
            <a:pPr marL="171450" marR="0" lvl="0" indent="-161925" algn="l" rtl="0">
              <a:lnSpc>
                <a:spcPct val="100000"/>
              </a:lnSpc>
              <a:spcBef>
                <a:spcPts val="0"/>
              </a:spcBef>
              <a:spcAft>
                <a:spcPts val="0"/>
              </a:spcAft>
              <a:buClr>
                <a:schemeClr val="dk2"/>
              </a:buClr>
              <a:buSzPts val="900"/>
              <a:buFont typeface="Source Sans Pro"/>
              <a:buChar char="•"/>
            </a:pPr>
            <a:r>
              <a:rPr lang="en-US" sz="1000">
                <a:solidFill>
                  <a:schemeClr val="dk2"/>
                </a:solidFill>
                <a:latin typeface="Source Sans Pro"/>
                <a:ea typeface="Source Sans Pro"/>
                <a:cs typeface="Source Sans Pro"/>
                <a:sym typeface="Source Sans Pro"/>
              </a:rPr>
              <a:t>Evaluate current and developing wireframe designs for cursory adaptability</a:t>
            </a:r>
            <a:endParaRPr sz="1000">
              <a:solidFill>
                <a:schemeClr val="dk2"/>
              </a:solidFill>
              <a:latin typeface="Source Sans Pro"/>
              <a:ea typeface="Source Sans Pro"/>
              <a:cs typeface="Source Sans Pro"/>
              <a:sym typeface="Source Sans Pro"/>
            </a:endParaRPr>
          </a:p>
          <a:p>
            <a:pPr marL="171450" marR="0" lvl="0" indent="-161925" algn="l" rtl="0">
              <a:lnSpc>
                <a:spcPct val="100000"/>
              </a:lnSpc>
              <a:spcBef>
                <a:spcPts val="0"/>
              </a:spcBef>
              <a:spcAft>
                <a:spcPts val="0"/>
              </a:spcAft>
              <a:buClr>
                <a:schemeClr val="dk2"/>
              </a:buClr>
              <a:buSzPts val="900"/>
              <a:buFont typeface="Source Sans Pro"/>
              <a:buChar char="•"/>
            </a:pPr>
            <a:r>
              <a:rPr lang="en-US" sz="1000">
                <a:solidFill>
                  <a:schemeClr val="dk2"/>
                </a:solidFill>
                <a:latin typeface="Source Sans Pro"/>
                <a:ea typeface="Source Sans Pro"/>
                <a:cs typeface="Source Sans Pro"/>
                <a:sym typeface="Source Sans Pro"/>
              </a:rPr>
              <a:t>Brainstorm notification needs for work product.</a:t>
            </a:r>
            <a:endParaRPr sz="1000">
              <a:solidFill>
                <a:schemeClr val="dk2"/>
              </a:solidFill>
              <a:latin typeface="Source Sans Pro"/>
              <a:ea typeface="Source Sans Pro"/>
              <a:cs typeface="Source Sans Pro"/>
              <a:sym typeface="Source Sans Pro"/>
            </a:endParaRPr>
          </a:p>
          <a:p>
            <a:pPr marL="171450" marR="0" lvl="0" indent="-161925" algn="l" rtl="0">
              <a:lnSpc>
                <a:spcPct val="100000"/>
              </a:lnSpc>
              <a:spcBef>
                <a:spcPts val="0"/>
              </a:spcBef>
              <a:spcAft>
                <a:spcPts val="0"/>
              </a:spcAft>
              <a:buClr>
                <a:schemeClr val="dk2"/>
              </a:buClr>
              <a:buSzPts val="900"/>
              <a:buFont typeface="Source Sans Pro"/>
              <a:buChar char="•"/>
            </a:pPr>
            <a:r>
              <a:rPr lang="en-US" sz="1000">
                <a:solidFill>
                  <a:schemeClr val="dk2"/>
                </a:solidFill>
                <a:latin typeface="Source Sans Pro"/>
                <a:ea typeface="Source Sans Pro"/>
                <a:cs typeface="Source Sans Pro"/>
                <a:sym typeface="Source Sans Pro"/>
              </a:rPr>
              <a:t>Convene meeting with Ryan Thurlwell (USDS DEPO design Lead), VA-PO, product owner, and development team to discuss current product and collaboration timeline with other teams.</a:t>
            </a:r>
            <a:endParaRPr sz="1000">
              <a:solidFill>
                <a:schemeClr val="dk2"/>
              </a:solidFill>
              <a:latin typeface="Source Sans Pro"/>
              <a:ea typeface="Source Sans Pro"/>
              <a:cs typeface="Source Sans Pro"/>
              <a:sym typeface="Source Sans Pro"/>
            </a:endParaRPr>
          </a:p>
          <a:p>
            <a:pPr marL="0" lvl="0" indent="0" algn="l" rtl="0">
              <a:spcBef>
                <a:spcPts val="0"/>
              </a:spcBef>
              <a:spcAft>
                <a:spcPts val="0"/>
              </a:spcAft>
              <a:buNone/>
            </a:pPr>
            <a:endParaRPr sz="1000">
              <a:solidFill>
                <a:schemeClr val="dk2"/>
              </a:solidFill>
              <a:latin typeface="Source Sans Pro"/>
              <a:ea typeface="Source Sans Pro"/>
              <a:cs typeface="Source Sans Pro"/>
              <a:sym typeface="Source Sans Pro"/>
            </a:endParaRPr>
          </a:p>
        </p:txBody>
      </p:sp>
      <p:sp>
        <p:nvSpPr>
          <p:cNvPr id="810" name="Google Shape;810;g1037514dfb9_0_37"/>
          <p:cNvSpPr txBox="1"/>
          <p:nvPr/>
        </p:nvSpPr>
        <p:spPr>
          <a:xfrm>
            <a:off x="457200" y="1144050"/>
            <a:ext cx="80250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b="1">
                <a:solidFill>
                  <a:schemeClr val="dk2"/>
                </a:solidFill>
                <a:latin typeface="Source Sans Pro"/>
                <a:ea typeface="Source Sans Pro"/>
                <a:cs typeface="Source Sans Pro"/>
                <a:sym typeface="Source Sans Pro"/>
              </a:rPr>
              <a:t>Deliverable: Updates to POC design PPT</a:t>
            </a:r>
            <a:endParaRPr sz="1000">
              <a:solidFill>
                <a:schemeClr val="dk2"/>
              </a:solidFill>
              <a:latin typeface="Source Sans Pro"/>
              <a:ea typeface="Source Sans Pro"/>
              <a:cs typeface="Source Sans Pro"/>
              <a:sym typeface="Source Sans Pro"/>
            </a:endParaRPr>
          </a:p>
          <a:p>
            <a:pPr marL="171450" lvl="0" indent="-161925" algn="l" rtl="0">
              <a:spcBef>
                <a:spcPts val="0"/>
              </a:spcBef>
              <a:spcAft>
                <a:spcPts val="0"/>
              </a:spcAft>
              <a:buClr>
                <a:schemeClr val="dk2"/>
              </a:buClr>
              <a:buSzPts val="900"/>
              <a:buFont typeface="Source Sans Pro"/>
              <a:buChar char="•"/>
            </a:pPr>
            <a:r>
              <a:rPr lang="en-US" sz="1000">
                <a:solidFill>
                  <a:schemeClr val="dk2"/>
                </a:solidFill>
                <a:latin typeface="Source Sans Pro"/>
                <a:ea typeface="Source Sans Pro"/>
                <a:cs typeface="Source Sans Pro"/>
                <a:sym typeface="Source Sans Pro"/>
              </a:rPr>
              <a:t>Scheduled and conducted meeting with Ryan Thurlwell 11/29</a:t>
            </a:r>
            <a:endParaRPr sz="1000">
              <a:solidFill>
                <a:schemeClr val="dk2"/>
              </a:solidFill>
              <a:latin typeface="Source Sans Pro"/>
              <a:ea typeface="Source Sans Pro"/>
              <a:cs typeface="Source Sans Pro"/>
              <a:sym typeface="Source Sans Pro"/>
            </a:endParaRPr>
          </a:p>
          <a:p>
            <a:pPr marL="171450" lvl="0" indent="-161925" algn="l" rtl="0">
              <a:spcBef>
                <a:spcPts val="0"/>
              </a:spcBef>
              <a:spcAft>
                <a:spcPts val="0"/>
              </a:spcAft>
              <a:buClr>
                <a:schemeClr val="dk2"/>
              </a:buClr>
              <a:buSzPts val="900"/>
              <a:buFont typeface="Source Sans Pro"/>
              <a:buChar char="•"/>
            </a:pPr>
            <a:r>
              <a:rPr lang="en-US" sz="1000">
                <a:solidFill>
                  <a:schemeClr val="dk2"/>
                </a:solidFill>
                <a:latin typeface="Source Sans Pro"/>
                <a:ea typeface="Source Sans Pro"/>
                <a:cs typeface="Source Sans Pro"/>
                <a:sym typeface="Source Sans Pro"/>
              </a:rPr>
              <a:t>Reviewed work to date with positive comments on mid fidelity wireframes for auth / unauth home pages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sp>
        <p:nvSpPr>
          <p:cNvPr id="815" name="Google Shape;815;g104871e8e8a_0_0"/>
          <p:cNvSpPr txBox="1">
            <a:spLocks noGrp="1"/>
          </p:cNvSpPr>
          <p:nvPr>
            <p:ph type="body" idx="2"/>
          </p:nvPr>
        </p:nvSpPr>
        <p:spPr>
          <a:xfrm>
            <a:off x="457200" y="247650"/>
            <a:ext cx="8229600" cy="266700"/>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Clr>
                <a:srgbClr val="000000"/>
              </a:buClr>
              <a:buSzPts val="1200"/>
              <a:buNone/>
            </a:pPr>
            <a:r>
              <a:rPr lang="en-US"/>
              <a:t>CLIN 0001AB</a:t>
            </a:r>
            <a:endParaRPr/>
          </a:p>
          <a:p>
            <a:pPr marL="0" lvl="0" indent="0" algn="l" rtl="0">
              <a:lnSpc>
                <a:spcPct val="100000"/>
              </a:lnSpc>
              <a:spcBef>
                <a:spcPts val="0"/>
              </a:spcBef>
              <a:spcAft>
                <a:spcPts val="0"/>
              </a:spcAft>
              <a:buClr>
                <a:srgbClr val="000000"/>
              </a:buClr>
              <a:buSzPts val="1200"/>
              <a:buNone/>
            </a:pPr>
            <a:endParaRPr/>
          </a:p>
        </p:txBody>
      </p:sp>
      <p:sp>
        <p:nvSpPr>
          <p:cNvPr id="816" name="Google Shape;816;g104871e8e8a_0_0"/>
          <p:cNvSpPr txBox="1">
            <a:spLocks noGrp="1"/>
          </p:cNvSpPr>
          <p:nvPr>
            <p:ph type="title"/>
          </p:nvPr>
        </p:nvSpPr>
        <p:spPr>
          <a:xfrm>
            <a:off x="457200" y="514350"/>
            <a:ext cx="8229600" cy="6297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2800"/>
              <a:buFont typeface="Source Sans Pro"/>
              <a:buNone/>
            </a:pPr>
            <a:r>
              <a:rPr lang="en-US" sz="2800"/>
              <a:t>End of Sprint 5 Update </a:t>
            </a:r>
            <a:endParaRPr/>
          </a:p>
        </p:txBody>
      </p:sp>
      <p:sp>
        <p:nvSpPr>
          <p:cNvPr id="817" name="Google Shape;817;g104871e8e8a_0_0"/>
          <p:cNvSpPr txBox="1"/>
          <p:nvPr/>
        </p:nvSpPr>
        <p:spPr>
          <a:xfrm>
            <a:off x="464100" y="1261425"/>
            <a:ext cx="3888300" cy="326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US" sz="800" b="1">
                <a:solidFill>
                  <a:schemeClr val="dk2"/>
                </a:solidFill>
                <a:latin typeface="Source Sans Pro"/>
                <a:ea typeface="Source Sans Pro"/>
                <a:cs typeface="Source Sans Pro"/>
                <a:sym typeface="Source Sans Pro"/>
              </a:rPr>
              <a:t>IA Tree Test synthesis </a:t>
            </a:r>
            <a:endParaRPr sz="800" b="1">
              <a:solidFill>
                <a:schemeClr val="dk2"/>
              </a:solidFill>
              <a:latin typeface="Source Sans Pro"/>
              <a:ea typeface="Source Sans Pro"/>
              <a:cs typeface="Source Sans Pro"/>
              <a:sym typeface="Source Sans Pro"/>
            </a:endParaRPr>
          </a:p>
          <a:p>
            <a:pPr marL="171450" marR="0" lvl="0" indent="-155575" algn="l" rtl="0">
              <a:lnSpc>
                <a:spcPct val="100000"/>
              </a:lnSpc>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Synthesized IA tree test results; identified HMW opportunities for design 11/18</a:t>
            </a:r>
            <a:endParaRPr sz="800">
              <a:solidFill>
                <a:schemeClr val="dk2"/>
              </a:solidFill>
              <a:latin typeface="Source Sans Pro"/>
              <a:ea typeface="Source Sans Pro"/>
              <a:cs typeface="Source Sans Pro"/>
              <a:sym typeface="Source Sans Pro"/>
            </a:endParaRPr>
          </a:p>
          <a:p>
            <a:pPr marL="171450" marR="0" lvl="0" indent="-155575" algn="l" rtl="0">
              <a:lnSpc>
                <a:spcPct val="100000"/>
              </a:lnSpc>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Shared mural with design team 11/18 for inclusion in potential concepts 11/19</a:t>
            </a:r>
            <a:endParaRPr sz="800">
              <a:solidFill>
                <a:schemeClr val="dk2"/>
              </a:solidFill>
              <a:latin typeface="Source Sans Pro"/>
              <a:ea typeface="Source Sans Pro"/>
              <a:cs typeface="Source Sans Pro"/>
              <a:sym typeface="Source Sans Pro"/>
            </a:endParaRPr>
          </a:p>
          <a:p>
            <a:pPr marL="171450" marR="0" lvl="0" indent="-155575" algn="l" rtl="0">
              <a:lnSpc>
                <a:spcPct val="100000"/>
              </a:lnSpc>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Tightened IA on sitemap 11/22</a:t>
            </a:r>
            <a:endParaRPr sz="800">
              <a:solidFill>
                <a:schemeClr val="dk2"/>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None/>
            </a:pPr>
            <a:endParaRPr sz="800">
              <a:solidFill>
                <a:schemeClr val="dk2"/>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None/>
            </a:pPr>
            <a:r>
              <a:rPr lang="en-US" sz="800" b="1">
                <a:solidFill>
                  <a:schemeClr val="dk2"/>
                </a:solidFill>
                <a:latin typeface="Source Sans Pro"/>
                <a:ea typeface="Source Sans Pro"/>
                <a:cs typeface="Source Sans Pro"/>
                <a:sym typeface="Source Sans Pro"/>
              </a:rPr>
              <a:t>Homepage wireframe concepts to mid fidelity</a:t>
            </a:r>
            <a:endParaRPr sz="800">
              <a:solidFill>
                <a:schemeClr val="dk2"/>
              </a:solidFill>
              <a:latin typeface="Source Sans Pro"/>
              <a:ea typeface="Source Sans Pro"/>
              <a:cs typeface="Source Sans Pro"/>
              <a:sym typeface="Source Sans Pro"/>
            </a:endParaRPr>
          </a:p>
          <a:p>
            <a:pPr marL="171450" marR="0" lvl="0" indent="-155575" algn="l" rtl="0">
              <a:lnSpc>
                <a:spcPct val="100000"/>
              </a:lnSpc>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Secured access and training on Sketch for development team 11/17</a:t>
            </a:r>
            <a:endParaRPr sz="800">
              <a:solidFill>
                <a:schemeClr val="dk2"/>
              </a:solidFill>
              <a:latin typeface="Source Sans Pro"/>
              <a:ea typeface="Source Sans Pro"/>
              <a:cs typeface="Source Sans Pro"/>
              <a:sym typeface="Source Sans Pro"/>
            </a:endParaRPr>
          </a:p>
          <a:p>
            <a:pPr marL="171450" marR="0" lvl="0" indent="-155575" algn="l" rtl="0">
              <a:lnSpc>
                <a:spcPct val="100000"/>
              </a:lnSpc>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Developed multiple low-fi prototype concepts for consideration 11/18</a:t>
            </a:r>
            <a:endParaRPr sz="800">
              <a:solidFill>
                <a:schemeClr val="dk2"/>
              </a:solidFill>
              <a:latin typeface="Source Sans Pro"/>
              <a:ea typeface="Source Sans Pro"/>
              <a:cs typeface="Source Sans Pro"/>
              <a:sym typeface="Source Sans Pro"/>
            </a:endParaRPr>
          </a:p>
          <a:p>
            <a:pPr marL="171450" marR="0" lvl="0" indent="-155575" algn="l" rtl="0">
              <a:lnSpc>
                <a:spcPct val="100000"/>
              </a:lnSpc>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Aligned and selected top 3 prototype design concepts to develop to mid-fi 11/19</a:t>
            </a:r>
            <a:endParaRPr sz="800">
              <a:solidFill>
                <a:schemeClr val="dk2"/>
              </a:solidFill>
              <a:latin typeface="Source Sans Pro"/>
              <a:ea typeface="Source Sans Pro"/>
              <a:cs typeface="Source Sans Pro"/>
              <a:sym typeface="Source Sans Pro"/>
            </a:endParaRPr>
          </a:p>
          <a:p>
            <a:pPr marL="171450" marR="0" lvl="0" indent="-155575" algn="l" rtl="0">
              <a:lnSpc>
                <a:spcPct val="100000"/>
              </a:lnSpc>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Developed mid-fi wireframes for concept 1 11/22</a:t>
            </a:r>
            <a:endParaRPr sz="800">
              <a:solidFill>
                <a:schemeClr val="dk2"/>
              </a:solidFill>
              <a:latin typeface="Source Sans Pro"/>
              <a:ea typeface="Source Sans Pro"/>
              <a:cs typeface="Source Sans Pro"/>
              <a:sym typeface="Source Sans Pro"/>
            </a:endParaRPr>
          </a:p>
          <a:p>
            <a:pPr marL="171450" marR="0" lvl="0" indent="-155575" algn="l" rtl="0">
              <a:lnSpc>
                <a:spcPct val="100000"/>
              </a:lnSpc>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Developed mid-fi wireframe and navigation considerations concept 2 11/23</a:t>
            </a:r>
            <a:endParaRPr sz="800">
              <a:solidFill>
                <a:schemeClr val="dk2"/>
              </a:solidFill>
              <a:latin typeface="Source Sans Pro"/>
              <a:ea typeface="Source Sans Pro"/>
              <a:cs typeface="Source Sans Pro"/>
              <a:sym typeface="Source Sans Pro"/>
            </a:endParaRPr>
          </a:p>
          <a:p>
            <a:pPr marL="171450" marR="0" lvl="0" indent="-155575" algn="l" rtl="0">
              <a:lnSpc>
                <a:spcPct val="100000"/>
              </a:lnSpc>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Evolved mid-fi wireframes concept A w/ navigation, and developed concept 3 with navigation considerations 11/24</a:t>
            </a:r>
            <a:endParaRPr sz="800">
              <a:solidFill>
                <a:schemeClr val="dk2"/>
              </a:solidFill>
              <a:latin typeface="Source Sans Pro"/>
              <a:ea typeface="Source Sans Pro"/>
              <a:cs typeface="Source Sans Pro"/>
              <a:sym typeface="Source Sans Pro"/>
            </a:endParaRPr>
          </a:p>
          <a:p>
            <a:pPr marL="171450" marR="0" lvl="0" indent="-155575" algn="l" rtl="0">
              <a:lnSpc>
                <a:spcPct val="100000"/>
              </a:lnSpc>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Completed mid-fi wireframes for concept 3 and completed PPT 11/29</a:t>
            </a:r>
            <a:endParaRPr sz="800">
              <a:solidFill>
                <a:schemeClr val="dk2"/>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None/>
            </a:pPr>
            <a:endParaRPr sz="800">
              <a:solidFill>
                <a:schemeClr val="dk2"/>
              </a:solidFill>
              <a:latin typeface="Source Sans Pro"/>
              <a:ea typeface="Source Sans Pro"/>
              <a:cs typeface="Source Sans Pro"/>
              <a:sym typeface="Source Sans Pro"/>
            </a:endParaRPr>
          </a:p>
          <a:p>
            <a:pPr marL="0" lvl="0" indent="0" algn="l" rtl="0">
              <a:spcBef>
                <a:spcPts val="0"/>
              </a:spcBef>
              <a:spcAft>
                <a:spcPts val="0"/>
              </a:spcAft>
              <a:buNone/>
            </a:pPr>
            <a:r>
              <a:rPr lang="en-US" sz="800" b="1">
                <a:solidFill>
                  <a:schemeClr val="dk2"/>
                </a:solidFill>
                <a:latin typeface="Source Sans Pro"/>
                <a:ea typeface="Source Sans Pro"/>
                <a:cs typeface="Source Sans Pro"/>
                <a:sym typeface="Source Sans Pro"/>
              </a:rPr>
              <a:t>MyVA.gov research and OCTO engagement prep</a:t>
            </a:r>
            <a:endParaRPr sz="800">
              <a:solidFill>
                <a:schemeClr val="dk2"/>
              </a:solidFill>
              <a:latin typeface="Source Sans Pro"/>
              <a:ea typeface="Source Sans Pro"/>
              <a:cs typeface="Source Sans Pro"/>
              <a:sym typeface="Source Sans Pro"/>
            </a:endParaRPr>
          </a:p>
          <a:p>
            <a:pPr marL="171450" lvl="0" indent="-155575" algn="l" rtl="0">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Initiated research into MyVA 11/24</a:t>
            </a:r>
            <a:endParaRPr sz="800">
              <a:solidFill>
                <a:schemeClr val="dk2"/>
              </a:solidFill>
              <a:latin typeface="Source Sans Pro"/>
              <a:ea typeface="Source Sans Pro"/>
              <a:cs typeface="Source Sans Pro"/>
              <a:sym typeface="Source Sans Pro"/>
            </a:endParaRPr>
          </a:p>
          <a:p>
            <a:pPr marL="171450" lvl="0" indent="-155575" algn="l" rtl="0">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Synthesized research (impacts / overlaps) 11/29</a:t>
            </a:r>
            <a:endParaRPr sz="800">
              <a:solidFill>
                <a:schemeClr val="dk2"/>
              </a:solidFill>
              <a:latin typeface="Source Sans Pro"/>
              <a:ea typeface="Source Sans Pro"/>
              <a:cs typeface="Source Sans Pro"/>
              <a:sym typeface="Source Sans Pro"/>
            </a:endParaRPr>
          </a:p>
          <a:p>
            <a:pPr marL="0" lvl="0" indent="0" algn="l" rtl="0">
              <a:spcBef>
                <a:spcPts val="0"/>
              </a:spcBef>
              <a:spcAft>
                <a:spcPts val="0"/>
              </a:spcAft>
              <a:buNone/>
            </a:pPr>
            <a:endParaRPr sz="800">
              <a:solidFill>
                <a:schemeClr val="dk2"/>
              </a:solidFill>
              <a:latin typeface="Source Sans Pro"/>
              <a:ea typeface="Source Sans Pro"/>
              <a:cs typeface="Source Sans Pro"/>
              <a:sym typeface="Source Sans Pro"/>
            </a:endParaRPr>
          </a:p>
          <a:p>
            <a:pPr marL="0" lvl="0" indent="0" algn="l" rtl="0">
              <a:spcBef>
                <a:spcPts val="0"/>
              </a:spcBef>
              <a:spcAft>
                <a:spcPts val="0"/>
              </a:spcAft>
              <a:buNone/>
            </a:pPr>
            <a:r>
              <a:rPr lang="en-US" sz="800" b="1">
                <a:solidFill>
                  <a:schemeClr val="dk2"/>
                </a:solidFill>
                <a:latin typeface="Source Sans Pro"/>
                <a:ea typeface="Source Sans Pro"/>
                <a:cs typeface="Source Sans Pro"/>
                <a:sym typeface="Source Sans Pro"/>
              </a:rPr>
              <a:t>Navigation research synthesis</a:t>
            </a:r>
            <a:endParaRPr sz="800">
              <a:solidFill>
                <a:schemeClr val="dk2"/>
              </a:solidFill>
              <a:latin typeface="Source Sans Pro"/>
              <a:ea typeface="Source Sans Pro"/>
              <a:cs typeface="Source Sans Pro"/>
              <a:sym typeface="Source Sans Pro"/>
            </a:endParaRPr>
          </a:p>
          <a:p>
            <a:pPr marL="171450" lvl="0" indent="-155575" algn="l" rtl="0">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Conducted navigation review of MHV and included in conceptual wireframes 11/22</a:t>
            </a:r>
            <a:endParaRPr sz="800">
              <a:solidFill>
                <a:schemeClr val="dk2"/>
              </a:solidFill>
              <a:latin typeface="Source Sans Pro"/>
              <a:ea typeface="Source Sans Pro"/>
              <a:cs typeface="Source Sans Pro"/>
              <a:sym typeface="Source Sans Pro"/>
            </a:endParaRPr>
          </a:p>
          <a:p>
            <a:pPr marL="171450" lvl="0" indent="-155575" algn="l" rtl="0">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Conducted deepdive into previous user tests and concepts for earliest work on MHV for potential insights / inclusion with current POC 11/24</a:t>
            </a:r>
            <a:endParaRPr sz="800">
              <a:solidFill>
                <a:schemeClr val="dk2"/>
              </a:solidFill>
              <a:latin typeface="Source Sans Pro"/>
              <a:ea typeface="Source Sans Pro"/>
              <a:cs typeface="Source Sans Pro"/>
              <a:sym typeface="Source Sans Pro"/>
            </a:endParaRPr>
          </a:p>
          <a:p>
            <a:pPr marL="171450" lvl="0" indent="-155575" algn="l" rtl="0">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Finalized research report into mural and PPT items 11/29</a:t>
            </a:r>
            <a:endParaRPr sz="800">
              <a:solidFill>
                <a:schemeClr val="dk2"/>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None/>
            </a:pPr>
            <a:endParaRPr sz="800">
              <a:solidFill>
                <a:schemeClr val="dk2"/>
              </a:solidFill>
              <a:latin typeface="Source Sans Pro"/>
              <a:ea typeface="Source Sans Pro"/>
              <a:cs typeface="Source Sans Pro"/>
              <a:sym typeface="Source Sans Pro"/>
            </a:endParaRPr>
          </a:p>
        </p:txBody>
      </p:sp>
      <p:sp>
        <p:nvSpPr>
          <p:cNvPr id="818" name="Google Shape;818;g104871e8e8a_0_0"/>
          <p:cNvSpPr txBox="1"/>
          <p:nvPr/>
        </p:nvSpPr>
        <p:spPr>
          <a:xfrm>
            <a:off x="460644" y="889858"/>
            <a:ext cx="822270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2"/>
                </a:solidFill>
                <a:latin typeface="Source Sans Pro"/>
                <a:ea typeface="Source Sans Pro"/>
                <a:cs typeface="Source Sans Pro"/>
                <a:sym typeface="Source Sans Pro"/>
              </a:rPr>
              <a:t>The team’s accomplishments this sprint include:</a:t>
            </a:r>
            <a:endParaRPr sz="1100" b="0" i="0" u="none" strike="noStrike" cap="none">
              <a:solidFill>
                <a:schemeClr val="dk2"/>
              </a:solidFill>
              <a:latin typeface="Source Sans Pro"/>
              <a:ea typeface="Source Sans Pro"/>
              <a:cs typeface="Source Sans Pro"/>
              <a:sym typeface="Source Sans Pro"/>
            </a:endParaRPr>
          </a:p>
        </p:txBody>
      </p:sp>
      <p:sp>
        <p:nvSpPr>
          <p:cNvPr id="819" name="Google Shape;819;g104871e8e8a_0_0"/>
          <p:cNvSpPr txBox="1"/>
          <p:nvPr/>
        </p:nvSpPr>
        <p:spPr>
          <a:xfrm>
            <a:off x="4572000" y="1261425"/>
            <a:ext cx="3888300" cy="2924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US" sz="800" b="1">
                <a:solidFill>
                  <a:schemeClr val="dk2"/>
                </a:solidFill>
                <a:latin typeface="Source Sans Pro"/>
                <a:ea typeface="Source Sans Pro"/>
                <a:cs typeface="Source Sans Pro"/>
                <a:sym typeface="Source Sans Pro"/>
              </a:rPr>
              <a:t>Health Apartment POC Acceptance Criteria</a:t>
            </a:r>
            <a:endParaRPr sz="800" b="1">
              <a:solidFill>
                <a:schemeClr val="dk2"/>
              </a:solidFill>
              <a:latin typeface="Source Sans Pro"/>
              <a:ea typeface="Source Sans Pro"/>
              <a:cs typeface="Source Sans Pro"/>
              <a:sym typeface="Source Sans Pro"/>
            </a:endParaRPr>
          </a:p>
          <a:p>
            <a:pPr marL="171450" marR="0" lvl="0" indent="-155575" algn="l" rtl="0">
              <a:lnSpc>
                <a:spcPct val="100000"/>
              </a:lnSpc>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Conducted meeting with VA PO to discuss wavetops of POC Acceptance criteria 11/23</a:t>
            </a:r>
            <a:endParaRPr sz="800">
              <a:solidFill>
                <a:schemeClr val="dk2"/>
              </a:solidFill>
              <a:latin typeface="Source Sans Pro"/>
              <a:ea typeface="Source Sans Pro"/>
              <a:cs typeface="Source Sans Pro"/>
              <a:sym typeface="Source Sans Pro"/>
            </a:endParaRPr>
          </a:p>
          <a:p>
            <a:pPr marL="171450" marR="0" lvl="0" indent="-155575" algn="l" rtl="0">
              <a:lnSpc>
                <a:spcPct val="100000"/>
              </a:lnSpc>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Reviewed and synthesized various research reports and conversations notes to consolidate priorities, effort levels, and capabilities 11/26</a:t>
            </a:r>
            <a:endParaRPr sz="800">
              <a:solidFill>
                <a:schemeClr val="dk2"/>
              </a:solidFill>
              <a:latin typeface="Source Sans Pro"/>
              <a:ea typeface="Source Sans Pro"/>
              <a:cs typeface="Source Sans Pro"/>
              <a:sym typeface="Source Sans Pro"/>
            </a:endParaRPr>
          </a:p>
          <a:p>
            <a:pPr marL="171450" marR="0" lvl="0" indent="-155575" algn="l" rtl="0">
              <a:lnSpc>
                <a:spcPct val="100000"/>
              </a:lnSpc>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Developed proposed POC features for feedback / alignment 11/29</a:t>
            </a:r>
            <a:endParaRPr sz="800">
              <a:solidFill>
                <a:schemeClr val="dk2"/>
              </a:solidFill>
              <a:latin typeface="Source Sans Pro"/>
              <a:ea typeface="Source Sans Pro"/>
              <a:cs typeface="Source Sans Pro"/>
              <a:sym typeface="Source Sans Pro"/>
            </a:endParaRPr>
          </a:p>
          <a:p>
            <a:pPr marL="171450" marR="0" lvl="0" indent="-155575" algn="l" rtl="0">
              <a:lnSpc>
                <a:spcPct val="100000"/>
              </a:lnSpc>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Conducted meeting with Ryan Thurwell per Lauren’s guidance</a:t>
            </a:r>
            <a:r>
              <a:rPr lang="en-US" sz="1000">
                <a:solidFill>
                  <a:schemeClr val="dk2"/>
                </a:solidFill>
                <a:latin typeface="Source Sans Pro"/>
                <a:ea typeface="Source Sans Pro"/>
                <a:cs typeface="Source Sans Pro"/>
                <a:sym typeface="Source Sans Pro"/>
              </a:rPr>
              <a:t> 11/29</a:t>
            </a:r>
            <a:endParaRPr sz="800">
              <a:solidFill>
                <a:schemeClr val="dk2"/>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None/>
            </a:pPr>
            <a:endParaRPr sz="800">
              <a:solidFill>
                <a:schemeClr val="dk2"/>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None/>
            </a:pPr>
            <a:r>
              <a:rPr lang="en-US" sz="800" b="1">
                <a:solidFill>
                  <a:schemeClr val="dk2"/>
                </a:solidFill>
                <a:latin typeface="Source Sans Pro"/>
                <a:ea typeface="Source Sans Pro"/>
                <a:cs typeface="Source Sans Pro"/>
                <a:sym typeface="Source Sans Pro"/>
              </a:rPr>
              <a:t>VA.gov exploration</a:t>
            </a:r>
            <a:endParaRPr sz="800">
              <a:solidFill>
                <a:schemeClr val="dk2"/>
              </a:solidFill>
              <a:latin typeface="Source Sans Pro"/>
              <a:ea typeface="Source Sans Pro"/>
              <a:cs typeface="Source Sans Pro"/>
              <a:sym typeface="Source Sans Pro"/>
            </a:endParaRPr>
          </a:p>
          <a:p>
            <a:pPr marL="171450" marR="0" lvl="0" indent="-155575" algn="l" rtl="0">
              <a:lnSpc>
                <a:spcPct val="100000"/>
              </a:lnSpc>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Implemented VA.gov research methodology and result synthesis into IA tree test 11/23</a:t>
            </a:r>
            <a:endParaRPr sz="800">
              <a:solidFill>
                <a:schemeClr val="dk2"/>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None/>
            </a:pPr>
            <a:endParaRPr sz="800">
              <a:solidFill>
                <a:schemeClr val="dk2"/>
              </a:solidFill>
              <a:latin typeface="Source Sans Pro"/>
              <a:ea typeface="Source Sans Pro"/>
              <a:cs typeface="Source Sans Pro"/>
              <a:sym typeface="Source Sans Pro"/>
            </a:endParaRPr>
          </a:p>
          <a:p>
            <a:pPr marL="0" lvl="0" indent="0" algn="l" rtl="0">
              <a:spcBef>
                <a:spcPts val="0"/>
              </a:spcBef>
              <a:spcAft>
                <a:spcPts val="0"/>
              </a:spcAft>
              <a:buNone/>
            </a:pPr>
            <a:r>
              <a:rPr lang="en-US" sz="800" b="1">
                <a:solidFill>
                  <a:schemeClr val="dk2"/>
                </a:solidFill>
                <a:latin typeface="Source Sans Pro"/>
                <a:ea typeface="Source Sans Pro"/>
                <a:cs typeface="Source Sans Pro"/>
                <a:sym typeface="Source Sans Pro"/>
              </a:rPr>
              <a:t>Collaboration cycle, design intent</a:t>
            </a:r>
            <a:endParaRPr sz="800">
              <a:solidFill>
                <a:schemeClr val="dk2"/>
              </a:solidFill>
              <a:latin typeface="Source Sans Pro"/>
              <a:ea typeface="Source Sans Pro"/>
              <a:cs typeface="Source Sans Pro"/>
              <a:sym typeface="Source Sans Pro"/>
            </a:endParaRPr>
          </a:p>
          <a:p>
            <a:pPr marL="171450" lvl="0" indent="-155575" algn="l" rtl="0">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Researched collaboration cycle requirements 11/18</a:t>
            </a:r>
            <a:endParaRPr sz="800">
              <a:solidFill>
                <a:schemeClr val="dk2"/>
              </a:solidFill>
              <a:latin typeface="Source Sans Pro"/>
              <a:ea typeface="Source Sans Pro"/>
              <a:cs typeface="Source Sans Pro"/>
              <a:sym typeface="Source Sans Pro"/>
            </a:endParaRPr>
          </a:p>
          <a:p>
            <a:pPr marL="171450" lvl="0" indent="-155575" algn="l" rtl="0">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Conducted meeting  with Shira from VA Platform Support (collab kickoff delayed for MVP) </a:t>
            </a:r>
            <a:endParaRPr sz="800">
              <a:solidFill>
                <a:schemeClr val="dk2"/>
              </a:solidFill>
              <a:latin typeface="Source Sans Pro"/>
              <a:ea typeface="Source Sans Pro"/>
              <a:cs typeface="Source Sans Pro"/>
              <a:sym typeface="Source Sans Pro"/>
            </a:endParaRPr>
          </a:p>
          <a:p>
            <a:pPr marL="171450" lvl="0" indent="-155575" algn="l" rtl="0">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Researched checkpoint criteria and created phased checklist x 2  11/19</a:t>
            </a:r>
            <a:endParaRPr sz="800">
              <a:solidFill>
                <a:schemeClr val="dk2"/>
              </a:solidFill>
              <a:latin typeface="Source Sans Pro"/>
              <a:ea typeface="Source Sans Pro"/>
              <a:cs typeface="Source Sans Pro"/>
              <a:sym typeface="Source Sans Pro"/>
            </a:endParaRPr>
          </a:p>
          <a:p>
            <a:pPr marL="171450" lvl="0" indent="-155575" algn="l" rtl="0">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Messaged Ryan Thurlwell 11/22; OOO for holiday rtn 11/29</a:t>
            </a:r>
            <a:endParaRPr sz="800">
              <a:solidFill>
                <a:schemeClr val="dk2"/>
              </a:solidFill>
              <a:latin typeface="Source Sans Pro"/>
              <a:ea typeface="Source Sans Pro"/>
              <a:cs typeface="Source Sans Pro"/>
              <a:sym typeface="Source Sans Pro"/>
            </a:endParaRPr>
          </a:p>
          <a:p>
            <a:pPr marL="171450" lvl="0" indent="-155575" algn="l" rtl="0">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Created additional checkpoint criteria checklist x1 11/23</a:t>
            </a:r>
            <a:endParaRPr sz="800">
              <a:solidFill>
                <a:schemeClr val="dk2"/>
              </a:solidFill>
              <a:latin typeface="Source Sans Pro"/>
              <a:ea typeface="Source Sans Pro"/>
              <a:cs typeface="Source Sans Pro"/>
              <a:sym typeface="Source Sans Pro"/>
            </a:endParaRPr>
          </a:p>
          <a:p>
            <a:pPr marL="171450" lvl="0" indent="-155575" algn="l" rtl="0">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Conducted introductory meeting with Ryan Thurlwell and captured insights and next steps for consideration in future sprints 11/29</a:t>
            </a:r>
            <a:endParaRPr sz="800">
              <a:solidFill>
                <a:schemeClr val="dk2"/>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None/>
            </a:pPr>
            <a:endParaRPr sz="800">
              <a:solidFill>
                <a:schemeClr val="dk2"/>
              </a:solidFill>
              <a:latin typeface="Source Sans Pro"/>
              <a:ea typeface="Source Sans Pro"/>
              <a:cs typeface="Source Sans Pro"/>
              <a:sym typeface="Source Sans Pr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23"/>
        <p:cNvGrpSpPr/>
        <p:nvPr/>
      </p:nvGrpSpPr>
      <p:grpSpPr>
        <a:xfrm>
          <a:off x="0" y="0"/>
          <a:ext cx="0" cy="0"/>
          <a:chOff x="0" y="0"/>
          <a:chExt cx="0" cy="0"/>
        </a:xfrm>
      </p:grpSpPr>
      <p:sp>
        <p:nvSpPr>
          <p:cNvPr id="824" name="Google Shape;824;g10224e842bd_0_32"/>
          <p:cNvSpPr txBox="1"/>
          <p:nvPr/>
        </p:nvSpPr>
        <p:spPr>
          <a:xfrm>
            <a:off x="457200" y="920950"/>
            <a:ext cx="8229600" cy="1927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1" dirty="0">
                <a:solidFill>
                  <a:schemeClr val="dk2"/>
                </a:solidFill>
                <a:latin typeface="Source Sans Pro"/>
                <a:ea typeface="Source Sans Pro"/>
                <a:cs typeface="Source Sans Pro"/>
                <a:sym typeface="Source Sans Pro"/>
              </a:rPr>
              <a:t>Sprint Dates: </a:t>
            </a:r>
            <a:r>
              <a:rPr lang="en-US" sz="900" dirty="0">
                <a:solidFill>
                  <a:schemeClr val="dk2"/>
                </a:solidFill>
                <a:latin typeface="Source Sans Pro"/>
                <a:ea typeface="Source Sans Pro"/>
                <a:cs typeface="Source Sans Pro"/>
                <a:sym typeface="Source Sans Pro"/>
              </a:rPr>
              <a:t>11/17/2021-11/30/2021</a:t>
            </a:r>
            <a:endParaRPr sz="900" dirty="0">
              <a:solidFill>
                <a:schemeClr val="dk2"/>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000000"/>
              </a:buClr>
              <a:buSzPts val="900"/>
              <a:buFont typeface="Arial"/>
              <a:buNone/>
            </a:pPr>
            <a:endParaRPr sz="500" b="1" dirty="0">
              <a:solidFill>
                <a:schemeClr val="dk2"/>
              </a:solidFill>
              <a:latin typeface="Source Sans Pro"/>
              <a:ea typeface="Source Sans Pro"/>
              <a:cs typeface="Source Sans Pro"/>
              <a:sym typeface="Source Sans Pro"/>
            </a:endParaRPr>
          </a:p>
          <a:p>
            <a:pPr marL="0" lvl="0" indent="0" algn="l" rtl="0">
              <a:spcBef>
                <a:spcPts val="0"/>
              </a:spcBef>
              <a:spcAft>
                <a:spcPts val="0"/>
              </a:spcAft>
              <a:buNone/>
            </a:pPr>
            <a:r>
              <a:rPr lang="en-US" sz="900" b="1" dirty="0">
                <a:solidFill>
                  <a:schemeClr val="dk2"/>
                </a:solidFill>
                <a:latin typeface="Source Sans Pro"/>
                <a:ea typeface="Source Sans Pro"/>
                <a:cs typeface="Source Sans Pro"/>
                <a:sym typeface="Source Sans Pro"/>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55"/>
                  </a:ext>
                </a:extLst>
              </a:rPr>
              <a:t>Sprint </a:t>
            </a:r>
            <a:r>
              <a:rPr lang="en-US" sz="900" b="1" dirty="0">
                <a:solidFill>
                  <a:schemeClr val="dk2"/>
                </a:solidFill>
                <a:latin typeface="Source Sans Pro"/>
                <a:ea typeface="Source Sans Pro"/>
                <a:cs typeface="Source Sans Pro"/>
                <a:sym typeface="Source Sans Pro"/>
              </a:rPr>
              <a:t>Goals</a:t>
            </a:r>
            <a:r>
              <a:rPr lang="en-US" sz="900" dirty="0">
                <a:solidFill>
                  <a:schemeClr val="dk2"/>
                </a:solidFill>
                <a:latin typeface="Source Sans Pro"/>
                <a:ea typeface="Source Sans Pro"/>
                <a:cs typeface="Source Sans Pro"/>
                <a:sym typeface="Source Sans Pro"/>
              </a:rPr>
              <a:t>: Make progress toward Health Apartment POC through evolving sitemap and initial mid fidelity homepage concepts with navigation implications and design consideration from IA tree test, VA.gov / MyVA.gov research.  Consolidate research and questions for MyVA.gov OCTO engagement. Align on VA product checkpoint / tollgate expectations and health apartment POC acceptance criteria.</a:t>
            </a:r>
            <a:endParaRPr sz="900" b="1" dirty="0">
              <a:solidFill>
                <a:schemeClr val="dk2"/>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000000"/>
              </a:buClr>
              <a:buSzPts val="900"/>
              <a:buFont typeface="Arial"/>
              <a:buNone/>
            </a:pPr>
            <a:endParaRPr sz="500" b="1" i="0" u="none" strike="noStrike" cap="none" dirty="0">
              <a:solidFill>
                <a:schemeClr val="dk2"/>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000000"/>
              </a:buClr>
              <a:buSzPts val="900"/>
              <a:buFont typeface="Arial"/>
              <a:buNone/>
            </a:pPr>
            <a:r>
              <a:rPr lang="en-US" sz="900" b="1" i="0" u="none" strike="noStrike" cap="none" dirty="0">
                <a:solidFill>
                  <a:schemeClr val="dk2"/>
                </a:solidFill>
                <a:latin typeface="Source Sans Pro"/>
                <a:ea typeface="Source Sans Pro"/>
                <a:cs typeface="Source Sans Pro"/>
                <a:sym typeface="Source Sans Pro"/>
              </a:rPr>
              <a:t>Focused </a:t>
            </a:r>
            <a:r>
              <a:rPr lang="en-US" sz="900" b="1" i="0" u="none" strike="noStrike" cap="none" dirty="0">
                <a:solidFill>
                  <a:schemeClr val="dk2"/>
                </a:solidFill>
                <a:latin typeface="Source Sans Pro"/>
                <a:ea typeface="Source Sans Pro"/>
                <a:cs typeface="Source Sans Pro"/>
                <a:sym typeface="Source Sans Pro"/>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56"/>
                  </a:ext>
                </a:extLst>
              </a:rPr>
              <a:t>Epics</a:t>
            </a:r>
            <a:r>
              <a:rPr lang="en-US" sz="900" b="1" i="0" u="none" strike="noStrike" cap="none" dirty="0">
                <a:solidFill>
                  <a:schemeClr val="dk2"/>
                </a:solidFill>
                <a:latin typeface="Source Sans Pro"/>
                <a:ea typeface="Source Sans Pro"/>
                <a:cs typeface="Source Sans Pro"/>
                <a:sym typeface="Source Sans Pro"/>
              </a:rPr>
              <a:t> (Approval)</a:t>
            </a:r>
            <a:endParaRPr sz="900" b="1" i="0" u="none" strike="noStrike" cap="none" dirty="0">
              <a:solidFill>
                <a:schemeClr val="dk2"/>
              </a:solidFill>
              <a:latin typeface="Source Sans Pro"/>
              <a:ea typeface="Source Sans Pro"/>
              <a:cs typeface="Source Sans Pro"/>
              <a:sym typeface="Source Sans Pro"/>
            </a:endParaRPr>
          </a:p>
          <a:p>
            <a:pPr marL="171450" marR="0" lvl="0" indent="-155575" algn="l" rtl="0">
              <a:lnSpc>
                <a:spcPct val="100000"/>
              </a:lnSpc>
              <a:spcBef>
                <a:spcPts val="0"/>
              </a:spcBef>
              <a:spcAft>
                <a:spcPts val="0"/>
              </a:spcAft>
              <a:buClr>
                <a:schemeClr val="dk2"/>
              </a:buClr>
              <a:buSzPts val="800"/>
              <a:buFont typeface="Source Sans Pro"/>
              <a:buChar char="•"/>
            </a:pPr>
            <a:r>
              <a:rPr lang="en-US" sz="800" dirty="0">
                <a:solidFill>
                  <a:schemeClr val="dk2"/>
                </a:solidFill>
                <a:latin typeface="Source Sans Pro"/>
                <a:ea typeface="Source Sans Pro"/>
                <a:cs typeface="Source Sans Pro"/>
                <a:sym typeface="Source Sans Pro"/>
              </a:rPr>
              <a:t>POC Design: IA Tree Test synthesis</a:t>
            </a:r>
            <a:endParaRPr sz="800" dirty="0">
              <a:solidFill>
                <a:schemeClr val="dk2"/>
              </a:solidFill>
              <a:latin typeface="Source Sans Pro"/>
              <a:ea typeface="Source Sans Pro"/>
              <a:cs typeface="Source Sans Pro"/>
              <a:sym typeface="Source Sans Pro"/>
            </a:endParaRPr>
          </a:p>
          <a:p>
            <a:pPr marL="171450" marR="0" lvl="0" indent="-155575" algn="l" rtl="0">
              <a:lnSpc>
                <a:spcPct val="100000"/>
              </a:lnSpc>
              <a:spcBef>
                <a:spcPts val="0"/>
              </a:spcBef>
              <a:spcAft>
                <a:spcPts val="0"/>
              </a:spcAft>
              <a:buClr>
                <a:schemeClr val="dk2"/>
              </a:buClr>
              <a:buSzPts val="800"/>
              <a:buFont typeface="Source Sans Pro"/>
              <a:buChar char="•"/>
            </a:pPr>
            <a:r>
              <a:rPr lang="en-US" sz="800" dirty="0">
                <a:solidFill>
                  <a:schemeClr val="dk2"/>
                </a:solidFill>
                <a:latin typeface="Source Sans Pro"/>
                <a:ea typeface="Source Sans Pro"/>
                <a:cs typeface="Source Sans Pro"/>
                <a:sym typeface="Source Sans Pro"/>
              </a:rPr>
              <a:t>POC Design: Homepage wireframe concepts to mid fidelity</a:t>
            </a:r>
            <a:endParaRPr sz="800" dirty="0">
              <a:solidFill>
                <a:schemeClr val="dk2"/>
              </a:solidFill>
              <a:latin typeface="Source Sans Pro"/>
              <a:ea typeface="Source Sans Pro"/>
              <a:cs typeface="Source Sans Pro"/>
              <a:sym typeface="Source Sans Pro"/>
            </a:endParaRPr>
          </a:p>
          <a:p>
            <a:pPr marL="171450" marR="0" lvl="0" indent="-155575" algn="l" rtl="0">
              <a:lnSpc>
                <a:spcPct val="100000"/>
              </a:lnSpc>
              <a:spcBef>
                <a:spcPts val="0"/>
              </a:spcBef>
              <a:spcAft>
                <a:spcPts val="0"/>
              </a:spcAft>
              <a:buClr>
                <a:schemeClr val="dk2"/>
              </a:buClr>
              <a:buSzPts val="800"/>
              <a:buFont typeface="Source Sans Pro"/>
              <a:buChar char="•"/>
            </a:pPr>
            <a:r>
              <a:rPr lang="en-US" sz="800" dirty="0">
                <a:solidFill>
                  <a:schemeClr val="dk2"/>
                </a:solidFill>
                <a:latin typeface="Source Sans Pro"/>
                <a:ea typeface="Source Sans Pro"/>
                <a:cs typeface="Source Sans Pro"/>
                <a:sym typeface="Source Sans Pro"/>
              </a:rPr>
              <a:t>POC Design: MyVA.gov research and OCTO engagement prep</a:t>
            </a:r>
            <a:endParaRPr sz="800" dirty="0">
              <a:solidFill>
                <a:schemeClr val="dk2"/>
              </a:solidFill>
              <a:latin typeface="Source Sans Pro"/>
              <a:ea typeface="Source Sans Pro"/>
              <a:cs typeface="Source Sans Pro"/>
              <a:sym typeface="Source Sans Pro"/>
            </a:endParaRPr>
          </a:p>
          <a:p>
            <a:pPr marL="171450" marR="0" lvl="0" indent="-155575" algn="l" rtl="0">
              <a:lnSpc>
                <a:spcPct val="100000"/>
              </a:lnSpc>
              <a:spcBef>
                <a:spcPts val="0"/>
              </a:spcBef>
              <a:spcAft>
                <a:spcPts val="0"/>
              </a:spcAft>
              <a:buClr>
                <a:schemeClr val="dk2"/>
              </a:buClr>
              <a:buSzPts val="800"/>
              <a:buFont typeface="Source Sans Pro"/>
              <a:buChar char="•"/>
            </a:pPr>
            <a:r>
              <a:rPr lang="en-US" sz="800" dirty="0">
                <a:solidFill>
                  <a:schemeClr val="dk2"/>
                </a:solidFill>
                <a:latin typeface="Source Sans Pro"/>
                <a:ea typeface="Source Sans Pro"/>
                <a:cs typeface="Source Sans Pro"/>
                <a:sym typeface="Source Sans Pro"/>
              </a:rPr>
              <a:t>POC Design: Navigation research synthesis</a:t>
            </a:r>
            <a:endParaRPr sz="800" dirty="0">
              <a:solidFill>
                <a:schemeClr val="dk2"/>
              </a:solidFill>
              <a:latin typeface="Source Sans Pro"/>
              <a:ea typeface="Source Sans Pro"/>
              <a:cs typeface="Source Sans Pro"/>
              <a:sym typeface="Source Sans Pro"/>
            </a:endParaRPr>
          </a:p>
          <a:p>
            <a:pPr marL="171450" marR="0" lvl="0" indent="-155575" algn="l" rtl="0">
              <a:lnSpc>
                <a:spcPct val="100000"/>
              </a:lnSpc>
              <a:spcBef>
                <a:spcPts val="0"/>
              </a:spcBef>
              <a:spcAft>
                <a:spcPts val="0"/>
              </a:spcAft>
              <a:buClr>
                <a:schemeClr val="dk2"/>
              </a:buClr>
              <a:buSzPts val="800"/>
              <a:buFont typeface="Source Sans Pro"/>
              <a:buChar char="•"/>
            </a:pPr>
            <a:r>
              <a:rPr lang="en-US" sz="800" dirty="0">
                <a:solidFill>
                  <a:schemeClr val="dk2"/>
                </a:solidFill>
                <a:latin typeface="Source Sans Pro"/>
                <a:ea typeface="Source Sans Pro"/>
                <a:cs typeface="Source Sans Pro"/>
                <a:sym typeface="Source Sans Pro"/>
              </a:rPr>
              <a:t>POC Design: Health Apartment POC acceptance Criteria</a:t>
            </a:r>
            <a:endParaRPr sz="800" dirty="0">
              <a:solidFill>
                <a:schemeClr val="dk2"/>
              </a:solidFill>
              <a:latin typeface="Source Sans Pro"/>
              <a:ea typeface="Source Sans Pro"/>
              <a:cs typeface="Source Sans Pro"/>
              <a:sym typeface="Source Sans Pro"/>
            </a:endParaRPr>
          </a:p>
          <a:p>
            <a:pPr marL="171450" marR="0" lvl="0" indent="-155575" algn="l" rtl="0">
              <a:lnSpc>
                <a:spcPct val="100000"/>
              </a:lnSpc>
              <a:spcBef>
                <a:spcPts val="0"/>
              </a:spcBef>
              <a:spcAft>
                <a:spcPts val="0"/>
              </a:spcAft>
              <a:buClr>
                <a:schemeClr val="dk2"/>
              </a:buClr>
              <a:buSzPts val="800"/>
              <a:buFont typeface="Source Sans Pro"/>
              <a:buChar char="•"/>
            </a:pPr>
            <a:r>
              <a:rPr lang="en-US" sz="800" dirty="0">
                <a:solidFill>
                  <a:schemeClr val="dk2"/>
                </a:solidFill>
                <a:latin typeface="Source Sans Pro"/>
                <a:ea typeface="Source Sans Pro"/>
                <a:cs typeface="Source Sans Pro"/>
                <a:sym typeface="Source Sans Pro"/>
              </a:rPr>
              <a:t>POC Design: VA.gov exploration</a:t>
            </a:r>
            <a:endParaRPr sz="800" dirty="0">
              <a:solidFill>
                <a:schemeClr val="dk2"/>
              </a:solidFill>
              <a:latin typeface="Source Sans Pro"/>
              <a:ea typeface="Source Sans Pro"/>
              <a:cs typeface="Source Sans Pro"/>
              <a:sym typeface="Source Sans Pro"/>
            </a:endParaRPr>
          </a:p>
          <a:p>
            <a:pPr marL="171450" marR="0" lvl="0" indent="-155575" algn="l" rtl="0">
              <a:lnSpc>
                <a:spcPct val="100000"/>
              </a:lnSpc>
              <a:spcBef>
                <a:spcPts val="0"/>
              </a:spcBef>
              <a:spcAft>
                <a:spcPts val="0"/>
              </a:spcAft>
              <a:buClr>
                <a:schemeClr val="dk2"/>
              </a:buClr>
              <a:buSzPts val="800"/>
              <a:buFont typeface="Source Sans Pro"/>
              <a:buChar char="•"/>
            </a:pPr>
            <a:r>
              <a:rPr lang="en-US" sz="800" dirty="0">
                <a:solidFill>
                  <a:schemeClr val="dk2"/>
                </a:solidFill>
                <a:latin typeface="Source Sans Pro"/>
                <a:ea typeface="Source Sans Pro"/>
                <a:cs typeface="Source Sans Pro"/>
                <a:sym typeface="Source Sans Pro"/>
              </a:rPr>
              <a:t>Collaboration cycle: Design intent</a:t>
            </a:r>
            <a:endParaRPr sz="800" dirty="0">
              <a:solidFill>
                <a:schemeClr val="dk2"/>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000000"/>
              </a:buClr>
              <a:buSzPts val="900"/>
              <a:buFont typeface="Arial"/>
              <a:buNone/>
            </a:pPr>
            <a:endParaRPr sz="100" b="0" i="1" u="none" strike="noStrike" cap="none" dirty="0">
              <a:solidFill>
                <a:schemeClr val="dk2"/>
              </a:solidFill>
              <a:latin typeface="Source Sans Pro"/>
              <a:ea typeface="Source Sans Pro"/>
              <a:cs typeface="Source Sans Pro"/>
              <a:sym typeface="Source Sans Pro"/>
            </a:endParaRPr>
          </a:p>
        </p:txBody>
      </p:sp>
      <p:sp>
        <p:nvSpPr>
          <p:cNvPr id="825" name="Google Shape;825;g10224e842bd_0_32"/>
          <p:cNvSpPr txBox="1">
            <a:spLocks noGrp="1"/>
          </p:cNvSpPr>
          <p:nvPr>
            <p:ph type="body" idx="2"/>
          </p:nvPr>
        </p:nvSpPr>
        <p:spPr>
          <a:xfrm>
            <a:off x="457200" y="247650"/>
            <a:ext cx="8229600" cy="266700"/>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Clr>
                <a:srgbClr val="000000"/>
              </a:buClr>
              <a:buSzPts val="1200"/>
              <a:buNone/>
            </a:pPr>
            <a:r>
              <a:rPr lang="en-US"/>
              <a:t>CLIN 0001AB</a:t>
            </a:r>
            <a:endParaRPr/>
          </a:p>
          <a:p>
            <a:pPr marL="0" lvl="0" indent="0" algn="l" rtl="0">
              <a:lnSpc>
                <a:spcPct val="100000"/>
              </a:lnSpc>
              <a:spcBef>
                <a:spcPts val="0"/>
              </a:spcBef>
              <a:spcAft>
                <a:spcPts val="0"/>
              </a:spcAft>
              <a:buClr>
                <a:srgbClr val="000000"/>
              </a:buClr>
              <a:buSzPts val="1200"/>
              <a:buNone/>
            </a:pPr>
            <a:endParaRPr/>
          </a:p>
        </p:txBody>
      </p:sp>
      <p:graphicFrame>
        <p:nvGraphicFramePr>
          <p:cNvPr id="826" name="Google Shape;826;g10224e842bd_0_32"/>
          <p:cNvGraphicFramePr/>
          <p:nvPr/>
        </p:nvGraphicFramePr>
        <p:xfrm>
          <a:off x="568101" y="2749626"/>
          <a:ext cx="8160200" cy="2315270"/>
        </p:xfrm>
        <a:graphic>
          <a:graphicData uri="http://schemas.openxmlformats.org/drawingml/2006/table">
            <a:tbl>
              <a:tblPr firstRow="1" bandRow="1">
                <a:noFill/>
                <a:tableStyleId>{013FF838-A7F6-4C29-AAA8-FCA9435A52AF}</a:tableStyleId>
              </a:tblPr>
              <a:tblGrid>
                <a:gridCol w="2253575">
                  <a:extLst>
                    <a:ext uri="{9D8B030D-6E8A-4147-A177-3AD203B41FA5}">
                      <a16:colId xmlns:a16="http://schemas.microsoft.com/office/drawing/2014/main" val="20000"/>
                    </a:ext>
                  </a:extLst>
                </a:gridCol>
                <a:gridCol w="5906625">
                  <a:extLst>
                    <a:ext uri="{9D8B030D-6E8A-4147-A177-3AD203B41FA5}">
                      <a16:colId xmlns:a16="http://schemas.microsoft.com/office/drawing/2014/main" val="20001"/>
                    </a:ext>
                  </a:extLst>
                </a:gridCol>
              </a:tblGrid>
              <a:tr h="199775">
                <a:tc>
                  <a:txBody>
                    <a:bodyPr/>
                    <a:lstStyle/>
                    <a:p>
                      <a:pPr marL="0" marR="0" lvl="0" indent="0" algn="l" rtl="0">
                        <a:lnSpc>
                          <a:spcPct val="100000"/>
                        </a:lnSpc>
                        <a:spcBef>
                          <a:spcPts val="0"/>
                        </a:spcBef>
                        <a:spcAft>
                          <a:spcPts val="0"/>
                        </a:spcAft>
                        <a:buClr>
                          <a:srgbClr val="000000"/>
                        </a:buClr>
                        <a:buSzPts val="1000"/>
                        <a:buFont typeface="Arial"/>
                        <a:buNone/>
                      </a:pPr>
                      <a:r>
                        <a:rPr lang="en-US" sz="800" b="1">
                          <a:solidFill>
                            <a:schemeClr val="dk2"/>
                          </a:solidFill>
                          <a:latin typeface="Source Sans Pro"/>
                          <a:ea typeface="Source Sans Pro"/>
                          <a:cs typeface="Source Sans Pro"/>
                          <a:sym typeface="Source Sans Pro"/>
                        </a:rPr>
                        <a:t>Deliverables:</a:t>
                      </a:r>
                      <a:endParaRPr sz="800" b="1">
                        <a:solidFill>
                          <a:schemeClr val="dk2"/>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000000"/>
                        </a:buClr>
                        <a:buSzPts val="1000"/>
                        <a:buFont typeface="Arial"/>
                        <a:buNone/>
                      </a:pPr>
                      <a:r>
                        <a:rPr lang="en-US" sz="800" b="1" u="none" strike="noStrike" cap="none">
                          <a:solidFill>
                            <a:schemeClr val="dk2"/>
                          </a:solidFill>
                          <a:latin typeface="Source Sans Pro"/>
                          <a:ea typeface="Source Sans Pro"/>
                          <a:cs typeface="Source Sans Pro"/>
                          <a:sym typeface="Source Sans Pro"/>
                        </a:rPr>
                        <a:t>Name / Description</a:t>
                      </a:r>
                      <a:endParaRPr sz="800" b="1" u="none" strike="noStrike" cap="none">
                        <a:solidFill>
                          <a:schemeClr val="dk2"/>
                        </a:solidFill>
                        <a:latin typeface="Source Sans Pro"/>
                        <a:ea typeface="Source Sans Pro"/>
                        <a:cs typeface="Source Sans Pro"/>
                        <a:sym typeface="Source Sans Pro"/>
                      </a:endParaRPr>
                    </a:p>
                  </a:txBody>
                  <a:tcPr marL="22850" marR="22850" marT="22850" marB="18275" anchor="b">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0"/>
                        <a:buFont typeface="Arial"/>
                        <a:buNone/>
                      </a:pPr>
                      <a:r>
                        <a:rPr lang="en-US" sz="800" b="1" u="none" strike="noStrike" cap="none">
                          <a:solidFill>
                            <a:schemeClr val="dk2"/>
                          </a:solidFill>
                          <a:latin typeface="Source Sans Pro"/>
                          <a:ea typeface="Source Sans Pro"/>
                          <a:cs typeface="Source Sans Pro"/>
                          <a:sym typeface="Source Sans Pro"/>
                        </a:rPr>
                        <a:t>Acceptance Criteria</a:t>
                      </a:r>
                      <a:endParaRPr sz="800" b="1" u="none" strike="noStrike" cap="none">
                        <a:solidFill>
                          <a:schemeClr val="dk2"/>
                        </a:solidFill>
                        <a:latin typeface="Source Sans Pro"/>
                        <a:ea typeface="Source Sans Pro"/>
                        <a:cs typeface="Source Sans Pro"/>
                        <a:sym typeface="Source Sans Pro"/>
                      </a:endParaRPr>
                    </a:p>
                  </a:txBody>
                  <a:tcPr marL="22850" marR="22850" marT="22850" marB="18275" anchor="b">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498525">
                <a:tc>
                  <a:txBody>
                    <a:bodyPr/>
                    <a:lstStyle/>
                    <a:p>
                      <a:pPr marL="0" marR="0" lvl="0" indent="0" algn="l" rtl="0">
                        <a:lnSpc>
                          <a:spcPct val="100000"/>
                        </a:lnSpc>
                        <a:spcBef>
                          <a:spcPts val="0"/>
                        </a:spcBef>
                        <a:spcAft>
                          <a:spcPts val="0"/>
                        </a:spcAft>
                        <a:buNone/>
                      </a:pPr>
                      <a:r>
                        <a:rPr lang="en-US" sz="800">
                          <a:solidFill>
                            <a:schemeClr val="dk2"/>
                          </a:solidFill>
                          <a:latin typeface="Source Sans Pro"/>
                          <a:ea typeface="Source Sans Pro"/>
                          <a:cs typeface="Source Sans Pro"/>
                          <a:sym typeface="Source Sans Pro"/>
                        </a:rPr>
                        <a:t>POC Design PPT</a:t>
                      </a:r>
                      <a:endParaRPr sz="800" u="none" strike="noStrike" cap="none">
                        <a:solidFill>
                          <a:schemeClr val="dk2"/>
                        </a:solidFill>
                        <a:latin typeface="Source Sans Pro"/>
                        <a:ea typeface="Source Sans Pro"/>
                        <a:cs typeface="Source Sans Pro"/>
                        <a:sym typeface="Source Sans Pro"/>
                      </a:endParaRPr>
                    </a:p>
                  </a:txBody>
                  <a:tcPr marL="22850" marR="22850" marT="22850" marB="1827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171450" lvl="0" indent="-165100" algn="l" rtl="0">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 Synthesized, captured, annotated  IA tree test results and impacts on components / features for wireframe development</a:t>
                      </a:r>
                      <a:endParaRPr sz="800">
                        <a:solidFill>
                          <a:schemeClr val="dk2"/>
                        </a:solidFill>
                        <a:latin typeface="Source Sans Pro"/>
                        <a:ea typeface="Source Sans Pro"/>
                        <a:cs typeface="Source Sans Pro"/>
                        <a:sym typeface="Source Sans Pro"/>
                      </a:endParaRPr>
                    </a:p>
                    <a:p>
                      <a:pPr marL="171450" lvl="0" indent="-165100" algn="l" rtl="0">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 Identified impacts and overlaps of MyVA product on POC design</a:t>
                      </a:r>
                      <a:endParaRPr sz="800">
                        <a:solidFill>
                          <a:schemeClr val="dk2"/>
                        </a:solidFill>
                        <a:latin typeface="Source Sans Pro"/>
                        <a:ea typeface="Source Sans Pro"/>
                        <a:cs typeface="Source Sans Pro"/>
                        <a:sym typeface="Source Sans Pro"/>
                      </a:endParaRPr>
                    </a:p>
                    <a:p>
                      <a:pPr marL="171450" lvl="0" indent="-165100" algn="l" rtl="0">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 Defined objectives, questions, and activities to guide future interaction with myVA team</a:t>
                      </a:r>
                      <a:endParaRPr sz="800">
                        <a:solidFill>
                          <a:schemeClr val="dk2"/>
                        </a:solidFill>
                        <a:latin typeface="Source Sans Pro"/>
                        <a:ea typeface="Source Sans Pro"/>
                        <a:cs typeface="Source Sans Pro"/>
                        <a:sym typeface="Source Sans Pro"/>
                      </a:endParaRPr>
                    </a:p>
                    <a:p>
                      <a:pPr marL="171450" lvl="0" indent="-165100" algn="l" rtl="0">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 Captured VA.gov research, process, methods, tools, and feedback / changes for POC design </a:t>
                      </a:r>
                      <a:endParaRPr sz="800">
                        <a:solidFill>
                          <a:schemeClr val="dk2"/>
                        </a:solidFill>
                        <a:latin typeface="Source Sans Pro"/>
                        <a:ea typeface="Source Sans Pro"/>
                        <a:cs typeface="Source Sans Pro"/>
                        <a:sym typeface="Source Sans Pro"/>
                      </a:endParaRPr>
                    </a:p>
                    <a:p>
                      <a:pPr marL="171450" lvl="0" indent="-165100" algn="l" rtl="0">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 Synthesized navigation system research with insights, design opportunities, and impacts on POC design features </a:t>
                      </a:r>
                      <a:endParaRPr sz="800">
                        <a:solidFill>
                          <a:schemeClr val="dk2"/>
                        </a:solidFill>
                        <a:latin typeface="Source Sans Pro"/>
                        <a:ea typeface="Source Sans Pro"/>
                        <a:cs typeface="Source Sans Pro"/>
                        <a:sym typeface="Source Sans Pro"/>
                      </a:endParaRPr>
                    </a:p>
                    <a:p>
                      <a:pPr marL="171450" lvl="0" indent="-165100" algn="l" rtl="0">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 Captured design insights and next steps Ryan Thurlwell USDS DEPO Design Lead </a:t>
                      </a:r>
                      <a:endParaRPr sz="800">
                        <a:solidFill>
                          <a:schemeClr val="dk2"/>
                        </a:solidFill>
                        <a:latin typeface="Source Sans Pro"/>
                        <a:ea typeface="Source Sans Pro"/>
                        <a:cs typeface="Source Sans Pro"/>
                        <a:sym typeface="Source Sans Pro"/>
                      </a:endParaRPr>
                    </a:p>
                  </a:txBody>
                  <a:tcPr marL="22850" marR="22850" marT="22850" marB="1827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498525">
                <a:tc>
                  <a:txBody>
                    <a:bodyPr/>
                    <a:lstStyle/>
                    <a:p>
                      <a:pPr marL="0" marR="0" lvl="0" indent="0" algn="l" rtl="0">
                        <a:lnSpc>
                          <a:spcPct val="100000"/>
                        </a:lnSpc>
                        <a:spcBef>
                          <a:spcPts val="0"/>
                        </a:spcBef>
                        <a:spcAft>
                          <a:spcPts val="0"/>
                        </a:spcAft>
                        <a:buClr>
                          <a:srgbClr val="000000"/>
                        </a:buClr>
                        <a:buSzPts val="800"/>
                        <a:buFont typeface="Arial"/>
                        <a:buNone/>
                      </a:pPr>
                      <a:r>
                        <a:rPr lang="en-US" sz="800">
                          <a:solidFill>
                            <a:schemeClr val="dk2"/>
                          </a:solidFill>
                          <a:latin typeface="Source Sans Pro"/>
                          <a:ea typeface="Source Sans Pro"/>
                          <a:cs typeface="Source Sans Pro"/>
                          <a:sym typeface="Source Sans Pro"/>
                        </a:rPr>
                        <a:t>Homepage concepts (mid-fidelity) Sketch</a:t>
                      </a:r>
                      <a:endParaRPr sz="800" u="none" strike="noStrike" cap="none">
                        <a:solidFill>
                          <a:schemeClr val="dk2"/>
                        </a:solidFill>
                        <a:latin typeface="Source Sans Pro"/>
                        <a:ea typeface="Source Sans Pro"/>
                        <a:cs typeface="Source Sans Pro"/>
                        <a:sym typeface="Source Sans Pro"/>
                      </a:endParaRPr>
                    </a:p>
                  </a:txBody>
                  <a:tcPr marL="22850" marR="22850" marT="22850" marB="1827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171450" marR="0" lvl="0" indent="-165100" algn="l" rtl="0">
                        <a:lnSpc>
                          <a:spcPct val="100000"/>
                        </a:lnSpc>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 User feedback from IA tree test incorporated into </a:t>
                      </a:r>
                      <a:r>
                        <a:rPr lang="en-US" sz="800" b="1">
                          <a:solidFill>
                            <a:srgbClr val="E9304D"/>
                          </a:solidFill>
                          <a:latin typeface="Source Sans Pro"/>
                          <a:ea typeface="Source Sans Pro"/>
                          <a:cs typeface="Source Sans Pro"/>
                          <a:sym typeface="Source Sans Pro"/>
                        </a:rPr>
                        <a:t>3</a:t>
                      </a:r>
                      <a:r>
                        <a:rPr lang="en-US" sz="800">
                          <a:solidFill>
                            <a:schemeClr val="dk2"/>
                          </a:solidFill>
                          <a:latin typeface="Source Sans Pro"/>
                          <a:ea typeface="Source Sans Pro"/>
                          <a:cs typeface="Source Sans Pro"/>
                          <a:sym typeface="Source Sans Pro"/>
                        </a:rPr>
                        <a:t> Sketch homepage wireframe concepts (auth/non-auth, mobile/desktop)</a:t>
                      </a:r>
                      <a:endParaRPr sz="800">
                        <a:solidFill>
                          <a:schemeClr val="dk2"/>
                        </a:solidFill>
                        <a:latin typeface="Source Sans Pro"/>
                        <a:ea typeface="Source Sans Pro"/>
                        <a:cs typeface="Source Sans Pro"/>
                        <a:sym typeface="Source Sans Pro"/>
                      </a:endParaRPr>
                    </a:p>
                    <a:p>
                      <a:pPr marL="171450" marR="0" lvl="0" indent="-165100" algn="l" rtl="0">
                        <a:lnSpc>
                          <a:spcPct val="100000"/>
                        </a:lnSpc>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 Annotated in mural impacts on components / features for deeper level wireframes for consideration in future sprints</a:t>
                      </a:r>
                      <a:endParaRPr sz="800">
                        <a:solidFill>
                          <a:schemeClr val="dk2"/>
                        </a:solidFill>
                        <a:latin typeface="Source Sans Pro"/>
                        <a:ea typeface="Source Sans Pro"/>
                        <a:cs typeface="Source Sans Pro"/>
                        <a:sym typeface="Source Sans Pro"/>
                      </a:endParaRPr>
                    </a:p>
                    <a:p>
                      <a:pPr marL="171450" marR="0" lvl="0" indent="-165100" algn="l" rtl="0">
                        <a:lnSpc>
                          <a:spcPct val="100000"/>
                        </a:lnSpc>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 Synthesized navigation system research into mid level fidelity wireframes; identifying breaks</a:t>
                      </a:r>
                      <a:endParaRPr sz="800">
                        <a:solidFill>
                          <a:schemeClr val="dk2"/>
                        </a:solidFill>
                        <a:latin typeface="Source Sans Pro"/>
                        <a:ea typeface="Source Sans Pro"/>
                        <a:cs typeface="Source Sans Pro"/>
                        <a:sym typeface="Source Sans Pro"/>
                      </a:endParaRPr>
                    </a:p>
                    <a:p>
                      <a:pPr marL="171450" marR="0" lvl="0" indent="-165100" algn="l" rtl="0">
                        <a:lnSpc>
                          <a:spcPct val="100000"/>
                        </a:lnSpc>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 Identified navigation points where system will be broken</a:t>
                      </a:r>
                      <a:endParaRPr sz="800">
                        <a:solidFill>
                          <a:schemeClr val="dk2"/>
                        </a:solidFill>
                        <a:latin typeface="Source Sans Pro"/>
                        <a:ea typeface="Source Sans Pro"/>
                        <a:cs typeface="Source Sans Pro"/>
                        <a:sym typeface="Source Sans Pro"/>
                      </a:endParaRPr>
                    </a:p>
                  </a:txBody>
                  <a:tcPr marL="22850" marR="22850" marT="22850" marB="1827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200050">
                <a:tc>
                  <a:txBody>
                    <a:bodyPr/>
                    <a:lstStyle/>
                    <a:p>
                      <a:pPr marL="0" marR="0" lvl="0" indent="0" algn="l" rtl="0">
                        <a:lnSpc>
                          <a:spcPct val="100000"/>
                        </a:lnSpc>
                        <a:spcBef>
                          <a:spcPts val="0"/>
                        </a:spcBef>
                        <a:spcAft>
                          <a:spcPts val="0"/>
                        </a:spcAft>
                        <a:buClr>
                          <a:srgbClr val="000000"/>
                        </a:buClr>
                        <a:buSzPts val="800"/>
                        <a:buFont typeface="Arial"/>
                        <a:buNone/>
                      </a:pPr>
                      <a:r>
                        <a:rPr lang="en-US" sz="800">
                          <a:solidFill>
                            <a:schemeClr val="dk2"/>
                          </a:solidFill>
                          <a:latin typeface="Source Sans Pro"/>
                          <a:ea typeface="Source Sans Pro"/>
                          <a:cs typeface="Source Sans Pro"/>
                          <a:sym typeface="Source Sans Pro"/>
                        </a:rPr>
                        <a:t>Evolved sitemap mural</a:t>
                      </a:r>
                      <a:endParaRPr sz="800" u="none" strike="noStrike" cap="none">
                        <a:solidFill>
                          <a:schemeClr val="dk2"/>
                        </a:solidFill>
                        <a:latin typeface="Source Sans Pro"/>
                        <a:ea typeface="Source Sans Pro"/>
                        <a:cs typeface="Source Sans Pro"/>
                        <a:sym typeface="Source Sans Pro"/>
                      </a:endParaRPr>
                    </a:p>
                  </a:txBody>
                  <a:tcPr marL="22850" marR="22850" marT="22850" marB="1827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171450" marR="0" lvl="0" indent="-165100" algn="l" rtl="0">
                        <a:lnSpc>
                          <a:spcPct val="100000"/>
                        </a:lnSpc>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 Updated sitemap (v4) to include insights from IA tree test synthesis</a:t>
                      </a:r>
                      <a:endParaRPr sz="800">
                        <a:solidFill>
                          <a:schemeClr val="dk2"/>
                        </a:solidFill>
                        <a:latin typeface="Source Sans Pro"/>
                        <a:ea typeface="Source Sans Pro"/>
                        <a:cs typeface="Source Sans Pro"/>
                        <a:sym typeface="Source Sans Pro"/>
                      </a:endParaRPr>
                    </a:p>
                  </a:txBody>
                  <a:tcPr marL="22850" marR="22850" marT="22850" marB="1827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349150">
                <a:tc>
                  <a:txBody>
                    <a:bodyPr/>
                    <a:lstStyle/>
                    <a:p>
                      <a:pPr marL="0" marR="0" lvl="0" indent="0" algn="l" rtl="0">
                        <a:lnSpc>
                          <a:spcPct val="100000"/>
                        </a:lnSpc>
                        <a:spcBef>
                          <a:spcPts val="0"/>
                        </a:spcBef>
                        <a:spcAft>
                          <a:spcPts val="0"/>
                        </a:spcAft>
                        <a:buNone/>
                      </a:pPr>
                      <a:r>
                        <a:rPr lang="en-US" sz="800">
                          <a:solidFill>
                            <a:schemeClr val="dk2"/>
                          </a:solidFill>
                          <a:latin typeface="Source Sans Pro"/>
                          <a:ea typeface="Source Sans Pro"/>
                          <a:cs typeface="Source Sans Pro"/>
                          <a:sym typeface="Source Sans Pro"/>
                        </a:rPr>
                        <a:t>VA-PO engagement</a:t>
                      </a:r>
                      <a:endParaRPr sz="800">
                        <a:solidFill>
                          <a:schemeClr val="dk2"/>
                        </a:solidFill>
                        <a:latin typeface="Source Sans Pro"/>
                        <a:ea typeface="Source Sans Pro"/>
                        <a:cs typeface="Source Sans Pro"/>
                        <a:sym typeface="Source Sans Pro"/>
                      </a:endParaRPr>
                    </a:p>
                  </a:txBody>
                  <a:tcPr marL="22850" marR="22850" marT="22850" marB="1827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171450" lvl="0" indent="-165100" algn="l" rtl="0">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 Invited VA-PO &amp; VA design lead to 3 design discussions per sprint</a:t>
                      </a:r>
                      <a:endParaRPr sz="800">
                        <a:solidFill>
                          <a:schemeClr val="dk2"/>
                        </a:solidFill>
                        <a:latin typeface="Source Sans Pro"/>
                        <a:ea typeface="Source Sans Pro"/>
                        <a:cs typeface="Source Sans Pro"/>
                        <a:sym typeface="Source Sans Pro"/>
                      </a:endParaRPr>
                    </a:p>
                    <a:p>
                      <a:pPr marL="171450" lvl="0" indent="-165100" algn="l" rtl="0">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 Invited VA-PO to PM synch twice a week</a:t>
                      </a:r>
                      <a:endParaRPr sz="800">
                        <a:solidFill>
                          <a:schemeClr val="dk2"/>
                        </a:solidFill>
                        <a:latin typeface="Source Sans Pro"/>
                        <a:ea typeface="Source Sans Pro"/>
                        <a:cs typeface="Source Sans Pro"/>
                        <a:sym typeface="Source Sans Pro"/>
                      </a:endParaRPr>
                    </a:p>
                    <a:p>
                      <a:pPr marL="171450" lvl="0" indent="-165100" algn="l" rtl="0">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 Captured feedback and requested changes for design consideration in current and future sprints</a:t>
                      </a:r>
                      <a:endParaRPr sz="800">
                        <a:solidFill>
                          <a:schemeClr val="dk2"/>
                        </a:solidFill>
                        <a:latin typeface="Source Sans Pro"/>
                        <a:ea typeface="Source Sans Pro"/>
                        <a:cs typeface="Source Sans Pro"/>
                        <a:sym typeface="Source Sans Pro"/>
                      </a:endParaRPr>
                    </a:p>
                    <a:p>
                      <a:pPr marL="171450" lvl="0" indent="-165100" algn="l" rtl="0">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 Defined &amp; confirmed acceptance criteria for health apartment POC design and incorporated into roadmap</a:t>
                      </a:r>
                      <a:endParaRPr sz="800">
                        <a:solidFill>
                          <a:schemeClr val="dk2"/>
                        </a:solidFill>
                        <a:latin typeface="Source Sans Pro"/>
                        <a:ea typeface="Source Sans Pro"/>
                        <a:cs typeface="Source Sans Pro"/>
                        <a:sym typeface="Source Sans Pro"/>
                      </a:endParaRPr>
                    </a:p>
                  </a:txBody>
                  <a:tcPr marL="22850" marR="22850" marT="22850" marB="1827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827" name="Google Shape;827;g10224e842bd_0_32"/>
          <p:cNvSpPr txBox="1"/>
          <p:nvPr/>
        </p:nvSpPr>
        <p:spPr>
          <a:xfrm>
            <a:off x="4018725" y="1564325"/>
            <a:ext cx="3807000" cy="1185300"/>
          </a:xfrm>
          <a:prstGeom prst="rect">
            <a:avLst/>
          </a:prstGeom>
          <a:solidFill>
            <a:schemeClr val="lt1"/>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1">
                <a:solidFill>
                  <a:schemeClr val="dk2"/>
                </a:solidFill>
                <a:latin typeface="Source Sans Pro"/>
                <a:ea typeface="Source Sans Pro"/>
                <a:cs typeface="Source Sans Pro"/>
                <a:sym typeface="Source Sans Pro"/>
              </a:rPr>
              <a:t>Focused </a:t>
            </a:r>
            <a:r>
              <a:rPr lang="en-US" sz="900" b="1">
                <a:solidFill>
                  <a:schemeClr val="dk2"/>
                </a:solidFill>
                <a:latin typeface="Source Sans Pro"/>
                <a:ea typeface="Source Sans Pro"/>
                <a:cs typeface="Source Sans Pro"/>
                <a:sym typeface="Source Sans Pro"/>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57"/>
                  </a:ext>
                </a:extLst>
              </a:rPr>
              <a:t>Epics</a:t>
            </a:r>
            <a:r>
              <a:rPr lang="en-US" sz="900" b="1">
                <a:solidFill>
                  <a:schemeClr val="dk2"/>
                </a:solidFill>
                <a:latin typeface="Source Sans Pro"/>
                <a:ea typeface="Source Sans Pro"/>
                <a:cs typeface="Source Sans Pro"/>
                <a:sym typeface="Source Sans Pro"/>
              </a:rPr>
              <a:t> (Acceptance)</a:t>
            </a:r>
            <a:endParaRPr sz="900" b="1" i="0" u="none" strike="noStrike" cap="none">
              <a:solidFill>
                <a:srgbClr val="595959"/>
              </a:solidFill>
              <a:latin typeface="Source Sans Pro"/>
              <a:ea typeface="Source Sans Pro"/>
              <a:cs typeface="Source Sans Pro"/>
              <a:sym typeface="Source Sans Pro"/>
            </a:endParaRPr>
          </a:p>
          <a:p>
            <a:pPr marL="0" lvl="0" indent="0" algn="l" rtl="0">
              <a:spcBef>
                <a:spcPts val="0"/>
              </a:spcBef>
              <a:spcAft>
                <a:spcPts val="0"/>
              </a:spcAft>
              <a:buNone/>
            </a:pPr>
            <a:r>
              <a:rPr lang="en-US" sz="800">
                <a:solidFill>
                  <a:schemeClr val="dk2"/>
                </a:solidFill>
                <a:latin typeface="Source Sans Pro"/>
                <a:ea typeface="Source Sans Pro"/>
                <a:cs typeface="Source Sans Pro"/>
                <a:sym typeface="Source Sans Pro"/>
              </a:rPr>
              <a:t>√  POC Design: IA Tree Test synthesis</a:t>
            </a:r>
            <a:endParaRPr sz="800">
              <a:solidFill>
                <a:schemeClr val="dk2"/>
              </a:solidFill>
              <a:latin typeface="Source Sans Pro"/>
              <a:ea typeface="Source Sans Pro"/>
              <a:cs typeface="Source Sans Pro"/>
              <a:sym typeface="Source Sans Pro"/>
            </a:endParaRPr>
          </a:p>
          <a:p>
            <a:pPr marL="0" lvl="0" indent="0" algn="l" rtl="0">
              <a:spcBef>
                <a:spcPts val="0"/>
              </a:spcBef>
              <a:spcAft>
                <a:spcPts val="0"/>
              </a:spcAft>
              <a:buNone/>
            </a:pPr>
            <a:r>
              <a:rPr lang="en-US" sz="800">
                <a:solidFill>
                  <a:schemeClr val="dk2"/>
                </a:solidFill>
                <a:latin typeface="Source Sans Pro"/>
                <a:ea typeface="Source Sans Pro"/>
                <a:cs typeface="Source Sans Pro"/>
                <a:sym typeface="Source Sans Pro"/>
              </a:rPr>
              <a:t>√  POC Design: Homepage wireframe concepts to mid fidelity</a:t>
            </a:r>
            <a:endParaRPr sz="800">
              <a:solidFill>
                <a:schemeClr val="dk2"/>
              </a:solidFill>
              <a:latin typeface="Source Sans Pro"/>
              <a:ea typeface="Source Sans Pro"/>
              <a:cs typeface="Source Sans Pro"/>
              <a:sym typeface="Source Sans Pro"/>
            </a:endParaRPr>
          </a:p>
          <a:p>
            <a:pPr marL="0" lvl="0" indent="0" algn="l" rtl="0">
              <a:spcBef>
                <a:spcPts val="0"/>
              </a:spcBef>
              <a:spcAft>
                <a:spcPts val="0"/>
              </a:spcAft>
              <a:buNone/>
            </a:pPr>
            <a:r>
              <a:rPr lang="en-US" sz="800">
                <a:solidFill>
                  <a:schemeClr val="dk2"/>
                </a:solidFill>
                <a:latin typeface="Source Sans Pro"/>
                <a:ea typeface="Source Sans Pro"/>
                <a:cs typeface="Source Sans Pro"/>
                <a:sym typeface="Source Sans Pro"/>
              </a:rPr>
              <a:t>√  POC Design: MyVA.gov research and OCTO engagement prep</a:t>
            </a:r>
            <a:endParaRPr sz="800">
              <a:solidFill>
                <a:schemeClr val="dk2"/>
              </a:solidFill>
              <a:latin typeface="Source Sans Pro"/>
              <a:ea typeface="Source Sans Pro"/>
              <a:cs typeface="Source Sans Pro"/>
              <a:sym typeface="Source Sans Pro"/>
            </a:endParaRPr>
          </a:p>
          <a:p>
            <a:pPr marL="0" lvl="0" indent="0" algn="l" rtl="0">
              <a:spcBef>
                <a:spcPts val="0"/>
              </a:spcBef>
              <a:spcAft>
                <a:spcPts val="0"/>
              </a:spcAft>
              <a:buNone/>
            </a:pPr>
            <a:r>
              <a:rPr lang="en-US" sz="800">
                <a:solidFill>
                  <a:schemeClr val="dk2"/>
                </a:solidFill>
                <a:latin typeface="Source Sans Pro"/>
                <a:ea typeface="Source Sans Pro"/>
                <a:cs typeface="Source Sans Pro"/>
                <a:sym typeface="Source Sans Pro"/>
              </a:rPr>
              <a:t>√  POC Design: Navigation research synthesis</a:t>
            </a:r>
            <a:endParaRPr sz="800">
              <a:solidFill>
                <a:schemeClr val="dk2"/>
              </a:solidFill>
              <a:latin typeface="Source Sans Pro"/>
              <a:ea typeface="Source Sans Pro"/>
              <a:cs typeface="Source Sans Pro"/>
              <a:sym typeface="Source Sans Pro"/>
            </a:endParaRPr>
          </a:p>
          <a:p>
            <a:pPr marL="0" lvl="0" indent="0" algn="l" rtl="0">
              <a:spcBef>
                <a:spcPts val="0"/>
              </a:spcBef>
              <a:spcAft>
                <a:spcPts val="0"/>
              </a:spcAft>
              <a:buNone/>
            </a:pPr>
            <a:r>
              <a:rPr lang="en-US" sz="800">
                <a:solidFill>
                  <a:schemeClr val="dk2"/>
                </a:solidFill>
                <a:latin typeface="Source Sans Pro"/>
                <a:ea typeface="Source Sans Pro"/>
                <a:cs typeface="Source Sans Pro"/>
                <a:sym typeface="Source Sans Pro"/>
              </a:rPr>
              <a:t>√  POC Design: Health Apartment POC acceptance Criteria</a:t>
            </a:r>
            <a:endParaRPr sz="800">
              <a:solidFill>
                <a:schemeClr val="dk2"/>
              </a:solidFill>
              <a:latin typeface="Source Sans Pro"/>
              <a:ea typeface="Source Sans Pro"/>
              <a:cs typeface="Source Sans Pro"/>
              <a:sym typeface="Source Sans Pro"/>
            </a:endParaRPr>
          </a:p>
          <a:p>
            <a:pPr marL="0" lvl="0" indent="0" algn="l" rtl="0">
              <a:spcBef>
                <a:spcPts val="0"/>
              </a:spcBef>
              <a:spcAft>
                <a:spcPts val="0"/>
              </a:spcAft>
              <a:buNone/>
            </a:pPr>
            <a:r>
              <a:rPr lang="en-US" sz="800">
                <a:solidFill>
                  <a:schemeClr val="dk2"/>
                </a:solidFill>
                <a:latin typeface="Source Sans Pro"/>
                <a:ea typeface="Source Sans Pro"/>
                <a:cs typeface="Source Sans Pro"/>
                <a:sym typeface="Source Sans Pro"/>
              </a:rPr>
              <a:t>√  POC Design: VA.gov exploration and integration options</a:t>
            </a:r>
            <a:endParaRPr sz="800">
              <a:solidFill>
                <a:schemeClr val="dk2"/>
              </a:solidFill>
              <a:latin typeface="Source Sans Pro"/>
              <a:ea typeface="Source Sans Pro"/>
              <a:cs typeface="Source Sans Pro"/>
              <a:sym typeface="Source Sans Pro"/>
            </a:endParaRPr>
          </a:p>
          <a:p>
            <a:pPr marL="0" lvl="0" indent="0" algn="l" rtl="0">
              <a:spcBef>
                <a:spcPts val="0"/>
              </a:spcBef>
              <a:spcAft>
                <a:spcPts val="0"/>
              </a:spcAft>
              <a:buNone/>
            </a:pPr>
            <a:r>
              <a:rPr lang="en-US" sz="800">
                <a:solidFill>
                  <a:schemeClr val="dk2"/>
                </a:solidFill>
                <a:latin typeface="Source Sans Pro"/>
                <a:ea typeface="Source Sans Pro"/>
                <a:cs typeface="Source Sans Pro"/>
                <a:sym typeface="Source Sans Pro"/>
              </a:rPr>
              <a:t>√  </a:t>
            </a:r>
            <a:r>
              <a:rPr lang="en-US" sz="800" strike="sngStrike">
                <a:solidFill>
                  <a:schemeClr val="dk2"/>
                </a:solidFill>
                <a:latin typeface="Source Sans Pro"/>
                <a:ea typeface="Source Sans Pro"/>
                <a:cs typeface="Source Sans Pro"/>
                <a:sym typeface="Source Sans Pro"/>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58"/>
                  </a:ext>
                </a:extLst>
              </a:rPr>
              <a:t>Collaboration Cycle: Design intent</a:t>
            </a:r>
            <a:r>
              <a:rPr lang="en-US" sz="800">
                <a:solidFill>
                  <a:schemeClr val="dk2"/>
                </a:solidFill>
                <a:latin typeface="Source Sans Pro"/>
                <a:ea typeface="Source Sans Pro"/>
                <a:cs typeface="Source Sans Pro"/>
                <a:sym typeface="Source Sans Pro"/>
              </a:rPr>
              <a:t> </a:t>
            </a:r>
            <a:r>
              <a:rPr lang="en-US" sz="800" b="1">
                <a:solidFill>
                  <a:srgbClr val="FF0000"/>
                </a:solidFill>
                <a:latin typeface="Source Sans Pro"/>
                <a:ea typeface="Source Sans Pro"/>
                <a:cs typeface="Source Sans Pro"/>
                <a:sym typeface="Source Sans Pro"/>
              </a:rPr>
              <a:t>Stakeholder engagement: USDS Design Lead </a:t>
            </a:r>
            <a:endParaRPr sz="900" b="1" i="1" u="sng" strike="noStrike" cap="none">
              <a:solidFill>
                <a:srgbClr val="FF0000"/>
              </a:solidFill>
              <a:latin typeface="Source Sans Pro"/>
              <a:ea typeface="Source Sans Pro"/>
              <a:cs typeface="Source Sans Pro"/>
              <a:sym typeface="Source Sans Pro"/>
            </a:endParaRPr>
          </a:p>
        </p:txBody>
      </p:sp>
      <p:sp>
        <p:nvSpPr>
          <p:cNvPr id="828" name="Google Shape;828;g10224e842bd_0_32"/>
          <p:cNvSpPr txBox="1">
            <a:spLocks noGrp="1"/>
          </p:cNvSpPr>
          <p:nvPr>
            <p:ph type="title"/>
          </p:nvPr>
        </p:nvSpPr>
        <p:spPr>
          <a:xfrm>
            <a:off x="457200" y="514350"/>
            <a:ext cx="8229600" cy="6297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2800"/>
              <a:buFont typeface="Source Sans Pro"/>
              <a:buNone/>
            </a:pPr>
            <a:r>
              <a:rPr lang="en-US" sz="2800" dirty="0"/>
              <a:t>Sprint 5 Acceptance </a:t>
            </a:r>
            <a:endParaRPr b="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g10224e842bd_0_4"/>
          <p:cNvSpPr txBox="1">
            <a:spLocks noGrp="1"/>
          </p:cNvSpPr>
          <p:nvPr>
            <p:ph type="body" idx="2"/>
          </p:nvPr>
        </p:nvSpPr>
        <p:spPr>
          <a:xfrm>
            <a:off x="457200" y="247650"/>
            <a:ext cx="8229600" cy="266700"/>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Clr>
                <a:srgbClr val="000000"/>
              </a:buClr>
              <a:buSzPts val="1200"/>
              <a:buNone/>
            </a:pPr>
            <a:r>
              <a:rPr lang="en-US"/>
              <a:t>CLIN 0001AB</a:t>
            </a:r>
            <a:endParaRPr/>
          </a:p>
          <a:p>
            <a:pPr marL="0" lvl="0" indent="0" algn="l" rtl="0">
              <a:lnSpc>
                <a:spcPct val="100000"/>
              </a:lnSpc>
              <a:spcBef>
                <a:spcPts val="0"/>
              </a:spcBef>
              <a:spcAft>
                <a:spcPts val="0"/>
              </a:spcAft>
              <a:buClr>
                <a:srgbClr val="000000"/>
              </a:buClr>
              <a:buSzPts val="1200"/>
              <a:buNone/>
            </a:pPr>
            <a:endParaRPr/>
          </a:p>
        </p:txBody>
      </p:sp>
      <p:sp>
        <p:nvSpPr>
          <p:cNvPr id="720" name="Google Shape;720;g10224e842bd_0_4"/>
          <p:cNvSpPr txBox="1">
            <a:spLocks noGrp="1"/>
          </p:cNvSpPr>
          <p:nvPr>
            <p:ph type="title"/>
          </p:nvPr>
        </p:nvSpPr>
        <p:spPr>
          <a:xfrm>
            <a:off x="457200" y="514350"/>
            <a:ext cx="8229600" cy="6297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2800"/>
              <a:buFont typeface="Source Sans Pro"/>
              <a:buNone/>
            </a:pPr>
            <a:r>
              <a:rPr lang="en-US" sz="2800"/>
              <a:t>Sprint 5 Approval (1 of 3)</a:t>
            </a:r>
            <a:endParaRPr b="0"/>
          </a:p>
        </p:txBody>
      </p:sp>
      <p:sp>
        <p:nvSpPr>
          <p:cNvPr id="721" name="Google Shape;721;g10224e842bd_0_4"/>
          <p:cNvSpPr txBox="1"/>
          <p:nvPr/>
        </p:nvSpPr>
        <p:spPr>
          <a:xfrm>
            <a:off x="457200" y="991700"/>
            <a:ext cx="8229600" cy="677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800" b="1">
                <a:solidFill>
                  <a:schemeClr val="dk2"/>
                </a:solidFill>
                <a:latin typeface="Source Sans Pro"/>
                <a:ea typeface="Source Sans Pro"/>
                <a:cs typeface="Source Sans Pro"/>
                <a:sym typeface="Source Sans Pro"/>
              </a:rPr>
              <a:t>Sprint Dates: </a:t>
            </a:r>
            <a:r>
              <a:rPr lang="en-US" sz="800">
                <a:solidFill>
                  <a:schemeClr val="dk2"/>
                </a:solidFill>
                <a:latin typeface="Source Sans Pro"/>
                <a:ea typeface="Source Sans Pro"/>
                <a:cs typeface="Source Sans Pro"/>
                <a:sym typeface="Source Sans Pro"/>
              </a:rPr>
              <a:t>11/17/2021-11/30/2021</a:t>
            </a:r>
            <a:endParaRPr sz="800" b="1">
              <a:solidFill>
                <a:schemeClr val="dk2"/>
              </a:solidFill>
              <a:latin typeface="Source Sans Pro"/>
              <a:ea typeface="Source Sans Pro"/>
              <a:cs typeface="Source Sans Pro"/>
              <a:sym typeface="Source Sans Pro"/>
            </a:endParaRPr>
          </a:p>
          <a:p>
            <a:pPr marL="0" lvl="0" indent="0" algn="l" rtl="0">
              <a:spcBef>
                <a:spcPts val="0"/>
              </a:spcBef>
              <a:spcAft>
                <a:spcPts val="0"/>
              </a:spcAft>
              <a:buClr>
                <a:srgbClr val="000000"/>
              </a:buClr>
              <a:buSzPts val="900"/>
              <a:buFont typeface="Arial"/>
              <a:buNone/>
            </a:pPr>
            <a:r>
              <a:rPr lang="en-US" sz="800" b="1">
                <a:solidFill>
                  <a:schemeClr val="dk2"/>
                </a:solidFill>
                <a:latin typeface="Source Sans Pro"/>
                <a:ea typeface="Source Sans Pro"/>
                <a:cs typeface="Source Sans Pro"/>
                <a:sym typeface="Source Sans Pro"/>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1"/>
                  </a:ext>
                </a:extLst>
              </a:rPr>
              <a:t>Sprint </a:t>
            </a:r>
            <a:r>
              <a:rPr lang="en-US" sz="800" b="1">
                <a:solidFill>
                  <a:schemeClr val="dk2"/>
                </a:solidFill>
                <a:latin typeface="Source Sans Pro"/>
                <a:ea typeface="Source Sans Pro"/>
                <a:cs typeface="Source Sans Pro"/>
                <a:sym typeface="Source Sans Pro"/>
              </a:rPr>
              <a:t>Goals:</a:t>
            </a:r>
            <a:r>
              <a:rPr lang="en-US" sz="800">
                <a:solidFill>
                  <a:schemeClr val="dk2"/>
                </a:solidFill>
                <a:latin typeface="Source Sans Pro"/>
                <a:ea typeface="Source Sans Pro"/>
                <a:cs typeface="Source Sans Pro"/>
                <a:sym typeface="Source Sans Pro"/>
              </a:rPr>
              <a:t> Pushed Health Apartment POC Design homepage to mid fidelity. Created communication asset, POC Design PPT, and aligned stakeholders. Updated POC Design Site Map and </a:t>
            </a:r>
            <a:endParaRPr sz="800">
              <a:solidFill>
                <a:schemeClr val="dk2"/>
              </a:solidFill>
              <a:latin typeface="Source Sans Pro"/>
              <a:ea typeface="Source Sans Pro"/>
              <a:cs typeface="Source Sans Pro"/>
              <a:sym typeface="Source Sans Pro"/>
            </a:endParaRPr>
          </a:p>
          <a:p>
            <a:pPr marL="0" lvl="0" indent="0" algn="l" rtl="0">
              <a:spcBef>
                <a:spcPts val="0"/>
              </a:spcBef>
              <a:spcAft>
                <a:spcPts val="0"/>
              </a:spcAft>
              <a:buClr>
                <a:srgbClr val="000000"/>
              </a:buClr>
              <a:buSzPts val="900"/>
              <a:buFont typeface="Arial"/>
              <a:buNone/>
            </a:pPr>
            <a:r>
              <a:rPr lang="en-US" sz="800">
                <a:solidFill>
                  <a:schemeClr val="dk2"/>
                </a:solidFill>
                <a:latin typeface="Source Sans Pro"/>
                <a:ea typeface="Source Sans Pro"/>
                <a:cs typeface="Source Sans Pro"/>
                <a:sym typeface="Source Sans Pro"/>
              </a:rPr>
              <a:t>iterated low fidelity Health Apartment POC Design homepage into mid fidelity incorporating IA tree test synthesized feedback. Captured MyVA overlap with Health Apartment POC Design homepage in POC Design PPT. </a:t>
            </a:r>
            <a:endParaRPr sz="800">
              <a:solidFill>
                <a:schemeClr val="dk2"/>
              </a:solidFill>
              <a:latin typeface="Source Sans Pro"/>
              <a:ea typeface="Source Sans Pro"/>
              <a:cs typeface="Source Sans Pro"/>
              <a:sym typeface="Source Sans Pro"/>
            </a:endParaRPr>
          </a:p>
        </p:txBody>
      </p:sp>
      <p:graphicFrame>
        <p:nvGraphicFramePr>
          <p:cNvPr id="722" name="Google Shape;722;g10224e842bd_0_4"/>
          <p:cNvGraphicFramePr/>
          <p:nvPr/>
        </p:nvGraphicFramePr>
        <p:xfrm>
          <a:off x="551150" y="1624618"/>
          <a:ext cx="8135625" cy="3049455"/>
        </p:xfrm>
        <a:graphic>
          <a:graphicData uri="http://schemas.openxmlformats.org/drawingml/2006/table">
            <a:tbl>
              <a:tblPr firstRow="1" bandRow="1">
                <a:noFill/>
                <a:tableStyleId>{013FF838-A7F6-4C29-AAA8-FCA9435A52AF}</a:tableStyleId>
              </a:tblPr>
              <a:tblGrid>
                <a:gridCol w="418125">
                  <a:extLst>
                    <a:ext uri="{9D8B030D-6E8A-4147-A177-3AD203B41FA5}">
                      <a16:colId xmlns:a16="http://schemas.microsoft.com/office/drawing/2014/main" val="20000"/>
                    </a:ext>
                  </a:extLst>
                </a:gridCol>
                <a:gridCol w="900800">
                  <a:extLst>
                    <a:ext uri="{9D8B030D-6E8A-4147-A177-3AD203B41FA5}">
                      <a16:colId xmlns:a16="http://schemas.microsoft.com/office/drawing/2014/main" val="20001"/>
                    </a:ext>
                  </a:extLst>
                </a:gridCol>
                <a:gridCol w="6816700">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r>
                        <a:rPr lang="en-US" sz="800" b="1">
                          <a:solidFill>
                            <a:schemeClr val="dk2"/>
                          </a:solidFill>
                          <a:latin typeface="Source Sans Pro"/>
                          <a:ea typeface="Source Sans Pro"/>
                          <a:cs typeface="Source Sans Pro"/>
                          <a:sym typeface="Source Sans Pro"/>
                        </a:rPr>
                        <a:t>Priority</a:t>
                      </a:r>
                      <a:endParaRPr sz="800" b="1">
                        <a:solidFill>
                          <a:schemeClr val="dk2"/>
                        </a:solidFill>
                        <a:latin typeface="Source Sans Pro"/>
                        <a:ea typeface="Source Sans Pro"/>
                        <a:cs typeface="Source Sans Pro"/>
                        <a:sym typeface="Source Sans Pro"/>
                      </a:endParaRPr>
                    </a:p>
                  </a:txBody>
                  <a:tcPr marL="22850" marR="22850" marT="22850" marB="18275" anchor="b">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900"/>
                        <a:buFont typeface="Arial"/>
                        <a:buNone/>
                      </a:pPr>
                      <a:r>
                        <a:rPr lang="en-US" sz="800" b="1">
                          <a:solidFill>
                            <a:schemeClr val="dk2"/>
                          </a:solidFill>
                          <a:latin typeface="Source Sans Pro"/>
                          <a:ea typeface="Source Sans Pro"/>
                          <a:cs typeface="Source Sans Pro"/>
                          <a:sym typeface="Source Sans Pro"/>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2"/>
                            </a:ext>
                          </a:extLst>
                        </a:rPr>
                        <a:t>Epic: User Story</a:t>
                      </a:r>
                      <a:endParaRPr sz="800" b="1">
                        <a:solidFill>
                          <a:schemeClr val="dk2"/>
                        </a:solidFill>
                        <a:latin typeface="Source Sans Pro"/>
                        <a:ea typeface="Source Sans Pro"/>
                        <a:cs typeface="Source Sans Pro"/>
                        <a:sym typeface="Source Sans Pro"/>
                      </a:endParaRPr>
                    </a:p>
                  </a:txBody>
                  <a:tcPr marL="22850" marR="22850" marT="22850" marB="18275" anchor="b">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0"/>
                        <a:buFont typeface="Arial"/>
                        <a:buNone/>
                      </a:pPr>
                      <a:r>
                        <a:rPr lang="en-US" sz="800" b="1" u="none" strike="noStrike" cap="none">
                          <a:solidFill>
                            <a:schemeClr val="dk2"/>
                          </a:solidFill>
                          <a:latin typeface="Source Sans Pro"/>
                          <a:ea typeface="Source Sans Pro"/>
                          <a:cs typeface="Source Sans Pro"/>
                          <a:sym typeface="Source Sans Pro"/>
                        </a:rPr>
                        <a:t>Acceptance Criteria</a:t>
                      </a:r>
                      <a:endParaRPr sz="800" b="1" u="none" strike="noStrike" cap="none">
                        <a:solidFill>
                          <a:schemeClr val="dk2"/>
                        </a:solidFill>
                        <a:latin typeface="Source Sans Pro"/>
                        <a:ea typeface="Source Sans Pro"/>
                        <a:cs typeface="Source Sans Pro"/>
                        <a:sym typeface="Source Sans Pro"/>
                      </a:endParaRPr>
                    </a:p>
                  </a:txBody>
                  <a:tcPr marL="22850" marR="22850" marT="22850" marB="18275" anchor="b">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302075">
                <a:tc>
                  <a:txBody>
                    <a:bodyPr/>
                    <a:lstStyle/>
                    <a:p>
                      <a:pPr marL="0" lvl="0" indent="0" algn="l" rtl="0">
                        <a:spcBef>
                          <a:spcPts val="0"/>
                        </a:spcBef>
                        <a:spcAft>
                          <a:spcPts val="0"/>
                        </a:spcAft>
                        <a:buNone/>
                      </a:pPr>
                      <a:r>
                        <a:rPr lang="en-US" sz="800" b="1">
                          <a:solidFill>
                            <a:schemeClr val="dk2"/>
                          </a:solidFill>
                          <a:latin typeface="Source Sans Pro"/>
                          <a:ea typeface="Source Sans Pro"/>
                          <a:cs typeface="Source Sans Pro"/>
                          <a:sym typeface="Source Sans Pro"/>
                        </a:rPr>
                        <a:t>High</a:t>
                      </a:r>
                      <a:endParaRPr sz="800" b="1">
                        <a:solidFill>
                          <a:schemeClr val="dk2"/>
                        </a:solidFill>
                        <a:latin typeface="Source Sans Pro"/>
                        <a:ea typeface="Source Sans Pro"/>
                        <a:cs typeface="Source Sans Pro"/>
                        <a:sym typeface="Source Sans Pro"/>
                      </a:endParaRPr>
                    </a:p>
                  </a:txBody>
                  <a:tcPr marL="22850" marR="22850" marT="22850" marB="1827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US" sz="800">
                          <a:solidFill>
                            <a:schemeClr val="dk2"/>
                          </a:solidFill>
                          <a:latin typeface="Source Sans Pro"/>
                          <a:ea typeface="Source Sans Pro"/>
                          <a:cs typeface="Source Sans Pro"/>
                          <a:sym typeface="Source Sans Pro"/>
                        </a:rPr>
                        <a:t>POC Design: Synthesize IA tree test and infuse learnings into Site Map, POC Design PPT, and concepts to address user feedback in Health Apartment POC Design homepage</a:t>
                      </a:r>
                      <a:endParaRPr sz="800">
                        <a:solidFill>
                          <a:schemeClr val="dk2"/>
                        </a:solidFill>
                        <a:latin typeface="Source Sans Pro"/>
                        <a:ea typeface="Source Sans Pro"/>
                        <a:cs typeface="Source Sans Pro"/>
                        <a:sym typeface="Source Sans Pro"/>
                      </a:endParaRPr>
                    </a:p>
                  </a:txBody>
                  <a:tcPr marL="22850" marR="22850" marT="22850" marB="1827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171450" marR="0" lvl="0" indent="-155575" algn="l" rtl="0">
                        <a:lnSpc>
                          <a:spcPct val="100000"/>
                        </a:lnSpc>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Synthesized IA tree test and captured insights, opportunities, and potential solutions to address IA tree test user feedback in both POC Design PPT and Site Map Mural</a:t>
                      </a:r>
                      <a:endParaRPr sz="800">
                        <a:solidFill>
                          <a:schemeClr val="dk2"/>
                        </a:solidFill>
                        <a:latin typeface="Source Sans Pro"/>
                        <a:ea typeface="Source Sans Pro"/>
                        <a:cs typeface="Source Sans Pro"/>
                        <a:sym typeface="Source Sans Pro"/>
                      </a:endParaRPr>
                    </a:p>
                    <a:p>
                      <a:pPr marL="171450" marR="0" lvl="0" indent="-155575" algn="l" rtl="0">
                        <a:lnSpc>
                          <a:spcPct val="100000"/>
                        </a:lnSpc>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Socialized and discussed IA tree test insights, opportunities, and potential solutions to address user feedback using POC Design PPT, Site Map Mural, and Health Apartment POC Design to guide discussion with VA PO and VA Design Lead prior to Sprint 5 demo</a:t>
                      </a:r>
                      <a:endParaRPr sz="800">
                        <a:solidFill>
                          <a:schemeClr val="dk2"/>
                        </a:solidFill>
                        <a:latin typeface="Source Sans Pro"/>
                        <a:ea typeface="Source Sans Pro"/>
                        <a:cs typeface="Source Sans Pro"/>
                        <a:sym typeface="Source Sans Pro"/>
                      </a:endParaRPr>
                    </a:p>
                    <a:p>
                      <a:pPr marL="171450" marR="0" lvl="0" indent="-155575" algn="l" rtl="0">
                        <a:lnSpc>
                          <a:spcPct val="100000"/>
                        </a:lnSpc>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Captured feedback and requested changes to Health Apartment POC Design, POC Design PPT, and Site Map Mural  in the POC Design PPT (requested changes to be considered in future sprints) </a:t>
                      </a:r>
                      <a:endParaRPr sz="800">
                        <a:solidFill>
                          <a:schemeClr val="dk2"/>
                        </a:solidFill>
                        <a:latin typeface="Source Sans Pro"/>
                        <a:ea typeface="Source Sans Pro"/>
                        <a:cs typeface="Source Sans Pro"/>
                        <a:sym typeface="Source Sans Pro"/>
                      </a:endParaRPr>
                    </a:p>
                    <a:p>
                      <a:pPr marL="171450" lvl="0" indent="-155575" algn="l" rtl="0">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Demonstrated work to VA Executive Sponsor in Sprint 5 demo</a:t>
                      </a:r>
                      <a:endParaRPr sz="800">
                        <a:solidFill>
                          <a:schemeClr val="dk2"/>
                        </a:solidFill>
                        <a:latin typeface="Source Sans Pro"/>
                        <a:ea typeface="Source Sans Pro"/>
                        <a:cs typeface="Source Sans Pro"/>
                        <a:sym typeface="Source Sans Pro"/>
                      </a:endParaRPr>
                    </a:p>
                    <a:p>
                      <a:pPr marL="0" lvl="0" indent="0" algn="l" rtl="0">
                        <a:spcBef>
                          <a:spcPts val="0"/>
                        </a:spcBef>
                        <a:spcAft>
                          <a:spcPts val="0"/>
                        </a:spcAft>
                        <a:buNone/>
                      </a:pPr>
                      <a:r>
                        <a:rPr lang="en-US" sz="800" b="1">
                          <a:solidFill>
                            <a:schemeClr val="dk2"/>
                          </a:solidFill>
                          <a:latin typeface="Source Sans Pro"/>
                          <a:ea typeface="Source Sans Pro"/>
                          <a:cs typeface="Source Sans Pro"/>
                          <a:sym typeface="Source Sans Pro"/>
                        </a:rPr>
                        <a:t>Deliverable:</a:t>
                      </a:r>
                      <a:r>
                        <a:rPr lang="en-US" sz="800">
                          <a:solidFill>
                            <a:schemeClr val="dk2"/>
                          </a:solidFill>
                          <a:latin typeface="Source Sans Pro"/>
                          <a:ea typeface="Source Sans Pro"/>
                          <a:cs typeface="Source Sans Pro"/>
                          <a:sym typeface="Source Sans Pro"/>
                        </a:rPr>
                        <a:t> Developed POC Design PPT and captured learnings, impacts, and recommendations</a:t>
                      </a:r>
                      <a:endParaRPr sz="800">
                        <a:solidFill>
                          <a:schemeClr val="dk2"/>
                        </a:solidFill>
                        <a:latin typeface="Source Sans Pro"/>
                        <a:ea typeface="Source Sans Pro"/>
                        <a:cs typeface="Source Sans Pro"/>
                        <a:sym typeface="Source Sans Pro"/>
                      </a:endParaRPr>
                    </a:p>
                    <a:p>
                      <a:pPr marL="0" lvl="0" indent="0" algn="l" rtl="0">
                        <a:spcBef>
                          <a:spcPts val="0"/>
                        </a:spcBef>
                        <a:spcAft>
                          <a:spcPts val="0"/>
                        </a:spcAft>
                        <a:buNone/>
                      </a:pPr>
                      <a:r>
                        <a:rPr lang="en-US" sz="800" b="1">
                          <a:solidFill>
                            <a:schemeClr val="dk2"/>
                          </a:solidFill>
                          <a:latin typeface="Source Sans Pro"/>
                          <a:ea typeface="Source Sans Pro"/>
                          <a:cs typeface="Source Sans Pro"/>
                          <a:sym typeface="Source Sans Pro"/>
                        </a:rPr>
                        <a:t>Deliverable: </a:t>
                      </a:r>
                      <a:r>
                        <a:rPr lang="en-US" sz="800">
                          <a:solidFill>
                            <a:schemeClr val="dk2"/>
                          </a:solidFill>
                          <a:latin typeface="Source Sans Pro"/>
                          <a:ea typeface="Source Sans Pro"/>
                          <a:cs typeface="Source Sans Pro"/>
                          <a:sym typeface="Source Sans Pro"/>
                        </a:rPr>
                        <a:t>Updated Site Map Mural (v4)</a:t>
                      </a:r>
                      <a:endParaRPr sz="800">
                        <a:solidFill>
                          <a:schemeClr val="dk2"/>
                        </a:solidFill>
                        <a:latin typeface="Source Sans Pro"/>
                        <a:ea typeface="Source Sans Pro"/>
                        <a:cs typeface="Source Sans Pro"/>
                        <a:sym typeface="Source Sans Pro"/>
                      </a:endParaRPr>
                    </a:p>
                  </a:txBody>
                  <a:tcPr marL="22850" marR="22850" marT="22850" marB="1827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418975">
                <a:tc>
                  <a:txBody>
                    <a:bodyPr/>
                    <a:lstStyle/>
                    <a:p>
                      <a:pPr marL="0" lvl="0" indent="0" algn="l" rtl="0">
                        <a:spcBef>
                          <a:spcPts val="0"/>
                        </a:spcBef>
                        <a:spcAft>
                          <a:spcPts val="0"/>
                        </a:spcAft>
                        <a:buNone/>
                      </a:pPr>
                      <a:r>
                        <a:rPr lang="en-US" sz="800" b="1">
                          <a:solidFill>
                            <a:schemeClr val="dk2"/>
                          </a:solidFill>
                          <a:latin typeface="Source Sans Pro"/>
                          <a:ea typeface="Source Sans Pro"/>
                          <a:cs typeface="Source Sans Pro"/>
                          <a:sym typeface="Source Sans Pro"/>
                        </a:rPr>
                        <a:t>High</a:t>
                      </a:r>
                      <a:endParaRPr sz="800">
                        <a:solidFill>
                          <a:schemeClr val="dk2"/>
                        </a:solidFill>
                        <a:latin typeface="Source Sans Pro"/>
                        <a:ea typeface="Source Sans Pro"/>
                        <a:cs typeface="Source Sans Pro"/>
                        <a:sym typeface="Source Sans Pro"/>
                      </a:endParaRPr>
                    </a:p>
                  </a:txBody>
                  <a:tcPr marL="22850" marR="22850" marT="22850" marB="1827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en-US" sz="800">
                          <a:solidFill>
                            <a:schemeClr val="dk2"/>
                          </a:solidFill>
                          <a:latin typeface="Source Sans Pro"/>
                          <a:ea typeface="Source Sans Pro"/>
                          <a:cs typeface="Source Sans Pro"/>
                          <a:sym typeface="Source Sans Pro"/>
                        </a:rPr>
                        <a:t>POC Design: Iterate Health Apartment POC Design homepage wireframes from low to mid level of fidelity for both authenticated and unauthenticated user experiences</a:t>
                      </a:r>
                      <a:endParaRPr sz="800">
                        <a:solidFill>
                          <a:schemeClr val="dk2"/>
                        </a:solidFill>
                        <a:latin typeface="Source Sans Pro"/>
                        <a:ea typeface="Source Sans Pro"/>
                        <a:cs typeface="Source Sans Pro"/>
                        <a:sym typeface="Source Sans Pro"/>
                      </a:endParaRPr>
                    </a:p>
                  </a:txBody>
                  <a:tcPr marL="22850" marR="22850" marT="22850" marB="1827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171450" marR="0" lvl="0" indent="-155575" algn="l" rtl="0">
                        <a:lnSpc>
                          <a:spcPct val="100000"/>
                        </a:lnSpc>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Iterated Health Apartment POC Design unauthenticated and authenticated homepage wireframes from low fidelity (output of previous sprint) to mid fidelity using Sketch for both mobile and desktop versions</a:t>
                      </a:r>
                      <a:endParaRPr sz="800">
                        <a:solidFill>
                          <a:schemeClr val="dk2"/>
                        </a:solidFill>
                        <a:latin typeface="Source Sans Pro"/>
                        <a:ea typeface="Source Sans Pro"/>
                        <a:cs typeface="Source Sans Pro"/>
                        <a:sym typeface="Source Sans Pro"/>
                      </a:endParaRPr>
                    </a:p>
                    <a:p>
                      <a:pPr marL="171450" marR="0" lvl="0" indent="-155575" algn="l" rtl="0">
                        <a:lnSpc>
                          <a:spcPct val="100000"/>
                        </a:lnSpc>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Iterated  Health Apartment POC Design unauthenticated and authenticated homepage wireframes for both mobile and desktop versions based on user feedback from IA tree test</a:t>
                      </a:r>
                      <a:endParaRPr sz="800">
                        <a:solidFill>
                          <a:schemeClr val="dk2"/>
                        </a:solidFill>
                        <a:latin typeface="Source Sans Pro"/>
                        <a:ea typeface="Source Sans Pro"/>
                        <a:cs typeface="Source Sans Pro"/>
                        <a:sym typeface="Source Sans Pro"/>
                      </a:endParaRPr>
                    </a:p>
                    <a:p>
                      <a:pPr marL="171450" marR="0" lvl="0" indent="-155575" algn="l" rtl="0">
                        <a:lnSpc>
                          <a:spcPct val="100000"/>
                        </a:lnSpc>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If required, created 1+ Health Apartment POC Design unauthenticated and authenticated homepage concepts to address IA tree test feedback to be used in future user testing</a:t>
                      </a:r>
                      <a:endParaRPr sz="800">
                        <a:solidFill>
                          <a:schemeClr val="dk2"/>
                        </a:solidFill>
                        <a:latin typeface="Source Sans Pro"/>
                        <a:ea typeface="Source Sans Pro"/>
                        <a:cs typeface="Source Sans Pro"/>
                        <a:sym typeface="Source Sans Pro"/>
                      </a:endParaRPr>
                    </a:p>
                    <a:p>
                      <a:pPr marL="171450" marR="0" lvl="0" indent="-155575" algn="l" rtl="0">
                        <a:lnSpc>
                          <a:spcPct val="100000"/>
                        </a:lnSpc>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Identified and documented user feedback, impact on components and features on Health Apartment POC Design homepage, and concepts / potential solutions to address feedback in POC Design PPT </a:t>
                      </a:r>
                      <a:endParaRPr sz="800">
                        <a:solidFill>
                          <a:schemeClr val="dk2"/>
                        </a:solidFill>
                        <a:latin typeface="Source Sans Pro"/>
                        <a:ea typeface="Source Sans Pro"/>
                        <a:cs typeface="Source Sans Pro"/>
                        <a:sym typeface="Source Sans Pro"/>
                      </a:endParaRPr>
                    </a:p>
                    <a:p>
                      <a:pPr marL="171450" marR="0" lvl="0" indent="-155575" algn="l" rtl="0">
                        <a:lnSpc>
                          <a:spcPct val="100000"/>
                        </a:lnSpc>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Socialized and discussed work with VA PO and VA Design Lead prior to Sprint 5 demo</a:t>
                      </a:r>
                      <a:endParaRPr sz="800">
                        <a:solidFill>
                          <a:schemeClr val="dk2"/>
                        </a:solidFill>
                        <a:latin typeface="Source Sans Pro"/>
                        <a:ea typeface="Source Sans Pro"/>
                        <a:cs typeface="Source Sans Pro"/>
                        <a:sym typeface="Source Sans Pro"/>
                      </a:endParaRPr>
                    </a:p>
                    <a:p>
                      <a:pPr marL="171450" lvl="0" indent="-155575" algn="l" rtl="0">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Captured feedback and requested changes to be considered in future sprints</a:t>
                      </a:r>
                      <a:endParaRPr sz="800">
                        <a:solidFill>
                          <a:schemeClr val="dk2"/>
                        </a:solidFill>
                        <a:latin typeface="Source Sans Pro"/>
                        <a:ea typeface="Source Sans Pro"/>
                        <a:cs typeface="Source Sans Pro"/>
                        <a:sym typeface="Source Sans Pro"/>
                      </a:endParaRPr>
                    </a:p>
                    <a:p>
                      <a:pPr marL="171450" lvl="0" indent="-155575" algn="l" rtl="0">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Demonstrated work to VA Executive Sponsor in Sprint 5 demo</a:t>
                      </a:r>
                      <a:endParaRPr sz="800">
                        <a:solidFill>
                          <a:schemeClr val="dk2"/>
                        </a:solidFill>
                        <a:latin typeface="Source Sans Pro"/>
                        <a:ea typeface="Source Sans Pro"/>
                        <a:cs typeface="Source Sans Pro"/>
                        <a:sym typeface="Source Sans Pro"/>
                      </a:endParaRPr>
                    </a:p>
                    <a:p>
                      <a:pPr marL="0" lvl="0" indent="0" algn="l" rtl="0">
                        <a:spcBef>
                          <a:spcPts val="0"/>
                        </a:spcBef>
                        <a:spcAft>
                          <a:spcPts val="0"/>
                        </a:spcAft>
                        <a:buNone/>
                      </a:pPr>
                      <a:r>
                        <a:rPr lang="en-US" sz="800" b="1">
                          <a:solidFill>
                            <a:schemeClr val="dk2"/>
                          </a:solidFill>
                          <a:latin typeface="Source Sans Pro"/>
                          <a:ea typeface="Source Sans Pro"/>
                          <a:cs typeface="Source Sans Pro"/>
                          <a:sym typeface="Source Sans Pro"/>
                        </a:rPr>
                        <a:t>Deliverable:</a:t>
                      </a:r>
                      <a:r>
                        <a:rPr lang="en-US" sz="800">
                          <a:solidFill>
                            <a:schemeClr val="dk2"/>
                          </a:solidFill>
                          <a:latin typeface="Source Sans Pro"/>
                          <a:ea typeface="Source Sans Pro"/>
                          <a:cs typeface="Source Sans Pro"/>
                          <a:sym typeface="Source Sans Pro"/>
                        </a:rPr>
                        <a:t> Captured learnings, impacts/changes, concepts to address user feedback, and recommended next steps in POC Design PPT</a:t>
                      </a:r>
                      <a:endParaRPr sz="800">
                        <a:solidFill>
                          <a:schemeClr val="dk2"/>
                        </a:solidFill>
                        <a:latin typeface="Source Sans Pro"/>
                        <a:ea typeface="Source Sans Pro"/>
                        <a:cs typeface="Source Sans Pro"/>
                        <a:sym typeface="Source Sans Pro"/>
                      </a:endParaRPr>
                    </a:p>
                    <a:p>
                      <a:pPr marL="0" lvl="0" indent="0" algn="l" rtl="0">
                        <a:spcBef>
                          <a:spcPts val="0"/>
                        </a:spcBef>
                        <a:spcAft>
                          <a:spcPts val="0"/>
                        </a:spcAft>
                        <a:buNone/>
                      </a:pPr>
                      <a:r>
                        <a:rPr lang="en-US" sz="800" b="1">
                          <a:solidFill>
                            <a:schemeClr val="dk2"/>
                          </a:solidFill>
                          <a:latin typeface="Source Sans Pro"/>
                          <a:ea typeface="Source Sans Pro"/>
                          <a:cs typeface="Source Sans Pro"/>
                          <a:sym typeface="Source Sans Pro"/>
                        </a:rPr>
                        <a:t>Deliverable: </a:t>
                      </a:r>
                      <a:r>
                        <a:rPr lang="en-US" sz="800">
                          <a:solidFill>
                            <a:schemeClr val="dk2"/>
                          </a:solidFill>
                          <a:latin typeface="Source Sans Pro"/>
                          <a:ea typeface="Source Sans Pro"/>
                          <a:cs typeface="Source Sans Pro"/>
                          <a:sym typeface="Source Sans Pro"/>
                        </a:rPr>
                        <a:t>Iterated Health Apartment POC Design homepage wireframes including updates based on IA tree test</a:t>
                      </a:r>
                      <a:endParaRPr sz="800">
                        <a:solidFill>
                          <a:schemeClr val="dk2"/>
                        </a:solidFill>
                        <a:latin typeface="Source Sans Pro"/>
                        <a:ea typeface="Source Sans Pro"/>
                        <a:cs typeface="Source Sans Pro"/>
                        <a:sym typeface="Source Sans Pro"/>
                      </a:endParaRPr>
                    </a:p>
                  </a:txBody>
                  <a:tcPr marL="22850" marR="22850" marT="22850" marB="1827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7" name="Google Shape;727;g10224e842bd_0_11"/>
          <p:cNvSpPr txBox="1">
            <a:spLocks noGrp="1"/>
          </p:cNvSpPr>
          <p:nvPr>
            <p:ph type="body" idx="2"/>
          </p:nvPr>
        </p:nvSpPr>
        <p:spPr>
          <a:xfrm>
            <a:off x="457200" y="247650"/>
            <a:ext cx="8229600" cy="266700"/>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Clr>
                <a:srgbClr val="000000"/>
              </a:buClr>
              <a:buSzPts val="1200"/>
              <a:buNone/>
            </a:pPr>
            <a:r>
              <a:rPr lang="en-US"/>
              <a:t>CLIN 0001AB</a:t>
            </a:r>
            <a:endParaRPr/>
          </a:p>
          <a:p>
            <a:pPr marL="0" lvl="0" indent="0" algn="l" rtl="0">
              <a:lnSpc>
                <a:spcPct val="100000"/>
              </a:lnSpc>
              <a:spcBef>
                <a:spcPts val="0"/>
              </a:spcBef>
              <a:spcAft>
                <a:spcPts val="0"/>
              </a:spcAft>
              <a:buClr>
                <a:srgbClr val="000000"/>
              </a:buClr>
              <a:buSzPts val="1200"/>
              <a:buNone/>
            </a:pPr>
            <a:endParaRPr/>
          </a:p>
        </p:txBody>
      </p:sp>
      <p:sp>
        <p:nvSpPr>
          <p:cNvPr id="728" name="Google Shape;728;g10224e842bd_0_11"/>
          <p:cNvSpPr txBox="1">
            <a:spLocks noGrp="1"/>
          </p:cNvSpPr>
          <p:nvPr>
            <p:ph type="title"/>
          </p:nvPr>
        </p:nvSpPr>
        <p:spPr>
          <a:xfrm>
            <a:off x="457200" y="514350"/>
            <a:ext cx="8229600" cy="6297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2800"/>
              <a:buFont typeface="Source Sans Pro"/>
              <a:buNone/>
            </a:pPr>
            <a:r>
              <a:rPr lang="en-US" sz="2800"/>
              <a:t>Sprint 5 Approval (2 of 3)</a:t>
            </a:r>
            <a:endParaRPr b="0"/>
          </a:p>
        </p:txBody>
      </p:sp>
      <p:graphicFrame>
        <p:nvGraphicFramePr>
          <p:cNvPr id="729" name="Google Shape;729;g10224e842bd_0_11"/>
          <p:cNvGraphicFramePr/>
          <p:nvPr/>
        </p:nvGraphicFramePr>
        <p:xfrm>
          <a:off x="576350" y="1149524"/>
          <a:ext cx="8110450" cy="3578260"/>
        </p:xfrm>
        <a:graphic>
          <a:graphicData uri="http://schemas.openxmlformats.org/drawingml/2006/table">
            <a:tbl>
              <a:tblPr firstRow="1" bandRow="1">
                <a:noFill/>
                <a:tableStyleId>{013FF838-A7F6-4C29-AAA8-FCA9435A52AF}</a:tableStyleId>
              </a:tblPr>
              <a:tblGrid>
                <a:gridCol w="392925">
                  <a:extLst>
                    <a:ext uri="{9D8B030D-6E8A-4147-A177-3AD203B41FA5}">
                      <a16:colId xmlns:a16="http://schemas.microsoft.com/office/drawing/2014/main" val="20000"/>
                    </a:ext>
                  </a:extLst>
                </a:gridCol>
                <a:gridCol w="900800">
                  <a:extLst>
                    <a:ext uri="{9D8B030D-6E8A-4147-A177-3AD203B41FA5}">
                      <a16:colId xmlns:a16="http://schemas.microsoft.com/office/drawing/2014/main" val="20001"/>
                    </a:ext>
                  </a:extLst>
                </a:gridCol>
                <a:gridCol w="6816725">
                  <a:extLst>
                    <a:ext uri="{9D8B030D-6E8A-4147-A177-3AD203B41FA5}">
                      <a16:colId xmlns:a16="http://schemas.microsoft.com/office/drawing/2014/main" val="20002"/>
                    </a:ext>
                  </a:extLst>
                </a:gridCol>
              </a:tblGrid>
              <a:tr h="77750">
                <a:tc>
                  <a:txBody>
                    <a:bodyPr/>
                    <a:lstStyle/>
                    <a:p>
                      <a:pPr marL="0" lvl="0" indent="0" algn="l" rtl="0">
                        <a:spcBef>
                          <a:spcPts val="0"/>
                        </a:spcBef>
                        <a:spcAft>
                          <a:spcPts val="0"/>
                        </a:spcAft>
                        <a:buNone/>
                      </a:pPr>
                      <a:r>
                        <a:rPr lang="en-US" sz="800" b="1">
                          <a:solidFill>
                            <a:schemeClr val="dk2"/>
                          </a:solidFill>
                          <a:latin typeface="Source Sans Pro"/>
                          <a:ea typeface="Source Sans Pro"/>
                          <a:cs typeface="Source Sans Pro"/>
                          <a:sym typeface="Source Sans Pro"/>
                        </a:rPr>
                        <a:t>Priority</a:t>
                      </a:r>
                      <a:endParaRPr sz="800" b="1">
                        <a:solidFill>
                          <a:schemeClr val="dk2"/>
                        </a:solidFill>
                        <a:latin typeface="Source Sans Pro"/>
                        <a:ea typeface="Source Sans Pro"/>
                        <a:cs typeface="Source Sans Pro"/>
                        <a:sym typeface="Source Sans Pro"/>
                      </a:endParaRPr>
                    </a:p>
                  </a:txBody>
                  <a:tcPr marL="22850" marR="22850" marT="22850" marB="18275" anchor="b">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900"/>
                        <a:buFont typeface="Arial"/>
                        <a:buNone/>
                      </a:pPr>
                      <a:r>
                        <a:rPr lang="en-US" sz="800" b="1">
                          <a:solidFill>
                            <a:schemeClr val="dk2"/>
                          </a:solidFill>
                          <a:latin typeface="Source Sans Pro"/>
                          <a:ea typeface="Source Sans Pro"/>
                          <a:cs typeface="Source Sans Pro"/>
                          <a:sym typeface="Source Sans Pro"/>
                        </a:rPr>
                        <a:t>Epic: User Story</a:t>
                      </a:r>
                      <a:endParaRPr sz="800" b="1">
                        <a:solidFill>
                          <a:schemeClr val="dk2"/>
                        </a:solidFill>
                        <a:latin typeface="Source Sans Pro"/>
                        <a:ea typeface="Source Sans Pro"/>
                        <a:cs typeface="Source Sans Pro"/>
                        <a:sym typeface="Source Sans Pro"/>
                      </a:endParaRPr>
                    </a:p>
                  </a:txBody>
                  <a:tcPr marL="22850" marR="22850" marT="22850" marB="18275" anchor="b">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0"/>
                        <a:buFont typeface="Arial"/>
                        <a:buNone/>
                      </a:pPr>
                      <a:r>
                        <a:rPr lang="en-US" sz="800" b="1" u="none" strike="noStrike" cap="none">
                          <a:solidFill>
                            <a:schemeClr val="dk2"/>
                          </a:solidFill>
                          <a:latin typeface="Source Sans Pro"/>
                          <a:ea typeface="Source Sans Pro"/>
                          <a:cs typeface="Source Sans Pro"/>
                          <a:sym typeface="Source Sans Pro"/>
                        </a:rPr>
                        <a:t>Acceptance Criteria</a:t>
                      </a:r>
                      <a:endParaRPr sz="800" b="1" u="none" strike="noStrike" cap="none">
                        <a:solidFill>
                          <a:schemeClr val="dk2"/>
                        </a:solidFill>
                        <a:latin typeface="Source Sans Pro"/>
                        <a:ea typeface="Source Sans Pro"/>
                        <a:cs typeface="Source Sans Pro"/>
                        <a:sym typeface="Source Sans Pro"/>
                      </a:endParaRPr>
                    </a:p>
                  </a:txBody>
                  <a:tcPr marL="22850" marR="22850" marT="22850" marB="18275" anchor="b">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426550">
                <a:tc>
                  <a:txBody>
                    <a:bodyPr/>
                    <a:lstStyle/>
                    <a:p>
                      <a:pPr marL="0" lvl="0" indent="0" algn="l" rtl="0">
                        <a:spcBef>
                          <a:spcPts val="0"/>
                        </a:spcBef>
                        <a:spcAft>
                          <a:spcPts val="0"/>
                        </a:spcAft>
                        <a:buNone/>
                      </a:pPr>
                      <a:r>
                        <a:rPr lang="en-US" sz="800" b="1">
                          <a:solidFill>
                            <a:schemeClr val="dk2"/>
                          </a:solidFill>
                          <a:latin typeface="Source Sans Pro"/>
                          <a:ea typeface="Source Sans Pro"/>
                          <a:cs typeface="Source Sans Pro"/>
                          <a:sym typeface="Source Sans Pro"/>
                        </a:rPr>
                        <a:t>High</a:t>
                      </a:r>
                      <a:endParaRPr sz="800">
                        <a:solidFill>
                          <a:schemeClr val="dk2"/>
                        </a:solidFill>
                        <a:latin typeface="Source Sans Pro"/>
                        <a:ea typeface="Source Sans Pro"/>
                        <a:cs typeface="Source Sans Pro"/>
                        <a:sym typeface="Source Sans Pro"/>
                      </a:endParaRPr>
                    </a:p>
                  </a:txBody>
                  <a:tcPr marL="22850" marR="22850" marT="22850" marB="1827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US" sz="800">
                          <a:solidFill>
                            <a:schemeClr val="dk2"/>
                          </a:solidFill>
                          <a:latin typeface="Source Sans Pro"/>
                          <a:ea typeface="Source Sans Pro"/>
                          <a:cs typeface="Source Sans Pro"/>
                          <a:sym typeface="Source Sans Pro"/>
                        </a:rPr>
                        <a:t>POC Design: Review MyVA and prepare for future OCTO engagement with MyVA team</a:t>
                      </a:r>
                      <a:endParaRPr sz="800">
                        <a:solidFill>
                          <a:schemeClr val="dk2"/>
                        </a:solidFill>
                        <a:latin typeface="Source Sans Pro"/>
                        <a:ea typeface="Source Sans Pro"/>
                        <a:cs typeface="Source Sans Pro"/>
                        <a:sym typeface="Source Sans Pro"/>
                      </a:endParaRPr>
                    </a:p>
                  </a:txBody>
                  <a:tcPr marL="22850" marR="22850" marT="22850" marB="1827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171450" lvl="0" indent="-155575" algn="l" rtl="0">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Conducted deep dive into MyVA dashboard value proposition (e.g., key features and benefits)</a:t>
                      </a:r>
                      <a:endParaRPr sz="800">
                        <a:solidFill>
                          <a:schemeClr val="dk2"/>
                        </a:solidFill>
                        <a:latin typeface="Source Sans Pro"/>
                        <a:ea typeface="Source Sans Pro"/>
                        <a:cs typeface="Source Sans Pro"/>
                        <a:sym typeface="Source Sans Pro"/>
                      </a:endParaRPr>
                    </a:p>
                    <a:p>
                      <a:pPr marL="171450" lvl="0" indent="-155575" algn="l" rtl="0">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Identified and documented impacts and overlaps of Health Apartment POC Design and MyVA product (e.g., notifications) in POC Design PPT </a:t>
                      </a:r>
                      <a:endParaRPr sz="800">
                        <a:solidFill>
                          <a:schemeClr val="dk2"/>
                        </a:solidFill>
                        <a:latin typeface="Source Sans Pro"/>
                        <a:ea typeface="Source Sans Pro"/>
                        <a:cs typeface="Source Sans Pro"/>
                        <a:sym typeface="Source Sans Pro"/>
                      </a:endParaRPr>
                    </a:p>
                    <a:p>
                      <a:pPr marL="171450" lvl="0" indent="-155575" algn="l" rtl="0">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Defined objectives, questions and created activities to guide future discussion with MyVA team</a:t>
                      </a:r>
                      <a:endParaRPr sz="800">
                        <a:solidFill>
                          <a:schemeClr val="dk2"/>
                        </a:solidFill>
                        <a:latin typeface="Source Sans Pro"/>
                        <a:ea typeface="Source Sans Pro"/>
                        <a:cs typeface="Source Sans Pro"/>
                        <a:sym typeface="Source Sans Pro"/>
                      </a:endParaRPr>
                    </a:p>
                    <a:p>
                      <a:pPr marL="171450" lvl="0" indent="-155575" algn="l" rtl="0">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Socialized and discussed objectives, questions and activities with VA PO and VA Design Lead prior to Sprint 5 demo</a:t>
                      </a:r>
                      <a:endParaRPr sz="800">
                        <a:solidFill>
                          <a:schemeClr val="dk2"/>
                        </a:solidFill>
                        <a:latin typeface="Source Sans Pro"/>
                        <a:ea typeface="Source Sans Pro"/>
                        <a:cs typeface="Source Sans Pro"/>
                        <a:sym typeface="Source Sans Pro"/>
                      </a:endParaRPr>
                    </a:p>
                    <a:p>
                      <a:pPr marL="171450" lvl="0" indent="-155575" algn="l" rtl="0">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Captured feedback and requested changes to be considered in future sprints</a:t>
                      </a:r>
                      <a:endParaRPr sz="800">
                        <a:solidFill>
                          <a:schemeClr val="dk2"/>
                        </a:solidFill>
                        <a:latin typeface="Source Sans Pro"/>
                        <a:ea typeface="Source Sans Pro"/>
                        <a:cs typeface="Source Sans Pro"/>
                        <a:sym typeface="Source Sans Pro"/>
                      </a:endParaRPr>
                    </a:p>
                    <a:p>
                      <a:pPr marL="171450" lvl="0" indent="-155575" algn="l" rtl="0">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Demonstrated work to VA Executive Sponsor in Sprint 5 demo</a:t>
                      </a:r>
                      <a:endParaRPr sz="800">
                        <a:solidFill>
                          <a:schemeClr val="dk2"/>
                        </a:solidFill>
                        <a:latin typeface="Source Sans Pro"/>
                        <a:ea typeface="Source Sans Pro"/>
                        <a:cs typeface="Source Sans Pro"/>
                        <a:sym typeface="Source Sans Pro"/>
                      </a:endParaRPr>
                    </a:p>
                    <a:p>
                      <a:pPr marL="0" lvl="0" indent="0" algn="l" rtl="0">
                        <a:spcBef>
                          <a:spcPts val="0"/>
                        </a:spcBef>
                        <a:spcAft>
                          <a:spcPts val="0"/>
                        </a:spcAft>
                        <a:buNone/>
                      </a:pPr>
                      <a:r>
                        <a:rPr lang="en-US" sz="800" b="1">
                          <a:solidFill>
                            <a:schemeClr val="dk2"/>
                          </a:solidFill>
                          <a:latin typeface="Source Sans Pro"/>
                          <a:ea typeface="Source Sans Pro"/>
                          <a:cs typeface="Source Sans Pro"/>
                          <a:sym typeface="Source Sans Pro"/>
                        </a:rPr>
                        <a:t>Deliverable:</a:t>
                      </a:r>
                      <a:r>
                        <a:rPr lang="en-US" sz="800">
                          <a:solidFill>
                            <a:schemeClr val="dk2"/>
                          </a:solidFill>
                          <a:latin typeface="Source Sans Pro"/>
                          <a:ea typeface="Source Sans Pro"/>
                          <a:cs typeface="Source Sans Pro"/>
                          <a:sym typeface="Source Sans Pro"/>
                        </a:rPr>
                        <a:t> Captured learnings and impacts in POC Design PPT</a:t>
                      </a:r>
                      <a:endParaRPr sz="800">
                        <a:solidFill>
                          <a:schemeClr val="dk2"/>
                        </a:solidFill>
                        <a:latin typeface="Source Sans Pro"/>
                        <a:ea typeface="Source Sans Pro"/>
                        <a:cs typeface="Source Sans Pro"/>
                        <a:sym typeface="Source Sans Pro"/>
                      </a:endParaRPr>
                    </a:p>
                  </a:txBody>
                  <a:tcPr marL="22850" marR="22850" marT="22850" marB="1827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659075">
                <a:tc>
                  <a:txBody>
                    <a:bodyPr/>
                    <a:lstStyle/>
                    <a:p>
                      <a:pPr marL="0" lvl="0" indent="0" algn="l" rtl="0">
                        <a:spcBef>
                          <a:spcPts val="0"/>
                        </a:spcBef>
                        <a:spcAft>
                          <a:spcPts val="0"/>
                        </a:spcAft>
                        <a:buNone/>
                      </a:pPr>
                      <a:r>
                        <a:rPr lang="en-US" sz="800" b="1">
                          <a:solidFill>
                            <a:schemeClr val="dk2"/>
                          </a:solidFill>
                          <a:latin typeface="Source Sans Pro"/>
                          <a:ea typeface="Source Sans Pro"/>
                          <a:cs typeface="Source Sans Pro"/>
                          <a:sym typeface="Source Sans Pro"/>
                        </a:rPr>
                        <a:t>High</a:t>
                      </a:r>
                      <a:endParaRPr sz="800" b="1">
                        <a:solidFill>
                          <a:schemeClr val="dk2"/>
                        </a:solidFill>
                        <a:latin typeface="Source Sans Pro"/>
                        <a:ea typeface="Source Sans Pro"/>
                        <a:cs typeface="Source Sans Pro"/>
                        <a:sym typeface="Source Sans Pro"/>
                      </a:endParaRPr>
                    </a:p>
                  </a:txBody>
                  <a:tcPr marL="22850" marR="22850" marT="22850" marB="1827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US" sz="800">
                          <a:solidFill>
                            <a:schemeClr val="dk2"/>
                          </a:solidFill>
                          <a:latin typeface="Source Sans Pro"/>
                          <a:ea typeface="Source Sans Pro"/>
                          <a:cs typeface="Source Sans Pro"/>
                          <a:sym typeface="Source Sans Pro"/>
                        </a:rPr>
                        <a:t>POC Design: Synthesize navigation system research and identify additional impacts on Health Apartment POC Design</a:t>
                      </a:r>
                      <a:endParaRPr sz="800">
                        <a:solidFill>
                          <a:schemeClr val="dk2"/>
                        </a:solidFill>
                        <a:latin typeface="Source Sans Pro"/>
                        <a:ea typeface="Source Sans Pro"/>
                        <a:cs typeface="Source Sans Pro"/>
                        <a:sym typeface="Source Sans Pro"/>
                      </a:endParaRPr>
                    </a:p>
                  </a:txBody>
                  <a:tcPr marL="22850" marR="22850" marT="22850" marB="1827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171450" marR="0" lvl="0" indent="-155575" algn="l" rtl="0">
                        <a:lnSpc>
                          <a:spcPct val="100000"/>
                        </a:lnSpc>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Synthesized research into navigation system and uncovered insights, design opportunities, and impacts on Health Apartment POC Design (e.g., homepage and landing pages for auth and not auth key features)</a:t>
                      </a:r>
                      <a:endParaRPr sz="800">
                        <a:solidFill>
                          <a:schemeClr val="dk2"/>
                        </a:solidFill>
                        <a:latin typeface="Source Sans Pro"/>
                        <a:ea typeface="Source Sans Pro"/>
                        <a:cs typeface="Source Sans Pro"/>
                        <a:sym typeface="Source Sans Pro"/>
                      </a:endParaRPr>
                    </a:p>
                    <a:p>
                      <a:pPr marL="171450" marR="0" lvl="0" indent="-155575" algn="l" rtl="0">
                        <a:lnSpc>
                          <a:spcPct val="100000"/>
                        </a:lnSpc>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Identified and documented impacts on Health Apartment POC Design homepage in POC Design PPT </a:t>
                      </a:r>
                      <a:endParaRPr sz="800">
                        <a:solidFill>
                          <a:schemeClr val="dk2"/>
                        </a:solidFill>
                        <a:latin typeface="Source Sans Pro"/>
                        <a:ea typeface="Source Sans Pro"/>
                        <a:cs typeface="Source Sans Pro"/>
                        <a:sym typeface="Source Sans Pro"/>
                      </a:endParaRPr>
                    </a:p>
                    <a:p>
                      <a:pPr marL="171450" marR="0" lvl="0" indent="-155575" algn="l" rtl="0">
                        <a:lnSpc>
                          <a:spcPct val="100000"/>
                        </a:lnSpc>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Identified and documented considerations on Health Apartment POC Design to be used during design of  Health Apartment POC Design key features in future sprints in POC Design PPT </a:t>
                      </a:r>
                      <a:endParaRPr sz="800">
                        <a:solidFill>
                          <a:schemeClr val="dk2"/>
                        </a:solidFill>
                        <a:latin typeface="Source Sans Pro"/>
                        <a:ea typeface="Source Sans Pro"/>
                        <a:cs typeface="Source Sans Pro"/>
                        <a:sym typeface="Source Sans Pro"/>
                      </a:endParaRPr>
                    </a:p>
                    <a:p>
                      <a:pPr marL="171450" marR="0" lvl="0" indent="-155575" algn="l" rtl="0">
                        <a:lnSpc>
                          <a:spcPct val="100000"/>
                        </a:lnSpc>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Socialized and discussed considerations on Health Apartment POC Design to be used during design of Health Apartment POC Design key features in future sprints using POC Design PPT with VA PO and VA Design Lead prior to Sprint 5 demo</a:t>
                      </a:r>
                      <a:endParaRPr sz="800">
                        <a:solidFill>
                          <a:schemeClr val="dk2"/>
                        </a:solidFill>
                        <a:latin typeface="Source Sans Pro"/>
                        <a:ea typeface="Source Sans Pro"/>
                        <a:cs typeface="Source Sans Pro"/>
                        <a:sym typeface="Source Sans Pro"/>
                      </a:endParaRPr>
                    </a:p>
                    <a:p>
                      <a:pPr marL="171450" marR="0" lvl="0" indent="-155575" algn="l" rtl="0">
                        <a:lnSpc>
                          <a:spcPct val="100000"/>
                        </a:lnSpc>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Captured feedback and requested changes to be considered in future sprints</a:t>
                      </a:r>
                      <a:endParaRPr sz="800">
                        <a:solidFill>
                          <a:schemeClr val="dk2"/>
                        </a:solidFill>
                        <a:latin typeface="Source Sans Pro"/>
                        <a:ea typeface="Source Sans Pro"/>
                        <a:cs typeface="Source Sans Pro"/>
                        <a:sym typeface="Source Sans Pro"/>
                      </a:endParaRPr>
                    </a:p>
                    <a:p>
                      <a:pPr marL="171450" marR="0" lvl="0" indent="-155575" algn="l" rtl="0">
                        <a:lnSpc>
                          <a:spcPct val="100000"/>
                        </a:lnSpc>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Demonstrated work to VA Executive Sponsor in Sprint 5 demo</a:t>
                      </a:r>
                      <a:endParaRPr sz="800">
                        <a:solidFill>
                          <a:schemeClr val="dk2"/>
                        </a:solidFill>
                        <a:latin typeface="Source Sans Pro"/>
                        <a:ea typeface="Source Sans Pro"/>
                        <a:cs typeface="Source Sans Pro"/>
                        <a:sym typeface="Source Sans Pro"/>
                      </a:endParaRPr>
                    </a:p>
                    <a:p>
                      <a:pPr marL="0" lvl="0" indent="0" algn="l" rtl="0">
                        <a:spcBef>
                          <a:spcPts val="0"/>
                        </a:spcBef>
                        <a:spcAft>
                          <a:spcPts val="0"/>
                        </a:spcAft>
                        <a:buNone/>
                      </a:pPr>
                      <a:r>
                        <a:rPr lang="en-US" sz="800" b="1">
                          <a:solidFill>
                            <a:schemeClr val="dk2"/>
                          </a:solidFill>
                          <a:latin typeface="Source Sans Pro"/>
                          <a:ea typeface="Source Sans Pro"/>
                          <a:cs typeface="Source Sans Pro"/>
                          <a:sym typeface="Source Sans Pro"/>
                        </a:rPr>
                        <a:t>Deliverable:</a:t>
                      </a:r>
                      <a:r>
                        <a:rPr lang="en-US" sz="800">
                          <a:solidFill>
                            <a:schemeClr val="dk2"/>
                          </a:solidFill>
                          <a:latin typeface="Source Sans Pro"/>
                          <a:ea typeface="Source Sans Pro"/>
                          <a:cs typeface="Source Sans Pro"/>
                          <a:sym typeface="Source Sans Pro"/>
                        </a:rPr>
                        <a:t> Captured learnings and impacts in POC Design PPT including impacts on homepage and considerations for Health Apartment POC Design features to be designed in future sprints</a:t>
                      </a:r>
                      <a:endParaRPr sz="800">
                        <a:solidFill>
                          <a:schemeClr val="dk2"/>
                        </a:solidFill>
                        <a:latin typeface="Source Sans Pro"/>
                        <a:ea typeface="Source Sans Pro"/>
                        <a:cs typeface="Source Sans Pro"/>
                        <a:sym typeface="Source Sans Pro"/>
                      </a:endParaRPr>
                    </a:p>
                  </a:txBody>
                  <a:tcPr marL="22850" marR="22850" marT="22850" marB="1827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659075">
                <a:tc>
                  <a:txBody>
                    <a:bodyPr/>
                    <a:lstStyle/>
                    <a:p>
                      <a:pPr marL="0" lvl="0" indent="0" algn="l" rtl="0">
                        <a:spcBef>
                          <a:spcPts val="0"/>
                        </a:spcBef>
                        <a:spcAft>
                          <a:spcPts val="0"/>
                        </a:spcAft>
                        <a:buNone/>
                      </a:pPr>
                      <a:r>
                        <a:rPr lang="en-US" sz="800" b="1">
                          <a:solidFill>
                            <a:schemeClr val="dk2"/>
                          </a:solidFill>
                          <a:latin typeface="Source Sans Pro"/>
                          <a:ea typeface="Source Sans Pro"/>
                          <a:cs typeface="Source Sans Pro"/>
                          <a:sym typeface="Source Sans Pro"/>
                        </a:rPr>
                        <a:t>Med</a:t>
                      </a:r>
                      <a:endParaRPr sz="800" b="1">
                        <a:solidFill>
                          <a:schemeClr val="dk2"/>
                        </a:solidFill>
                        <a:latin typeface="Source Sans Pro"/>
                        <a:ea typeface="Source Sans Pro"/>
                        <a:cs typeface="Source Sans Pro"/>
                        <a:sym typeface="Source Sans Pro"/>
                      </a:endParaRPr>
                    </a:p>
                  </a:txBody>
                  <a:tcPr marL="22850" marR="22850" marT="22850" marB="1827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US" sz="800">
                          <a:solidFill>
                            <a:schemeClr val="dk2"/>
                          </a:solidFill>
                          <a:latin typeface="Source Sans Pro"/>
                          <a:ea typeface="Source Sans Pro"/>
                          <a:cs typeface="Source Sans Pro"/>
                          <a:sym typeface="Source Sans Pro"/>
                        </a:rPr>
                        <a:t>POC Design: Define and align on clear acceptance criteria for  Health Apartment POC Design and capture in POC Design PPT</a:t>
                      </a:r>
                      <a:endParaRPr sz="800">
                        <a:solidFill>
                          <a:schemeClr val="dk2"/>
                        </a:solidFill>
                        <a:latin typeface="Source Sans Pro"/>
                        <a:ea typeface="Source Sans Pro"/>
                        <a:cs typeface="Source Sans Pro"/>
                        <a:sym typeface="Source Sans Pro"/>
                      </a:endParaRPr>
                    </a:p>
                  </a:txBody>
                  <a:tcPr marL="22850" marR="22850" marT="22850" marB="1827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171450" lvl="0" indent="-155575" algn="l" rtl="0">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Created agenda, materials, and activities to conduct workshop to align on clear acceptance criteria for Health Apartment POC Design</a:t>
                      </a:r>
                      <a:endParaRPr sz="800">
                        <a:solidFill>
                          <a:schemeClr val="dk2"/>
                        </a:solidFill>
                        <a:latin typeface="Source Sans Pro"/>
                        <a:ea typeface="Source Sans Pro"/>
                        <a:cs typeface="Source Sans Pro"/>
                        <a:sym typeface="Source Sans Pro"/>
                      </a:endParaRPr>
                    </a:p>
                    <a:p>
                      <a:pPr marL="171450" lvl="0" indent="-155575" algn="l" rtl="0">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Conducted workshop with Executive Sponsor, VA PO, and VA Design Lead to align on clear acceptance criteria for Health Apartment POC Design and prioritized and sequenced plan to deliver Health Apartment POC Design feature (i.e., Health Apartment POC Design wireframe creation order)</a:t>
                      </a:r>
                      <a:endParaRPr sz="800">
                        <a:solidFill>
                          <a:schemeClr val="dk2"/>
                        </a:solidFill>
                        <a:latin typeface="Source Sans Pro"/>
                        <a:ea typeface="Source Sans Pro"/>
                        <a:cs typeface="Source Sans Pro"/>
                        <a:sym typeface="Source Sans Pro"/>
                      </a:endParaRPr>
                    </a:p>
                    <a:p>
                      <a:pPr marL="171450" lvl="0" indent="-155575" algn="l" rtl="0">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Captured written approval for Health Apartment POC Design from VA PO in email</a:t>
                      </a:r>
                      <a:endParaRPr sz="800">
                        <a:solidFill>
                          <a:schemeClr val="dk2"/>
                        </a:solidFill>
                        <a:latin typeface="Source Sans Pro"/>
                        <a:ea typeface="Source Sans Pro"/>
                        <a:cs typeface="Source Sans Pro"/>
                        <a:sym typeface="Source Sans Pro"/>
                      </a:endParaRPr>
                    </a:p>
                    <a:p>
                      <a:pPr marL="171450" lvl="0" indent="-155575" algn="l" rtl="0">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Reviewed Product Roadmap and incorporated changes based on refined acceptance criteria for Health Apartment POC Design</a:t>
                      </a:r>
                      <a:endParaRPr sz="800">
                        <a:solidFill>
                          <a:schemeClr val="dk2"/>
                        </a:solidFill>
                        <a:latin typeface="Source Sans Pro"/>
                        <a:ea typeface="Source Sans Pro"/>
                        <a:cs typeface="Source Sans Pro"/>
                        <a:sym typeface="Source Sans Pro"/>
                      </a:endParaRPr>
                    </a:p>
                    <a:p>
                      <a:pPr marL="171450" lvl="0" indent="-155575" algn="l" rtl="0">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Socialized and discussed Product Roadmap with VA PO and VA Design Lead prior to Sprint 5 demo</a:t>
                      </a:r>
                      <a:endParaRPr sz="800">
                        <a:solidFill>
                          <a:schemeClr val="dk2"/>
                        </a:solidFill>
                        <a:latin typeface="Source Sans Pro"/>
                        <a:ea typeface="Source Sans Pro"/>
                        <a:cs typeface="Source Sans Pro"/>
                        <a:sym typeface="Source Sans Pro"/>
                      </a:endParaRPr>
                    </a:p>
                    <a:p>
                      <a:pPr marL="171450" lvl="0" indent="-155575" algn="l" rtl="0">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Captured feedback and requested changes to be considered in future sprints</a:t>
                      </a:r>
                      <a:endParaRPr sz="800">
                        <a:solidFill>
                          <a:schemeClr val="dk2"/>
                        </a:solidFill>
                        <a:latin typeface="Source Sans Pro"/>
                        <a:ea typeface="Source Sans Pro"/>
                        <a:cs typeface="Source Sans Pro"/>
                        <a:sym typeface="Source Sans Pro"/>
                      </a:endParaRPr>
                    </a:p>
                    <a:p>
                      <a:pPr marL="171450" lvl="0" indent="-155575" algn="l" rtl="0">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Demonstrated Product Roadmap with VA Executive Sponsor during Sprint 5 demo</a:t>
                      </a:r>
                      <a:endParaRPr sz="800">
                        <a:solidFill>
                          <a:schemeClr val="dk2"/>
                        </a:solidFill>
                        <a:latin typeface="Source Sans Pro"/>
                        <a:ea typeface="Source Sans Pro"/>
                        <a:cs typeface="Source Sans Pro"/>
                        <a:sym typeface="Source Sans Pro"/>
                      </a:endParaRPr>
                    </a:p>
                    <a:p>
                      <a:pPr marL="0" lvl="0" indent="0" algn="l" rtl="0">
                        <a:spcBef>
                          <a:spcPts val="0"/>
                        </a:spcBef>
                        <a:spcAft>
                          <a:spcPts val="0"/>
                        </a:spcAft>
                        <a:buNone/>
                      </a:pPr>
                      <a:r>
                        <a:rPr lang="en-US" sz="800" b="1">
                          <a:solidFill>
                            <a:schemeClr val="dk2"/>
                          </a:solidFill>
                          <a:latin typeface="Source Sans Pro"/>
                          <a:ea typeface="Source Sans Pro"/>
                          <a:cs typeface="Source Sans Pro"/>
                          <a:sym typeface="Source Sans Pro"/>
                        </a:rPr>
                        <a:t>Deliverable: </a:t>
                      </a:r>
                      <a:r>
                        <a:rPr lang="en-US" sz="800">
                          <a:solidFill>
                            <a:schemeClr val="dk2"/>
                          </a:solidFill>
                          <a:latin typeface="Source Sans Pro"/>
                          <a:ea typeface="Source Sans Pro"/>
                          <a:cs typeface="Source Sans Pro"/>
                          <a:sym typeface="Source Sans Pro"/>
                        </a:rPr>
                        <a:t>Updates to</a:t>
                      </a:r>
                      <a:r>
                        <a:rPr lang="en-US" sz="800" b="1">
                          <a:solidFill>
                            <a:schemeClr val="dk2"/>
                          </a:solidFill>
                          <a:latin typeface="Source Sans Pro"/>
                          <a:ea typeface="Source Sans Pro"/>
                          <a:cs typeface="Source Sans Pro"/>
                          <a:sym typeface="Source Sans Pro"/>
                        </a:rPr>
                        <a:t> </a:t>
                      </a:r>
                      <a:r>
                        <a:rPr lang="en-US" sz="800">
                          <a:solidFill>
                            <a:schemeClr val="dk2"/>
                          </a:solidFill>
                          <a:latin typeface="Source Sans Pro"/>
                          <a:ea typeface="Source Sans Pro"/>
                          <a:cs typeface="Source Sans Pro"/>
                          <a:sym typeface="Source Sans Pro"/>
                        </a:rPr>
                        <a:t>POC Design PPT</a:t>
                      </a:r>
                      <a:endParaRPr sz="800">
                        <a:solidFill>
                          <a:schemeClr val="dk2"/>
                        </a:solidFill>
                        <a:latin typeface="Source Sans Pro"/>
                        <a:ea typeface="Source Sans Pro"/>
                        <a:cs typeface="Source Sans Pro"/>
                        <a:sym typeface="Source Sans Pro"/>
                      </a:endParaRPr>
                    </a:p>
                  </a:txBody>
                  <a:tcPr marL="22850" marR="22850" marT="22850" marB="1827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3"/>
        <p:cNvGrpSpPr/>
        <p:nvPr/>
      </p:nvGrpSpPr>
      <p:grpSpPr>
        <a:xfrm>
          <a:off x="0" y="0"/>
          <a:ext cx="0" cy="0"/>
          <a:chOff x="0" y="0"/>
          <a:chExt cx="0" cy="0"/>
        </a:xfrm>
      </p:grpSpPr>
      <p:graphicFrame>
        <p:nvGraphicFramePr>
          <p:cNvPr id="734" name="Google Shape;734;gcf930e9091_0_0"/>
          <p:cNvGraphicFramePr/>
          <p:nvPr/>
        </p:nvGraphicFramePr>
        <p:xfrm>
          <a:off x="576350" y="1149524"/>
          <a:ext cx="3000000" cy="3000000"/>
        </p:xfrm>
        <a:graphic>
          <a:graphicData uri="http://schemas.openxmlformats.org/drawingml/2006/table">
            <a:tbl>
              <a:tblPr firstRow="1" bandRow="1">
                <a:noFill/>
                <a:tableStyleId>{013FF838-A7F6-4C29-AAA8-FCA9435A52AF}</a:tableStyleId>
              </a:tblPr>
              <a:tblGrid>
                <a:gridCol w="392925">
                  <a:extLst>
                    <a:ext uri="{9D8B030D-6E8A-4147-A177-3AD203B41FA5}">
                      <a16:colId xmlns:a16="http://schemas.microsoft.com/office/drawing/2014/main" val="20000"/>
                    </a:ext>
                  </a:extLst>
                </a:gridCol>
                <a:gridCol w="900800">
                  <a:extLst>
                    <a:ext uri="{9D8B030D-6E8A-4147-A177-3AD203B41FA5}">
                      <a16:colId xmlns:a16="http://schemas.microsoft.com/office/drawing/2014/main" val="20001"/>
                    </a:ext>
                  </a:extLst>
                </a:gridCol>
                <a:gridCol w="6816725">
                  <a:extLst>
                    <a:ext uri="{9D8B030D-6E8A-4147-A177-3AD203B41FA5}">
                      <a16:colId xmlns:a16="http://schemas.microsoft.com/office/drawing/2014/main" val="20002"/>
                    </a:ext>
                  </a:extLst>
                </a:gridCol>
              </a:tblGrid>
              <a:tr h="79300">
                <a:tc>
                  <a:txBody>
                    <a:bodyPr/>
                    <a:lstStyle/>
                    <a:p>
                      <a:pPr marL="0" lvl="0" indent="0" algn="l" rtl="0">
                        <a:spcBef>
                          <a:spcPts val="0"/>
                        </a:spcBef>
                        <a:spcAft>
                          <a:spcPts val="0"/>
                        </a:spcAft>
                        <a:buNone/>
                      </a:pPr>
                      <a:r>
                        <a:rPr lang="en-US" sz="800" b="1">
                          <a:solidFill>
                            <a:schemeClr val="dk2"/>
                          </a:solidFill>
                          <a:latin typeface="Source Sans Pro"/>
                          <a:ea typeface="Source Sans Pro"/>
                          <a:cs typeface="Source Sans Pro"/>
                          <a:sym typeface="Source Sans Pro"/>
                        </a:rPr>
                        <a:t>Priority</a:t>
                      </a:r>
                      <a:endParaRPr sz="800" b="1">
                        <a:solidFill>
                          <a:schemeClr val="dk2"/>
                        </a:solidFill>
                        <a:latin typeface="Source Sans Pro"/>
                        <a:ea typeface="Source Sans Pro"/>
                        <a:cs typeface="Source Sans Pro"/>
                        <a:sym typeface="Source Sans Pro"/>
                      </a:endParaRPr>
                    </a:p>
                  </a:txBody>
                  <a:tcPr marL="22850" marR="22850" marT="22850" marB="18275" anchor="b">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900"/>
                        <a:buFont typeface="Arial"/>
                        <a:buNone/>
                      </a:pPr>
                      <a:r>
                        <a:rPr lang="en-US" sz="800" b="1">
                          <a:solidFill>
                            <a:schemeClr val="dk2"/>
                          </a:solidFill>
                          <a:latin typeface="Source Sans Pro"/>
                          <a:ea typeface="Source Sans Pro"/>
                          <a:cs typeface="Source Sans Pro"/>
                          <a:sym typeface="Source Sans Pro"/>
                        </a:rPr>
                        <a:t>Epic: User Story</a:t>
                      </a:r>
                      <a:endParaRPr sz="800" b="1">
                        <a:solidFill>
                          <a:schemeClr val="dk2"/>
                        </a:solidFill>
                        <a:latin typeface="Source Sans Pro"/>
                        <a:ea typeface="Source Sans Pro"/>
                        <a:cs typeface="Source Sans Pro"/>
                        <a:sym typeface="Source Sans Pro"/>
                      </a:endParaRPr>
                    </a:p>
                  </a:txBody>
                  <a:tcPr marL="22850" marR="22850" marT="22850" marB="18275" anchor="b">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0"/>
                        <a:buFont typeface="Arial"/>
                        <a:buNone/>
                      </a:pPr>
                      <a:r>
                        <a:rPr lang="en-US" sz="800" b="1" u="none" strike="noStrike" cap="none">
                          <a:solidFill>
                            <a:schemeClr val="dk2"/>
                          </a:solidFill>
                          <a:latin typeface="Source Sans Pro"/>
                          <a:ea typeface="Source Sans Pro"/>
                          <a:cs typeface="Source Sans Pro"/>
                          <a:sym typeface="Source Sans Pro"/>
                        </a:rPr>
                        <a:t>Acceptance Criteria</a:t>
                      </a:r>
                      <a:endParaRPr sz="800" b="1" u="none" strike="noStrike" cap="none">
                        <a:solidFill>
                          <a:schemeClr val="dk2"/>
                        </a:solidFill>
                        <a:latin typeface="Source Sans Pro"/>
                        <a:ea typeface="Source Sans Pro"/>
                        <a:cs typeface="Source Sans Pro"/>
                        <a:sym typeface="Source Sans Pro"/>
                      </a:endParaRPr>
                    </a:p>
                  </a:txBody>
                  <a:tcPr marL="22850" marR="22850" marT="22850" marB="18275" anchor="b">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672375">
                <a:tc>
                  <a:txBody>
                    <a:bodyPr/>
                    <a:lstStyle/>
                    <a:p>
                      <a:pPr marL="0" lvl="0" indent="0" algn="l" rtl="0">
                        <a:spcBef>
                          <a:spcPts val="0"/>
                        </a:spcBef>
                        <a:spcAft>
                          <a:spcPts val="0"/>
                        </a:spcAft>
                        <a:buNone/>
                      </a:pPr>
                      <a:r>
                        <a:rPr lang="en-US" sz="800" b="1">
                          <a:solidFill>
                            <a:schemeClr val="dk2"/>
                          </a:solidFill>
                          <a:latin typeface="Source Sans Pro"/>
                          <a:ea typeface="Source Sans Pro"/>
                          <a:cs typeface="Source Sans Pro"/>
                          <a:sym typeface="Source Sans Pro"/>
                        </a:rPr>
                        <a:t>Low</a:t>
                      </a:r>
                      <a:endParaRPr sz="800" b="1">
                        <a:solidFill>
                          <a:schemeClr val="dk2"/>
                        </a:solidFill>
                        <a:latin typeface="Source Sans Pro"/>
                        <a:ea typeface="Source Sans Pro"/>
                        <a:cs typeface="Source Sans Pro"/>
                        <a:sym typeface="Source Sans Pro"/>
                      </a:endParaRPr>
                    </a:p>
                  </a:txBody>
                  <a:tcPr marL="22850" marR="22850" marT="22850" marB="1827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US" sz="800">
                          <a:solidFill>
                            <a:schemeClr val="dk2"/>
                          </a:solidFill>
                          <a:latin typeface="Source Sans Pro"/>
                          <a:ea typeface="Source Sans Pro"/>
                          <a:cs typeface="Source Sans Pro"/>
                          <a:sym typeface="Source Sans Pro"/>
                        </a:rPr>
                        <a:t>POC Design: Infuse approach to developing Health Apartment POC Design with VA.gov user research / testing processes, methods, and tools</a:t>
                      </a:r>
                      <a:endParaRPr sz="800">
                        <a:solidFill>
                          <a:schemeClr val="dk2"/>
                        </a:solidFill>
                        <a:latin typeface="Source Sans Pro"/>
                        <a:ea typeface="Source Sans Pro"/>
                        <a:cs typeface="Source Sans Pro"/>
                        <a:sym typeface="Source Sans Pro"/>
                      </a:endParaRPr>
                    </a:p>
                  </a:txBody>
                  <a:tcPr marL="22850" marR="22850" marT="22850" marB="1827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171450" lvl="0" indent="-155575" algn="l" rtl="0">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Reviewed VA.gov user research processes, methods, and tools</a:t>
                      </a:r>
                      <a:endParaRPr sz="800">
                        <a:solidFill>
                          <a:schemeClr val="dk2"/>
                        </a:solidFill>
                        <a:latin typeface="Source Sans Pro"/>
                        <a:ea typeface="Source Sans Pro"/>
                        <a:cs typeface="Source Sans Pro"/>
                        <a:sym typeface="Source Sans Pro"/>
                      </a:endParaRPr>
                    </a:p>
                    <a:p>
                      <a:pPr marL="171450" lvl="0" indent="-155575" algn="l" rtl="0">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Incorporated VA.gov user research processes, methods, and tools into POC Design PPT (i.e., used these processes, methods, and tools to capture feedback and changes to Health Apartment POC Design homepage)</a:t>
                      </a:r>
                      <a:endParaRPr sz="800">
                        <a:solidFill>
                          <a:schemeClr val="dk2"/>
                        </a:solidFill>
                        <a:latin typeface="Source Sans Pro"/>
                        <a:ea typeface="Source Sans Pro"/>
                        <a:cs typeface="Source Sans Pro"/>
                        <a:sym typeface="Source Sans Pro"/>
                      </a:endParaRPr>
                    </a:p>
                    <a:p>
                      <a:pPr marL="171450" lvl="0" indent="-155575" algn="l" rtl="0">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Created user stories in Product Roadmap to incorporate VA.gov user research processes, methods, and tools into  workflow in future sprints (e.g., GitHub README, research findings deck, etc.)</a:t>
                      </a:r>
                      <a:endParaRPr sz="800">
                        <a:solidFill>
                          <a:schemeClr val="dk2"/>
                        </a:solidFill>
                        <a:latin typeface="Source Sans Pro"/>
                        <a:ea typeface="Source Sans Pro"/>
                        <a:cs typeface="Source Sans Pro"/>
                        <a:sym typeface="Source Sans Pro"/>
                      </a:endParaRPr>
                    </a:p>
                    <a:p>
                      <a:pPr marL="171450" lvl="0" indent="-155575" algn="l" rtl="0">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Socialized and discussed incorporation of VA.gov user research / testing processes, methods, and tools with VA PO and VA Design Lead prior to Sprint 5 demo</a:t>
                      </a:r>
                      <a:endParaRPr sz="800">
                        <a:solidFill>
                          <a:schemeClr val="dk2"/>
                        </a:solidFill>
                        <a:latin typeface="Source Sans Pro"/>
                        <a:ea typeface="Source Sans Pro"/>
                        <a:cs typeface="Source Sans Pro"/>
                        <a:sym typeface="Source Sans Pro"/>
                      </a:endParaRPr>
                    </a:p>
                    <a:p>
                      <a:pPr marL="171450" lvl="0" indent="-155575" algn="l" rtl="0">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Captured feedback and requested changes to be considered in future sprints</a:t>
                      </a:r>
                      <a:endParaRPr sz="800">
                        <a:solidFill>
                          <a:schemeClr val="dk2"/>
                        </a:solidFill>
                        <a:latin typeface="Source Sans Pro"/>
                        <a:ea typeface="Source Sans Pro"/>
                        <a:cs typeface="Source Sans Pro"/>
                        <a:sym typeface="Source Sans Pro"/>
                      </a:endParaRPr>
                    </a:p>
                    <a:p>
                      <a:pPr marL="171450" lvl="0" indent="-155575" algn="l" rtl="0">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Demonstrate incorporation of VA.gov user research / testing processes, methods, and tools to VA Executive Sponsor in Sprint 5 demo</a:t>
                      </a:r>
                      <a:endParaRPr sz="800">
                        <a:solidFill>
                          <a:schemeClr val="dk2"/>
                        </a:solidFill>
                        <a:latin typeface="Source Sans Pro"/>
                        <a:ea typeface="Source Sans Pro"/>
                        <a:cs typeface="Source Sans Pro"/>
                        <a:sym typeface="Source Sans Pro"/>
                      </a:endParaRPr>
                    </a:p>
                    <a:p>
                      <a:pPr marL="0" lvl="0" indent="0" algn="l" rtl="0">
                        <a:spcBef>
                          <a:spcPts val="0"/>
                        </a:spcBef>
                        <a:spcAft>
                          <a:spcPts val="0"/>
                        </a:spcAft>
                        <a:buNone/>
                      </a:pPr>
                      <a:r>
                        <a:rPr lang="en-US" sz="800" b="1">
                          <a:solidFill>
                            <a:schemeClr val="dk2"/>
                          </a:solidFill>
                          <a:latin typeface="Source Sans Pro"/>
                          <a:ea typeface="Source Sans Pro"/>
                          <a:cs typeface="Source Sans Pro"/>
                          <a:sym typeface="Source Sans Pro"/>
                        </a:rPr>
                        <a:t>Deliverable: </a:t>
                      </a:r>
                      <a:r>
                        <a:rPr lang="en-US" sz="800">
                          <a:solidFill>
                            <a:schemeClr val="dk2"/>
                          </a:solidFill>
                          <a:latin typeface="Source Sans Pro"/>
                          <a:ea typeface="Source Sans Pro"/>
                          <a:cs typeface="Source Sans Pro"/>
                          <a:sym typeface="Source Sans Pro"/>
                        </a:rPr>
                        <a:t>Captured learnings and impacts in POC Design PPT and incorporated VA.gov user research / testing processes, methods, and tool into POC Design PPT and Product Roadmap</a:t>
                      </a:r>
                      <a:endParaRPr sz="800">
                        <a:solidFill>
                          <a:schemeClr val="dk2"/>
                        </a:solidFill>
                        <a:latin typeface="Source Sans Pro"/>
                        <a:ea typeface="Source Sans Pro"/>
                        <a:cs typeface="Source Sans Pro"/>
                        <a:sym typeface="Source Sans Pro"/>
                      </a:endParaRPr>
                    </a:p>
                  </a:txBody>
                  <a:tcPr marL="22850" marR="22850" marT="22850" marB="1827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286450">
                <a:tc>
                  <a:txBody>
                    <a:bodyPr/>
                    <a:lstStyle/>
                    <a:p>
                      <a:pPr marL="0" lvl="0" indent="0" algn="l" rtl="0">
                        <a:spcBef>
                          <a:spcPts val="0"/>
                        </a:spcBef>
                        <a:spcAft>
                          <a:spcPts val="0"/>
                        </a:spcAft>
                        <a:buNone/>
                      </a:pPr>
                      <a:r>
                        <a:rPr lang="en-US" sz="800" b="1">
                          <a:solidFill>
                            <a:schemeClr val="dk2"/>
                          </a:solidFill>
                          <a:latin typeface="Source Sans Pro"/>
                          <a:ea typeface="Source Sans Pro"/>
                          <a:cs typeface="Source Sans Pro"/>
                          <a:sym typeface="Source Sans Pro"/>
                        </a:rPr>
                        <a:t>Low</a:t>
                      </a:r>
                      <a:endParaRPr sz="800" b="1">
                        <a:solidFill>
                          <a:schemeClr val="dk2"/>
                        </a:solidFill>
                        <a:latin typeface="Source Sans Pro"/>
                        <a:ea typeface="Source Sans Pro"/>
                        <a:cs typeface="Source Sans Pro"/>
                        <a:sym typeface="Source Sans Pro"/>
                      </a:endParaRPr>
                    </a:p>
                  </a:txBody>
                  <a:tcPr marL="22850" marR="22850" marT="22850" marB="1827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US" sz="800">
                          <a:solidFill>
                            <a:schemeClr val="dk2"/>
                          </a:solidFill>
                          <a:latin typeface="Source Sans Pro"/>
                          <a:ea typeface="Source Sans Pro"/>
                          <a:cs typeface="Source Sans Pro"/>
                          <a:sym typeface="Source Sans Pro"/>
                        </a:rPr>
                        <a:t>Collaboration Cycle: Prepare for "2-Discover" Step in Collaboration Cycle</a:t>
                      </a:r>
                      <a:endParaRPr sz="800">
                        <a:solidFill>
                          <a:schemeClr val="dk2"/>
                        </a:solidFill>
                        <a:latin typeface="Source Sans Pro"/>
                        <a:ea typeface="Source Sans Pro"/>
                        <a:cs typeface="Source Sans Pro"/>
                        <a:sym typeface="Source Sans Pro"/>
                      </a:endParaRPr>
                    </a:p>
                    <a:p>
                      <a:pPr marL="0" lvl="0" indent="0" algn="l" rtl="0">
                        <a:spcBef>
                          <a:spcPts val="0"/>
                        </a:spcBef>
                        <a:spcAft>
                          <a:spcPts val="0"/>
                        </a:spcAft>
                        <a:buNone/>
                      </a:pPr>
                      <a:endParaRPr sz="800">
                        <a:solidFill>
                          <a:schemeClr val="dk2"/>
                        </a:solidFill>
                        <a:latin typeface="Source Sans Pro"/>
                        <a:ea typeface="Source Sans Pro"/>
                        <a:cs typeface="Source Sans Pro"/>
                        <a:sym typeface="Source Sans Pro"/>
                      </a:endParaRPr>
                    </a:p>
                  </a:txBody>
                  <a:tcPr marL="22850" marR="22850" marT="22850" marB="1827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171450" lvl="0" indent="-155575" algn="l" rtl="0">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Scheduled and conducted meeting with Ryan Thurlwell to prepare for and maximize value for Health Apartment POC Design through Collaboration Cycle </a:t>
                      </a:r>
                      <a:endParaRPr sz="800">
                        <a:solidFill>
                          <a:schemeClr val="dk2"/>
                        </a:solidFill>
                        <a:latin typeface="Source Sans Pro"/>
                        <a:ea typeface="Source Sans Pro"/>
                        <a:cs typeface="Source Sans Pro"/>
                        <a:sym typeface="Source Sans Pro"/>
                      </a:endParaRPr>
                    </a:p>
                    <a:p>
                      <a:pPr marL="171450" lvl="0" indent="-155575" algn="l" rtl="0">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Captured insights and next steps in POC Design PPT</a:t>
                      </a:r>
                      <a:endParaRPr sz="800">
                        <a:solidFill>
                          <a:schemeClr val="dk2"/>
                        </a:solidFill>
                        <a:latin typeface="Source Sans Pro"/>
                        <a:ea typeface="Source Sans Pro"/>
                        <a:cs typeface="Source Sans Pro"/>
                        <a:sym typeface="Source Sans Pro"/>
                      </a:endParaRPr>
                    </a:p>
                    <a:p>
                      <a:pPr marL="171450" lvl="0" indent="-155575" algn="l" rtl="0">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Socialized and discussed learnings with VA PO and VA Design Lead prior to Sprint 5 demo</a:t>
                      </a:r>
                      <a:endParaRPr sz="800">
                        <a:solidFill>
                          <a:schemeClr val="dk2"/>
                        </a:solidFill>
                        <a:latin typeface="Source Sans Pro"/>
                        <a:ea typeface="Source Sans Pro"/>
                        <a:cs typeface="Source Sans Pro"/>
                        <a:sym typeface="Source Sans Pro"/>
                      </a:endParaRPr>
                    </a:p>
                    <a:p>
                      <a:pPr marL="171450" lvl="0" indent="-155575" algn="l" rtl="0">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Captured feedback and requested changes to be considered in future sprints</a:t>
                      </a:r>
                      <a:endParaRPr sz="800">
                        <a:solidFill>
                          <a:schemeClr val="dk2"/>
                        </a:solidFill>
                        <a:latin typeface="Source Sans Pro"/>
                        <a:ea typeface="Source Sans Pro"/>
                        <a:cs typeface="Source Sans Pro"/>
                        <a:sym typeface="Source Sans Pro"/>
                      </a:endParaRPr>
                    </a:p>
                    <a:p>
                      <a:pPr marL="171450" lvl="0" indent="-155575" algn="l" rtl="0">
                        <a:spcBef>
                          <a:spcPts val="0"/>
                        </a:spcBef>
                        <a:spcAft>
                          <a:spcPts val="0"/>
                        </a:spcAft>
                        <a:buClr>
                          <a:schemeClr val="dk2"/>
                        </a:buClr>
                        <a:buSzPts val="800"/>
                        <a:buFont typeface="Source Sans Pro"/>
                        <a:buChar char="•"/>
                      </a:pPr>
                      <a:r>
                        <a:rPr lang="en-US" sz="800">
                          <a:solidFill>
                            <a:schemeClr val="dk2"/>
                          </a:solidFill>
                          <a:latin typeface="Source Sans Pro"/>
                          <a:ea typeface="Source Sans Pro"/>
                          <a:cs typeface="Source Sans Pro"/>
                          <a:sym typeface="Source Sans Pro"/>
                        </a:rPr>
                        <a:t>Demonstrated work to VA Executive Sponsor in Sprint 5 demo</a:t>
                      </a:r>
                      <a:endParaRPr sz="800">
                        <a:solidFill>
                          <a:schemeClr val="dk2"/>
                        </a:solidFill>
                        <a:latin typeface="Source Sans Pro"/>
                        <a:ea typeface="Source Sans Pro"/>
                        <a:cs typeface="Source Sans Pro"/>
                        <a:sym typeface="Source Sans Pro"/>
                      </a:endParaRPr>
                    </a:p>
                    <a:p>
                      <a:pPr marL="0" lvl="0" indent="0" algn="l" rtl="0">
                        <a:spcBef>
                          <a:spcPts val="0"/>
                        </a:spcBef>
                        <a:spcAft>
                          <a:spcPts val="0"/>
                        </a:spcAft>
                        <a:buNone/>
                      </a:pPr>
                      <a:r>
                        <a:rPr lang="en-US" sz="800">
                          <a:solidFill>
                            <a:srgbClr val="FF0000"/>
                          </a:solidFill>
                          <a:latin typeface="Source Sans Pro"/>
                          <a:ea typeface="Source Sans Pro"/>
                          <a:cs typeface="Source Sans Pro"/>
                          <a:sym typeface="Source Sans Pro"/>
                        </a:rPr>
                        <a:t>*</a:t>
                      </a:r>
                      <a:r>
                        <a:rPr lang="en-US" sz="800" b="1">
                          <a:solidFill>
                            <a:schemeClr val="dk2"/>
                          </a:solidFill>
                          <a:latin typeface="Source Sans Pro"/>
                          <a:ea typeface="Source Sans Pro"/>
                          <a:cs typeface="Source Sans Pro"/>
                          <a:sym typeface="Source Sans Pro"/>
                        </a:rPr>
                        <a:t>Deliverable: </a:t>
                      </a:r>
                      <a:r>
                        <a:rPr lang="en-US" sz="800">
                          <a:solidFill>
                            <a:schemeClr val="dk2"/>
                          </a:solidFill>
                          <a:latin typeface="Source Sans Pro"/>
                          <a:ea typeface="Source Sans Pro"/>
                          <a:cs typeface="Source Sans Pro"/>
                          <a:sym typeface="Source Sans Pro"/>
                        </a:rPr>
                        <a:t>Updates to</a:t>
                      </a:r>
                      <a:r>
                        <a:rPr lang="en-US" sz="800" b="1">
                          <a:solidFill>
                            <a:schemeClr val="dk2"/>
                          </a:solidFill>
                          <a:latin typeface="Source Sans Pro"/>
                          <a:ea typeface="Source Sans Pro"/>
                          <a:cs typeface="Source Sans Pro"/>
                          <a:sym typeface="Source Sans Pro"/>
                        </a:rPr>
                        <a:t> </a:t>
                      </a:r>
                      <a:r>
                        <a:rPr lang="en-US" sz="800">
                          <a:solidFill>
                            <a:schemeClr val="dk2"/>
                          </a:solidFill>
                          <a:latin typeface="Source Sans Pro"/>
                          <a:ea typeface="Source Sans Pro"/>
                          <a:cs typeface="Source Sans Pro"/>
                          <a:sym typeface="Source Sans Pro"/>
                        </a:rPr>
                        <a:t>POC Design PPT</a:t>
                      </a:r>
                      <a:endParaRPr sz="800">
                        <a:solidFill>
                          <a:schemeClr val="dk2"/>
                        </a:solidFill>
                        <a:latin typeface="Source Sans Pro"/>
                        <a:ea typeface="Source Sans Pro"/>
                        <a:cs typeface="Source Sans Pro"/>
                        <a:sym typeface="Source Sans Pro"/>
                      </a:endParaRPr>
                    </a:p>
                  </a:txBody>
                  <a:tcPr marL="22850" marR="22850" marT="22850" marB="1827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735" name="Google Shape;735;gcf930e9091_0_0"/>
          <p:cNvSpPr txBox="1">
            <a:spLocks noGrp="1"/>
          </p:cNvSpPr>
          <p:nvPr>
            <p:ph type="body" idx="2"/>
          </p:nvPr>
        </p:nvSpPr>
        <p:spPr>
          <a:xfrm>
            <a:off x="457200" y="247650"/>
            <a:ext cx="8229600" cy="266700"/>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Clr>
                <a:srgbClr val="000000"/>
              </a:buClr>
              <a:buSzPts val="1200"/>
              <a:buNone/>
            </a:pPr>
            <a:r>
              <a:rPr lang="en-US"/>
              <a:t>CLIN 0001AB</a:t>
            </a:r>
            <a:endParaRPr/>
          </a:p>
          <a:p>
            <a:pPr marL="0" lvl="0" indent="0" algn="l" rtl="0">
              <a:lnSpc>
                <a:spcPct val="100000"/>
              </a:lnSpc>
              <a:spcBef>
                <a:spcPts val="0"/>
              </a:spcBef>
              <a:spcAft>
                <a:spcPts val="0"/>
              </a:spcAft>
              <a:buClr>
                <a:srgbClr val="000000"/>
              </a:buClr>
              <a:buSzPts val="1200"/>
              <a:buNone/>
            </a:pPr>
            <a:endParaRPr/>
          </a:p>
        </p:txBody>
      </p:sp>
      <p:sp>
        <p:nvSpPr>
          <p:cNvPr id="736" name="Google Shape;736;gcf930e9091_0_0"/>
          <p:cNvSpPr txBox="1">
            <a:spLocks noGrp="1"/>
          </p:cNvSpPr>
          <p:nvPr>
            <p:ph type="title"/>
          </p:nvPr>
        </p:nvSpPr>
        <p:spPr>
          <a:xfrm>
            <a:off x="457200" y="514350"/>
            <a:ext cx="8229600" cy="6297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2800"/>
              <a:buFont typeface="Source Sans Pro"/>
              <a:buNone/>
            </a:pPr>
            <a:r>
              <a:rPr lang="en-US" sz="2800"/>
              <a:t>Sprint 5 Approval (3 of 3)</a:t>
            </a:r>
            <a:endParaRPr b="0"/>
          </a:p>
        </p:txBody>
      </p:sp>
      <p:sp>
        <p:nvSpPr>
          <p:cNvPr id="737" name="Google Shape;737;gcf930e9091_0_0"/>
          <p:cNvSpPr txBox="1"/>
          <p:nvPr/>
        </p:nvSpPr>
        <p:spPr>
          <a:xfrm>
            <a:off x="457200" y="4272900"/>
            <a:ext cx="8485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700">
                <a:solidFill>
                  <a:srgbClr val="E9304D"/>
                </a:solidFill>
                <a:latin typeface="Source Sans Pro"/>
                <a:ea typeface="Source Sans Pro"/>
                <a:cs typeface="Source Sans Pro"/>
                <a:sym typeface="Source Sans Pro"/>
              </a:rPr>
              <a:t>*User story may not be completely accomplished due to dependencies / order and potential lack of availability of key government stakeholders. Risks will be raised as early as possible and updates will be shared in a timely manner.</a:t>
            </a:r>
            <a:endParaRPr sz="7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742" name="Google Shape;742;g1037514dfb9_0_0"/>
          <p:cNvSpPr txBox="1">
            <a:spLocks noGrp="1"/>
          </p:cNvSpPr>
          <p:nvPr>
            <p:ph type="body" idx="2"/>
          </p:nvPr>
        </p:nvSpPr>
        <p:spPr>
          <a:xfrm>
            <a:off x="457200" y="247650"/>
            <a:ext cx="8229600" cy="266700"/>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Clr>
                <a:srgbClr val="000000"/>
              </a:buClr>
              <a:buSzPts val="1200"/>
              <a:buNone/>
            </a:pPr>
            <a:r>
              <a:rPr lang="en-US"/>
              <a:t>CLIN 0001AB</a:t>
            </a:r>
            <a:endParaRPr/>
          </a:p>
          <a:p>
            <a:pPr marL="0" lvl="0" indent="0" algn="l" rtl="0">
              <a:lnSpc>
                <a:spcPct val="100000"/>
              </a:lnSpc>
              <a:spcBef>
                <a:spcPts val="0"/>
              </a:spcBef>
              <a:spcAft>
                <a:spcPts val="0"/>
              </a:spcAft>
              <a:buClr>
                <a:srgbClr val="000000"/>
              </a:buClr>
              <a:buSzPts val="1200"/>
              <a:buNone/>
            </a:pPr>
            <a:endParaRPr/>
          </a:p>
        </p:txBody>
      </p:sp>
      <p:sp>
        <p:nvSpPr>
          <p:cNvPr id="743" name="Google Shape;743;g1037514dfb9_0_0"/>
          <p:cNvSpPr txBox="1">
            <a:spLocks noGrp="1"/>
          </p:cNvSpPr>
          <p:nvPr>
            <p:ph type="title"/>
          </p:nvPr>
        </p:nvSpPr>
        <p:spPr>
          <a:xfrm>
            <a:off x="457200" y="514350"/>
            <a:ext cx="8229600" cy="62970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None/>
            </a:pPr>
            <a:r>
              <a:rPr lang="en-US" sz="2800"/>
              <a:t>POC Design: Synthesize IA tree test results</a:t>
            </a:r>
            <a:endParaRPr sz="2800"/>
          </a:p>
          <a:p>
            <a:pPr marL="0" lvl="0" indent="0" algn="l" rtl="0">
              <a:lnSpc>
                <a:spcPct val="100000"/>
              </a:lnSpc>
              <a:spcBef>
                <a:spcPts val="0"/>
              </a:spcBef>
              <a:spcAft>
                <a:spcPts val="0"/>
              </a:spcAft>
              <a:buNone/>
            </a:pPr>
            <a:endParaRPr sz="2800"/>
          </a:p>
          <a:p>
            <a:pPr marL="0" lvl="0" indent="0" algn="l" rtl="0">
              <a:lnSpc>
                <a:spcPct val="100000"/>
              </a:lnSpc>
              <a:spcBef>
                <a:spcPts val="0"/>
              </a:spcBef>
              <a:spcAft>
                <a:spcPts val="0"/>
              </a:spcAft>
              <a:buClr>
                <a:schemeClr val="accent1"/>
              </a:buClr>
              <a:buSzPct val="100000"/>
              <a:buFont typeface="Source Sans Pro"/>
              <a:buNone/>
            </a:pPr>
            <a:endParaRPr sz="2800"/>
          </a:p>
        </p:txBody>
      </p:sp>
      <p:sp>
        <p:nvSpPr>
          <p:cNvPr id="744" name="Google Shape;744;g1037514dfb9_0_0"/>
          <p:cNvSpPr txBox="1"/>
          <p:nvPr/>
        </p:nvSpPr>
        <p:spPr>
          <a:xfrm>
            <a:off x="457200" y="1364850"/>
            <a:ext cx="5825100" cy="62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b="1">
                <a:solidFill>
                  <a:schemeClr val="dk2"/>
                </a:solidFill>
                <a:latin typeface="Source Sans Pro"/>
                <a:ea typeface="Source Sans Pro"/>
                <a:cs typeface="Source Sans Pro"/>
                <a:sym typeface="Source Sans Pro"/>
              </a:rPr>
              <a:t>Deliverable: </a:t>
            </a:r>
            <a:endParaRPr sz="1000" b="1">
              <a:solidFill>
                <a:schemeClr val="dk2"/>
              </a:solidFill>
              <a:latin typeface="Source Sans Pro"/>
              <a:ea typeface="Source Sans Pro"/>
              <a:cs typeface="Source Sans Pro"/>
              <a:sym typeface="Source Sans Pro"/>
            </a:endParaRPr>
          </a:p>
          <a:p>
            <a:pPr marL="171450" marR="0" lvl="0" indent="-161925" algn="l" rtl="0">
              <a:lnSpc>
                <a:spcPct val="100000"/>
              </a:lnSpc>
              <a:spcBef>
                <a:spcPts val="0"/>
              </a:spcBef>
              <a:spcAft>
                <a:spcPts val="0"/>
              </a:spcAft>
              <a:buClr>
                <a:schemeClr val="dk2"/>
              </a:buClr>
              <a:buSzPts val="900"/>
              <a:buFont typeface="Source Sans Pro"/>
              <a:buChar char="•"/>
            </a:pPr>
            <a:r>
              <a:rPr lang="en-US" sz="1000" b="1">
                <a:solidFill>
                  <a:schemeClr val="dk2"/>
                </a:solidFill>
                <a:latin typeface="Source Sans Pro"/>
                <a:ea typeface="Source Sans Pro"/>
                <a:cs typeface="Source Sans Pro"/>
                <a:sym typeface="Source Sans Pro"/>
              </a:rPr>
              <a:t>Developed </a:t>
            </a:r>
            <a:r>
              <a:rPr lang="en-US" sz="1000" b="1" u="sng">
                <a:solidFill>
                  <a:schemeClr val="hlink"/>
                </a:solidFill>
                <a:latin typeface="Source Sans Pro"/>
                <a:ea typeface="Source Sans Pro"/>
                <a:cs typeface="Source Sans Pro"/>
                <a:sym typeface="Source Sans Pro"/>
                <a:hlinkClick r:id="rId3"/>
              </a:rPr>
              <a:t>POC Design PPT</a:t>
            </a:r>
            <a:r>
              <a:rPr lang="en-US" sz="1000" b="1">
                <a:solidFill>
                  <a:schemeClr val="dk2"/>
                </a:solidFill>
                <a:latin typeface="Source Sans Pro"/>
                <a:ea typeface="Source Sans Pro"/>
                <a:cs typeface="Source Sans Pro"/>
                <a:sym typeface="Source Sans Pro"/>
              </a:rPr>
              <a:t> and captured learnings, impacts, and recommendations</a:t>
            </a:r>
            <a:endParaRPr sz="1000" b="1">
              <a:solidFill>
                <a:schemeClr val="dk2"/>
              </a:solidFill>
              <a:latin typeface="Source Sans Pro"/>
              <a:ea typeface="Source Sans Pro"/>
              <a:cs typeface="Source Sans Pro"/>
              <a:sym typeface="Source Sans Pro"/>
            </a:endParaRPr>
          </a:p>
          <a:p>
            <a:pPr marL="171450" marR="0" lvl="0" indent="-161925" algn="l" rtl="0">
              <a:lnSpc>
                <a:spcPct val="100000"/>
              </a:lnSpc>
              <a:spcBef>
                <a:spcPts val="0"/>
              </a:spcBef>
              <a:spcAft>
                <a:spcPts val="0"/>
              </a:spcAft>
              <a:buClr>
                <a:schemeClr val="dk2"/>
              </a:buClr>
              <a:buSzPts val="900"/>
              <a:buFont typeface="Source Sans Pro"/>
              <a:buChar char="•"/>
            </a:pPr>
            <a:r>
              <a:rPr lang="en-US" sz="1000" b="1">
                <a:solidFill>
                  <a:schemeClr val="dk2"/>
                </a:solidFill>
                <a:latin typeface="Source Sans Pro"/>
                <a:ea typeface="Source Sans Pro"/>
                <a:cs typeface="Source Sans Pro"/>
                <a:sym typeface="Source Sans Pro"/>
              </a:rPr>
              <a:t>Updated </a:t>
            </a:r>
            <a:r>
              <a:rPr lang="en-US" sz="1000" b="1" u="sng">
                <a:solidFill>
                  <a:schemeClr val="hlink"/>
                </a:solidFill>
                <a:latin typeface="Source Sans Pro"/>
                <a:ea typeface="Source Sans Pro"/>
                <a:cs typeface="Source Sans Pro"/>
                <a:sym typeface="Source Sans Pro"/>
                <a:hlinkClick r:id="rId4"/>
              </a:rPr>
              <a:t>Site Map Mural (v4)</a:t>
            </a:r>
            <a:endParaRPr sz="1000" b="1">
              <a:solidFill>
                <a:schemeClr val="dk2"/>
              </a:solidFill>
              <a:latin typeface="Source Sans Pro"/>
              <a:ea typeface="Source Sans Pro"/>
              <a:cs typeface="Source Sans Pro"/>
              <a:sym typeface="Source Sans Pro"/>
            </a:endParaRPr>
          </a:p>
          <a:p>
            <a:pPr marL="0" lvl="0" indent="0" algn="l" rtl="0">
              <a:spcBef>
                <a:spcPts val="0"/>
              </a:spcBef>
              <a:spcAft>
                <a:spcPts val="0"/>
              </a:spcAft>
              <a:buNone/>
            </a:pPr>
            <a:endParaRPr sz="1000" b="1">
              <a:solidFill>
                <a:schemeClr val="dk2"/>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SzPts val="1100"/>
              <a:buFont typeface="Arial"/>
              <a:buNone/>
            </a:pPr>
            <a:endParaRPr sz="1000">
              <a:solidFill>
                <a:schemeClr val="dk2"/>
              </a:solidFill>
              <a:latin typeface="Source Sans Pro"/>
              <a:ea typeface="Source Sans Pro"/>
              <a:cs typeface="Source Sans Pro"/>
              <a:sym typeface="Source Sans Pro"/>
            </a:endParaRPr>
          </a:p>
        </p:txBody>
      </p:sp>
      <p:sp>
        <p:nvSpPr>
          <p:cNvPr id="745" name="Google Shape;745;g1037514dfb9_0_0"/>
          <p:cNvSpPr txBox="1">
            <a:spLocks noGrp="1"/>
          </p:cNvSpPr>
          <p:nvPr>
            <p:ph type="body" idx="1"/>
          </p:nvPr>
        </p:nvSpPr>
        <p:spPr>
          <a:xfrm>
            <a:off x="457200" y="2054925"/>
            <a:ext cx="3962400" cy="25743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sz="1000" b="1"/>
              <a:t>Summary of insights</a:t>
            </a:r>
            <a:endParaRPr sz="1000"/>
          </a:p>
          <a:p>
            <a:pPr marL="171450" marR="0" lvl="0" indent="-161925" algn="l" rtl="0">
              <a:lnSpc>
                <a:spcPct val="100000"/>
              </a:lnSpc>
              <a:spcBef>
                <a:spcPts val="0"/>
              </a:spcBef>
              <a:spcAft>
                <a:spcPts val="0"/>
              </a:spcAft>
              <a:buClr>
                <a:schemeClr val="dk2"/>
              </a:buClr>
              <a:buSzPts val="900"/>
              <a:buFont typeface="Source Sans Pro"/>
              <a:buChar char="•"/>
            </a:pPr>
            <a:r>
              <a:rPr lang="en-US" sz="1000"/>
              <a:t>Users are task-oriented but most seek information before doing a task.</a:t>
            </a:r>
            <a:endParaRPr sz="1000"/>
          </a:p>
          <a:p>
            <a:pPr marL="171450" marR="0" lvl="0" indent="-161925" algn="l" rtl="0">
              <a:lnSpc>
                <a:spcPct val="100000"/>
              </a:lnSpc>
              <a:spcBef>
                <a:spcPts val="0"/>
              </a:spcBef>
              <a:spcAft>
                <a:spcPts val="0"/>
              </a:spcAft>
              <a:buClr>
                <a:schemeClr val="dk2"/>
              </a:buClr>
              <a:buSzPts val="900"/>
              <a:buFont typeface="Source Sans Pro"/>
              <a:buChar char="•"/>
            </a:pPr>
            <a:r>
              <a:rPr lang="en-US" sz="1000"/>
              <a:t>The most frequently sorted "Health" cards* were separated in the IA, causing confusion and ambiguity across the top-level sections.</a:t>
            </a:r>
            <a:endParaRPr sz="1000"/>
          </a:p>
          <a:p>
            <a:pPr marL="171450" marR="0" lvl="0" indent="-161925" algn="l" rtl="0">
              <a:lnSpc>
                <a:spcPct val="100000"/>
              </a:lnSpc>
              <a:spcBef>
                <a:spcPts val="0"/>
              </a:spcBef>
              <a:spcAft>
                <a:spcPts val="0"/>
              </a:spcAft>
              <a:buClr>
                <a:schemeClr val="dk2"/>
              </a:buClr>
              <a:buSzPts val="900"/>
              <a:buFont typeface="Source Sans Pro"/>
              <a:buChar char="•"/>
            </a:pPr>
            <a:r>
              <a:rPr lang="en-US" sz="1000"/>
              <a:t>"Help and resources" is not helpful unless users know what specific information it offers.</a:t>
            </a:r>
            <a:endParaRPr sz="1000"/>
          </a:p>
          <a:p>
            <a:pPr marL="171450" marR="0" lvl="0" indent="-161925" algn="l" rtl="0">
              <a:lnSpc>
                <a:spcPct val="100000"/>
              </a:lnSpc>
              <a:spcBef>
                <a:spcPts val="0"/>
              </a:spcBef>
              <a:spcAft>
                <a:spcPts val="0"/>
              </a:spcAft>
              <a:buClr>
                <a:schemeClr val="dk2"/>
              </a:buClr>
              <a:buSzPts val="900"/>
              <a:buFont typeface="Source Sans Pro"/>
              <a:buChar char="•"/>
            </a:pPr>
            <a:r>
              <a:rPr lang="en-US" sz="1000"/>
              <a:t>The deeper the nesting, higher the failure rate.</a:t>
            </a:r>
            <a:endParaRPr sz="1000"/>
          </a:p>
          <a:p>
            <a:pPr marL="171450" marR="0" lvl="0" indent="-161925" algn="l" rtl="0">
              <a:lnSpc>
                <a:spcPct val="100000"/>
              </a:lnSpc>
              <a:spcBef>
                <a:spcPts val="0"/>
              </a:spcBef>
              <a:spcAft>
                <a:spcPts val="0"/>
              </a:spcAft>
              <a:buClr>
                <a:schemeClr val="dk2"/>
              </a:buClr>
              <a:buSzPts val="900"/>
              <a:buFont typeface="Source Sans Pro"/>
              <a:buChar char="•"/>
            </a:pPr>
            <a:r>
              <a:rPr lang="en-US" sz="1000"/>
              <a:t>User experience (UX) and information architecture (IA) are independent of one another and need to be handled separately.</a:t>
            </a:r>
            <a:endParaRPr sz="1000"/>
          </a:p>
          <a:p>
            <a:pPr marL="171450" marR="0" lvl="0" indent="-161925" algn="l" rtl="0">
              <a:lnSpc>
                <a:spcPct val="100000"/>
              </a:lnSpc>
              <a:spcBef>
                <a:spcPts val="0"/>
              </a:spcBef>
              <a:spcAft>
                <a:spcPts val="0"/>
              </a:spcAft>
              <a:buClr>
                <a:schemeClr val="dk2"/>
              </a:buClr>
              <a:buSzPts val="900"/>
              <a:buFont typeface="Source Sans Pro"/>
              <a:buChar char="•"/>
            </a:pPr>
            <a:r>
              <a:rPr lang="en-US" sz="1000"/>
              <a:t>Attempts to show everything at once is actually causing cognitive fatigue.</a:t>
            </a:r>
            <a:endParaRPr sz="1000"/>
          </a:p>
          <a:p>
            <a:pPr marL="457200" lvl="0" indent="0" algn="l" rtl="0">
              <a:spcBef>
                <a:spcPts val="0"/>
              </a:spcBef>
              <a:spcAft>
                <a:spcPts val="0"/>
              </a:spcAft>
              <a:buNone/>
            </a:pPr>
            <a:endParaRPr sz="1000" b="1"/>
          </a:p>
          <a:p>
            <a:pPr marL="0" lvl="0" indent="0" algn="l" rtl="0">
              <a:spcBef>
                <a:spcPts val="0"/>
              </a:spcBef>
              <a:spcAft>
                <a:spcPts val="0"/>
              </a:spcAft>
              <a:buNone/>
            </a:pPr>
            <a:endParaRPr sz="1000"/>
          </a:p>
          <a:p>
            <a:pPr marL="0" lvl="0" indent="0" algn="l" rtl="0">
              <a:spcBef>
                <a:spcPts val="0"/>
              </a:spcBef>
              <a:spcAft>
                <a:spcPts val="0"/>
              </a:spcAft>
              <a:buNone/>
            </a:pPr>
            <a:endParaRPr sz="1000"/>
          </a:p>
        </p:txBody>
      </p:sp>
      <p:sp>
        <p:nvSpPr>
          <p:cNvPr id="746" name="Google Shape;746;g1037514dfb9_0_0"/>
          <p:cNvSpPr txBox="1">
            <a:spLocks noGrp="1"/>
          </p:cNvSpPr>
          <p:nvPr>
            <p:ph type="body" idx="1"/>
          </p:nvPr>
        </p:nvSpPr>
        <p:spPr>
          <a:xfrm>
            <a:off x="4622600" y="2054925"/>
            <a:ext cx="3962400" cy="25743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US" sz="1000" b="1"/>
              <a:t>Recommendations</a:t>
            </a:r>
            <a:endParaRPr sz="1000"/>
          </a:p>
          <a:p>
            <a:pPr marL="171450" marR="0" lvl="0" indent="-161925" algn="l" rtl="0">
              <a:lnSpc>
                <a:spcPct val="100000"/>
              </a:lnSpc>
              <a:spcBef>
                <a:spcPts val="0"/>
              </a:spcBef>
              <a:spcAft>
                <a:spcPts val="0"/>
              </a:spcAft>
              <a:buClr>
                <a:schemeClr val="dk2"/>
              </a:buClr>
              <a:buSzPts val="900"/>
              <a:buFont typeface="Source Sans Pro"/>
              <a:buChar char="•"/>
            </a:pPr>
            <a:r>
              <a:rPr lang="en-US" sz="1000"/>
              <a:t>Less is more; economize and package content</a:t>
            </a:r>
            <a:endParaRPr sz="1000"/>
          </a:p>
          <a:p>
            <a:pPr marL="171450" marR="0" lvl="0" indent="-161925" algn="l" rtl="0">
              <a:lnSpc>
                <a:spcPct val="100000"/>
              </a:lnSpc>
              <a:spcBef>
                <a:spcPts val="0"/>
              </a:spcBef>
              <a:spcAft>
                <a:spcPts val="0"/>
              </a:spcAft>
              <a:buClr>
                <a:schemeClr val="dk2"/>
              </a:buClr>
              <a:buSzPts val="900"/>
              <a:buFont typeface="Source Sans Pro"/>
              <a:buChar char="•"/>
            </a:pPr>
            <a:r>
              <a:rPr lang="en-US" sz="1000"/>
              <a:t>Limit number of layers and keep themed buckets</a:t>
            </a:r>
            <a:endParaRPr sz="1000"/>
          </a:p>
          <a:p>
            <a:pPr marL="171450" marR="0" lvl="0" indent="-161925" algn="l" rtl="0">
              <a:lnSpc>
                <a:spcPct val="100000"/>
              </a:lnSpc>
              <a:spcBef>
                <a:spcPts val="0"/>
              </a:spcBef>
              <a:spcAft>
                <a:spcPts val="0"/>
              </a:spcAft>
              <a:buClr>
                <a:schemeClr val="dk2"/>
              </a:buClr>
              <a:buSzPts val="900"/>
              <a:buFont typeface="Source Sans Pro"/>
              <a:buChar char="•"/>
            </a:pPr>
            <a:r>
              <a:rPr lang="en-US" sz="1000"/>
              <a:t>Keep information accessible at action points</a:t>
            </a:r>
            <a:endParaRPr sz="1000"/>
          </a:p>
          <a:p>
            <a:pPr marL="171450" marR="0" lvl="0" indent="-161925" algn="l" rtl="0">
              <a:lnSpc>
                <a:spcPct val="100000"/>
              </a:lnSpc>
              <a:spcBef>
                <a:spcPts val="0"/>
              </a:spcBef>
              <a:spcAft>
                <a:spcPts val="0"/>
              </a:spcAft>
              <a:buClr>
                <a:schemeClr val="dk2"/>
              </a:buClr>
              <a:buSzPts val="900"/>
              <a:buFont typeface="Source Sans Pro"/>
              <a:buChar char="•"/>
            </a:pPr>
            <a:r>
              <a:rPr lang="en-US" sz="1000"/>
              <a:t>Provide clarity by avoiding sound-alike, look-alike, or dual meaning captions</a:t>
            </a:r>
            <a:endParaRPr sz="1000"/>
          </a:p>
          <a:p>
            <a:pPr marL="171450" marR="0" lvl="0" indent="-161925" algn="l" rtl="0">
              <a:lnSpc>
                <a:spcPct val="100000"/>
              </a:lnSpc>
              <a:spcBef>
                <a:spcPts val="0"/>
              </a:spcBef>
              <a:spcAft>
                <a:spcPts val="0"/>
              </a:spcAft>
              <a:buClr>
                <a:schemeClr val="dk2"/>
              </a:buClr>
              <a:buSzPts val="900"/>
              <a:buFont typeface="Source Sans Pro"/>
              <a:buChar char="•"/>
            </a:pPr>
            <a:r>
              <a:rPr lang="en-US" sz="1000"/>
              <a:t>See more incorporated in wireframes</a:t>
            </a:r>
            <a:endParaRPr sz="1000"/>
          </a:p>
          <a:p>
            <a:pPr marL="457200" lvl="0" indent="0" algn="l" rtl="0">
              <a:spcBef>
                <a:spcPts val="0"/>
              </a:spcBef>
              <a:spcAft>
                <a:spcPts val="0"/>
              </a:spcAft>
              <a:buNone/>
            </a:pPr>
            <a:endParaRPr sz="1000" b="1"/>
          </a:p>
          <a:p>
            <a:pPr marL="0" lvl="0" indent="0" algn="l" rtl="0">
              <a:spcBef>
                <a:spcPts val="0"/>
              </a:spcBef>
              <a:spcAft>
                <a:spcPts val="0"/>
              </a:spcAft>
              <a:buNone/>
            </a:pPr>
            <a:endParaRPr sz="1000"/>
          </a:p>
          <a:p>
            <a:pPr marL="0" lvl="0" indent="0" algn="l" rtl="0">
              <a:spcBef>
                <a:spcPts val="0"/>
              </a:spcBef>
              <a:spcAft>
                <a:spcPts val="0"/>
              </a:spcAft>
              <a:buNone/>
            </a:pPr>
            <a:endParaRPr sz="1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Google Shape;751;g1037514dfb9_0_7"/>
          <p:cNvSpPr txBox="1">
            <a:spLocks noGrp="1"/>
          </p:cNvSpPr>
          <p:nvPr>
            <p:ph type="body" idx="2"/>
          </p:nvPr>
        </p:nvSpPr>
        <p:spPr>
          <a:xfrm>
            <a:off x="457200" y="247650"/>
            <a:ext cx="8229600" cy="266700"/>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Clr>
                <a:srgbClr val="000000"/>
              </a:buClr>
              <a:buSzPts val="1200"/>
              <a:buNone/>
            </a:pPr>
            <a:r>
              <a:rPr lang="en-US"/>
              <a:t>CLIN 0001AB</a:t>
            </a:r>
            <a:endParaRPr/>
          </a:p>
          <a:p>
            <a:pPr marL="0" lvl="0" indent="0" algn="l" rtl="0">
              <a:lnSpc>
                <a:spcPct val="100000"/>
              </a:lnSpc>
              <a:spcBef>
                <a:spcPts val="0"/>
              </a:spcBef>
              <a:spcAft>
                <a:spcPts val="0"/>
              </a:spcAft>
              <a:buClr>
                <a:srgbClr val="000000"/>
              </a:buClr>
              <a:buSzPts val="1200"/>
              <a:buNone/>
            </a:pPr>
            <a:endParaRPr/>
          </a:p>
        </p:txBody>
      </p:sp>
      <p:sp>
        <p:nvSpPr>
          <p:cNvPr id="752" name="Google Shape;752;g1037514dfb9_0_7"/>
          <p:cNvSpPr txBox="1">
            <a:spLocks noGrp="1"/>
          </p:cNvSpPr>
          <p:nvPr>
            <p:ph type="title"/>
          </p:nvPr>
        </p:nvSpPr>
        <p:spPr>
          <a:xfrm>
            <a:off x="457200" y="514350"/>
            <a:ext cx="8403000" cy="62970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None/>
            </a:pPr>
            <a:r>
              <a:rPr lang="en-US" sz="2800"/>
              <a:t>POC Design: Homepage wireframe concepts to mid fidelity</a:t>
            </a:r>
            <a:endParaRPr sz="2800"/>
          </a:p>
          <a:p>
            <a:pPr marL="0" lvl="0" indent="0" algn="l" rtl="0">
              <a:lnSpc>
                <a:spcPct val="100000"/>
              </a:lnSpc>
              <a:spcBef>
                <a:spcPts val="0"/>
              </a:spcBef>
              <a:spcAft>
                <a:spcPts val="0"/>
              </a:spcAft>
              <a:buNone/>
            </a:pPr>
            <a:endParaRPr sz="2800"/>
          </a:p>
          <a:p>
            <a:pPr marL="0" lvl="0" indent="0" algn="l" rtl="0">
              <a:lnSpc>
                <a:spcPct val="100000"/>
              </a:lnSpc>
              <a:spcBef>
                <a:spcPts val="0"/>
              </a:spcBef>
              <a:spcAft>
                <a:spcPts val="0"/>
              </a:spcAft>
              <a:buClr>
                <a:schemeClr val="accent1"/>
              </a:buClr>
              <a:buSzPct val="100000"/>
              <a:buFont typeface="Source Sans Pro"/>
              <a:buNone/>
            </a:pPr>
            <a:endParaRPr sz="2800"/>
          </a:p>
        </p:txBody>
      </p:sp>
      <p:sp>
        <p:nvSpPr>
          <p:cNvPr id="753" name="Google Shape;753;g1037514dfb9_0_7"/>
          <p:cNvSpPr txBox="1"/>
          <p:nvPr/>
        </p:nvSpPr>
        <p:spPr>
          <a:xfrm>
            <a:off x="457200" y="1364850"/>
            <a:ext cx="8229600" cy="62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b="1">
                <a:solidFill>
                  <a:schemeClr val="dk2"/>
                </a:solidFill>
                <a:latin typeface="Source Sans Pro"/>
                <a:ea typeface="Source Sans Pro"/>
                <a:cs typeface="Source Sans Pro"/>
                <a:sym typeface="Source Sans Pro"/>
              </a:rPr>
              <a:t>Deliverable: </a:t>
            </a:r>
            <a:endParaRPr sz="800">
              <a:solidFill>
                <a:schemeClr val="dk2"/>
              </a:solidFill>
              <a:latin typeface="Source Sans Pro"/>
              <a:ea typeface="Source Sans Pro"/>
              <a:cs typeface="Source Sans Pro"/>
              <a:sym typeface="Source Sans Pro"/>
            </a:endParaRPr>
          </a:p>
          <a:p>
            <a:pPr marL="171450" marR="0" lvl="0" indent="-168275" algn="l" rtl="0">
              <a:lnSpc>
                <a:spcPct val="100000"/>
              </a:lnSpc>
              <a:spcBef>
                <a:spcPts val="0"/>
              </a:spcBef>
              <a:spcAft>
                <a:spcPts val="0"/>
              </a:spcAft>
              <a:buClr>
                <a:schemeClr val="dk2"/>
              </a:buClr>
              <a:buSzPts val="1000"/>
              <a:buFont typeface="Source Sans Pro"/>
              <a:buChar char="•"/>
            </a:pPr>
            <a:r>
              <a:rPr lang="en-US" sz="1000" b="1">
                <a:solidFill>
                  <a:schemeClr val="dk2"/>
                </a:solidFill>
                <a:latin typeface="Source Sans Pro"/>
                <a:ea typeface="Source Sans Pro"/>
                <a:cs typeface="Source Sans Pro"/>
                <a:sym typeface="Source Sans Pro"/>
              </a:rPr>
              <a:t>Captured learnings, impacts/changes, concepts to address user feedback, and recommended next steps in </a:t>
            </a:r>
            <a:r>
              <a:rPr lang="en-US" sz="1000" b="1" u="sng">
                <a:solidFill>
                  <a:schemeClr val="hlink"/>
                </a:solidFill>
                <a:latin typeface="Source Sans Pro"/>
                <a:ea typeface="Source Sans Pro"/>
                <a:cs typeface="Source Sans Pro"/>
                <a:sym typeface="Source Sans Pro"/>
                <a:hlinkClick r:id="rId3"/>
              </a:rPr>
              <a:t>POC Design PPT</a:t>
            </a:r>
            <a:r>
              <a:rPr lang="en-US" sz="1000" b="1">
                <a:solidFill>
                  <a:schemeClr val="dk2"/>
                </a:solidFill>
                <a:latin typeface="Source Sans Pro"/>
                <a:ea typeface="Source Sans Pro"/>
                <a:cs typeface="Source Sans Pro"/>
                <a:sym typeface="Source Sans Pro"/>
              </a:rPr>
              <a:t> (slide 32+)</a:t>
            </a:r>
            <a:endParaRPr sz="1000" b="1">
              <a:solidFill>
                <a:schemeClr val="dk2"/>
              </a:solidFill>
              <a:latin typeface="Source Sans Pro"/>
              <a:ea typeface="Source Sans Pro"/>
              <a:cs typeface="Source Sans Pro"/>
              <a:sym typeface="Source Sans Pro"/>
            </a:endParaRPr>
          </a:p>
          <a:p>
            <a:pPr marL="171450" marR="0" lvl="0" indent="-168275" algn="l" rtl="0">
              <a:lnSpc>
                <a:spcPct val="100000"/>
              </a:lnSpc>
              <a:spcBef>
                <a:spcPts val="0"/>
              </a:spcBef>
              <a:spcAft>
                <a:spcPts val="0"/>
              </a:spcAft>
              <a:buClr>
                <a:schemeClr val="dk2"/>
              </a:buClr>
              <a:buSzPts val="1000"/>
              <a:buFont typeface="Source Sans Pro"/>
              <a:buChar char="•"/>
            </a:pPr>
            <a:r>
              <a:rPr lang="en-US" sz="1000" b="1">
                <a:solidFill>
                  <a:schemeClr val="dk2"/>
                </a:solidFill>
                <a:latin typeface="Source Sans Pro"/>
                <a:ea typeface="Source Sans Pro"/>
                <a:cs typeface="Source Sans Pro"/>
                <a:sym typeface="Source Sans Pro"/>
              </a:rPr>
              <a:t>Iterated Health Apartment POC Design homepage wireframes including updates based on IA tree test (</a:t>
            </a:r>
            <a:r>
              <a:rPr lang="en-US" sz="1000" b="1" u="sng">
                <a:solidFill>
                  <a:schemeClr val="hlink"/>
                </a:solidFill>
                <a:latin typeface="Source Sans Pro"/>
                <a:ea typeface="Source Sans Pro"/>
                <a:cs typeface="Source Sans Pro"/>
                <a:sym typeface="Source Sans Pro"/>
                <a:hlinkClick r:id="rId4"/>
              </a:rPr>
              <a:t>link here</a:t>
            </a:r>
            <a:r>
              <a:rPr lang="en-US" sz="1000" b="1">
                <a:solidFill>
                  <a:schemeClr val="dk2"/>
                </a:solidFill>
                <a:latin typeface="Source Sans Pro"/>
                <a:ea typeface="Source Sans Pro"/>
                <a:cs typeface="Source Sans Pro"/>
                <a:sym typeface="Source Sans Pro"/>
              </a:rPr>
              <a:t>)</a:t>
            </a:r>
            <a:endParaRPr sz="1000" b="1">
              <a:solidFill>
                <a:schemeClr val="dk2"/>
              </a:solidFill>
              <a:latin typeface="Source Sans Pro"/>
              <a:ea typeface="Source Sans Pro"/>
              <a:cs typeface="Source Sans Pro"/>
              <a:sym typeface="Source Sans Pro"/>
            </a:endParaRPr>
          </a:p>
          <a:p>
            <a:pPr marL="0" lvl="0" indent="0" algn="l" rtl="0">
              <a:spcBef>
                <a:spcPts val="0"/>
              </a:spcBef>
              <a:spcAft>
                <a:spcPts val="0"/>
              </a:spcAft>
              <a:buNone/>
            </a:pPr>
            <a:endParaRPr sz="1000">
              <a:solidFill>
                <a:schemeClr val="dk2"/>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SzPts val="1100"/>
              <a:buFont typeface="Arial"/>
              <a:buNone/>
            </a:pPr>
            <a:endParaRPr sz="1000">
              <a:solidFill>
                <a:schemeClr val="dk2"/>
              </a:solidFill>
              <a:latin typeface="Source Sans Pro"/>
              <a:ea typeface="Source Sans Pro"/>
              <a:cs typeface="Source Sans Pro"/>
              <a:sym typeface="Source Sans Pro"/>
            </a:endParaRPr>
          </a:p>
        </p:txBody>
      </p:sp>
      <p:sp>
        <p:nvSpPr>
          <p:cNvPr id="754" name="Google Shape;754;g1037514dfb9_0_7"/>
          <p:cNvSpPr txBox="1">
            <a:spLocks noGrp="1"/>
          </p:cNvSpPr>
          <p:nvPr>
            <p:ph type="body" idx="1"/>
          </p:nvPr>
        </p:nvSpPr>
        <p:spPr>
          <a:xfrm>
            <a:off x="457200" y="2054925"/>
            <a:ext cx="3962400" cy="2574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000" b="1"/>
              <a:t>Captured Learnings</a:t>
            </a:r>
            <a:endParaRPr sz="1000"/>
          </a:p>
          <a:p>
            <a:pPr marL="171450" marR="0" lvl="0" indent="-161925" algn="l" rtl="0">
              <a:lnSpc>
                <a:spcPct val="100000"/>
              </a:lnSpc>
              <a:spcBef>
                <a:spcPts val="0"/>
              </a:spcBef>
              <a:spcAft>
                <a:spcPts val="0"/>
              </a:spcAft>
              <a:buClr>
                <a:schemeClr val="dk2"/>
              </a:buClr>
              <a:buSzPts val="900"/>
              <a:buFont typeface="Source Sans Pro"/>
              <a:buChar char="•"/>
            </a:pPr>
            <a:r>
              <a:rPr lang="en-US" sz="1000"/>
              <a:t>Focus on making unauthenticated content informational</a:t>
            </a:r>
            <a:endParaRPr sz="1000"/>
          </a:p>
          <a:p>
            <a:pPr marL="171450" marR="0" lvl="0" indent="-161925" algn="l" rtl="0">
              <a:lnSpc>
                <a:spcPct val="100000"/>
              </a:lnSpc>
              <a:spcBef>
                <a:spcPts val="0"/>
              </a:spcBef>
              <a:spcAft>
                <a:spcPts val="0"/>
              </a:spcAft>
              <a:buClr>
                <a:schemeClr val="dk2"/>
              </a:buClr>
              <a:buSzPts val="900"/>
              <a:buFont typeface="Source Sans Pro"/>
              <a:buChar char="•"/>
            </a:pPr>
            <a:r>
              <a:rPr lang="en-US" sz="1000"/>
              <a:t>Organizing informational content to make it easily distinguishable from tasks</a:t>
            </a:r>
            <a:endParaRPr sz="1000"/>
          </a:p>
          <a:p>
            <a:pPr marL="171450" marR="0" lvl="0" indent="-161925" algn="l" rtl="0">
              <a:lnSpc>
                <a:spcPct val="100000"/>
              </a:lnSpc>
              <a:spcBef>
                <a:spcPts val="0"/>
              </a:spcBef>
              <a:spcAft>
                <a:spcPts val="0"/>
              </a:spcAft>
              <a:buClr>
                <a:schemeClr val="dk2"/>
              </a:buClr>
              <a:buSzPts val="900"/>
              <a:buFont typeface="Source Sans Pro"/>
              <a:buChar char="•"/>
            </a:pPr>
            <a:r>
              <a:rPr lang="en-US" sz="1000"/>
              <a:t>Need to make sure things fit in design system and are technically feasible </a:t>
            </a:r>
            <a:endParaRPr sz="1000"/>
          </a:p>
          <a:p>
            <a:pPr marL="171450" marR="0" lvl="0" indent="-161925" algn="l" rtl="0">
              <a:lnSpc>
                <a:spcPct val="100000"/>
              </a:lnSpc>
              <a:spcBef>
                <a:spcPts val="0"/>
              </a:spcBef>
              <a:spcAft>
                <a:spcPts val="0"/>
              </a:spcAft>
              <a:buClr>
                <a:schemeClr val="dk2"/>
              </a:buClr>
              <a:buSzPts val="900"/>
              <a:buFont typeface="Source Sans Pro"/>
              <a:buChar char="•"/>
            </a:pPr>
            <a:r>
              <a:rPr lang="en-US" sz="1000"/>
              <a:t>Important to distinguish between VA Health Care, Community Care, and My VA (IA concept 3)</a:t>
            </a:r>
            <a:endParaRPr sz="1000"/>
          </a:p>
          <a:p>
            <a:pPr marL="171450" marR="0" lvl="0" indent="-161925" algn="l" rtl="0">
              <a:lnSpc>
                <a:spcPct val="100000"/>
              </a:lnSpc>
              <a:spcBef>
                <a:spcPts val="0"/>
              </a:spcBef>
              <a:spcAft>
                <a:spcPts val="0"/>
              </a:spcAft>
              <a:buClr>
                <a:schemeClr val="dk2"/>
              </a:buClr>
              <a:buSzPts val="900"/>
              <a:buFont typeface="Source Sans Pro"/>
              <a:buChar char="•"/>
            </a:pPr>
            <a:r>
              <a:rPr lang="en-US" sz="1000"/>
              <a:t>VA is unique in having a lot of self entered health data living alongside data from labs, hospitals, etc.  This can confuse users because it is unusual/unexpected when compared to other health care services</a:t>
            </a:r>
            <a:endParaRPr sz="1000"/>
          </a:p>
          <a:p>
            <a:pPr marL="0" lvl="0" indent="0" algn="l" rtl="0">
              <a:spcBef>
                <a:spcPts val="0"/>
              </a:spcBef>
              <a:spcAft>
                <a:spcPts val="0"/>
              </a:spcAft>
              <a:buNone/>
            </a:pPr>
            <a:endParaRPr sz="1000"/>
          </a:p>
          <a:p>
            <a:pPr marL="0" lvl="0" indent="0" algn="l" rtl="0">
              <a:spcBef>
                <a:spcPts val="0"/>
              </a:spcBef>
              <a:spcAft>
                <a:spcPts val="0"/>
              </a:spcAft>
              <a:buNone/>
            </a:pPr>
            <a:endParaRPr sz="1000"/>
          </a:p>
        </p:txBody>
      </p:sp>
      <p:sp>
        <p:nvSpPr>
          <p:cNvPr id="755" name="Google Shape;755;g1037514dfb9_0_7"/>
          <p:cNvSpPr txBox="1">
            <a:spLocks noGrp="1"/>
          </p:cNvSpPr>
          <p:nvPr>
            <p:ph type="body" idx="1"/>
          </p:nvPr>
        </p:nvSpPr>
        <p:spPr>
          <a:xfrm>
            <a:off x="4572000" y="2054925"/>
            <a:ext cx="3962400" cy="2574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000" b="1"/>
              <a:t>Further testing</a:t>
            </a:r>
            <a:endParaRPr sz="1000"/>
          </a:p>
          <a:p>
            <a:pPr marL="171450" marR="0" lvl="0" indent="-161925" algn="l" rtl="0">
              <a:lnSpc>
                <a:spcPct val="100000"/>
              </a:lnSpc>
              <a:spcBef>
                <a:spcPts val="0"/>
              </a:spcBef>
              <a:spcAft>
                <a:spcPts val="0"/>
              </a:spcAft>
              <a:buClr>
                <a:schemeClr val="dk2"/>
              </a:buClr>
              <a:buSzPts val="900"/>
              <a:buFont typeface="Source Sans Pro"/>
              <a:buChar char="•"/>
            </a:pPr>
            <a:r>
              <a:rPr lang="en-US" sz="1000"/>
              <a:t>Validation of bucket clusters for ease of locating for user</a:t>
            </a:r>
            <a:endParaRPr sz="1000"/>
          </a:p>
          <a:p>
            <a:pPr marL="171450" marR="0" lvl="0" indent="-161925" algn="l" rtl="0">
              <a:lnSpc>
                <a:spcPct val="100000"/>
              </a:lnSpc>
              <a:spcBef>
                <a:spcPts val="0"/>
              </a:spcBef>
              <a:spcAft>
                <a:spcPts val="0"/>
              </a:spcAft>
              <a:buClr>
                <a:schemeClr val="dk2"/>
              </a:buClr>
              <a:buSzPts val="900"/>
              <a:buFont typeface="Source Sans Pro"/>
              <a:buChar char="•"/>
            </a:pPr>
            <a:r>
              <a:rPr lang="en-US" sz="1000"/>
              <a:t>How to maximize value of resource section v. paired access to information-to-action concept</a:t>
            </a:r>
            <a:endParaRPr sz="1000"/>
          </a:p>
          <a:p>
            <a:pPr marL="171450" marR="0" lvl="0" indent="-161925" algn="l" rtl="0">
              <a:lnSpc>
                <a:spcPct val="100000"/>
              </a:lnSpc>
              <a:spcBef>
                <a:spcPts val="0"/>
              </a:spcBef>
              <a:spcAft>
                <a:spcPts val="0"/>
              </a:spcAft>
              <a:buClr>
                <a:schemeClr val="dk2"/>
              </a:buClr>
              <a:buSzPts val="900"/>
              <a:buFont typeface="Source Sans Pro"/>
              <a:buChar char="•"/>
            </a:pPr>
            <a:r>
              <a:rPr lang="en-US" sz="1000"/>
              <a:t>Should Health Supplies be accessible from within Health Care section and Pharmacy (think drug delivery device v. colostomy bag)</a:t>
            </a:r>
            <a:endParaRPr sz="1000"/>
          </a:p>
          <a:p>
            <a:pPr marL="171450" marR="0" lvl="0" indent="-161925" algn="l" rtl="0">
              <a:lnSpc>
                <a:spcPct val="100000"/>
              </a:lnSpc>
              <a:spcBef>
                <a:spcPts val="0"/>
              </a:spcBef>
              <a:spcAft>
                <a:spcPts val="0"/>
              </a:spcAft>
              <a:buClr>
                <a:schemeClr val="dk2"/>
              </a:buClr>
              <a:buSzPts val="900"/>
              <a:buFont typeface="Source Sans Pro"/>
              <a:buChar char="•"/>
            </a:pPr>
            <a:r>
              <a:rPr lang="en-US" sz="1000"/>
              <a:t>Should clear division exist between patient entered data and provider entered data (think home point-of-care testing v. laboratory testing)</a:t>
            </a:r>
            <a:endParaRPr sz="1000"/>
          </a:p>
          <a:p>
            <a:pPr marL="171450" marR="0" lvl="0" indent="-161925" algn="l" rtl="0">
              <a:lnSpc>
                <a:spcPct val="100000"/>
              </a:lnSpc>
              <a:spcBef>
                <a:spcPts val="0"/>
              </a:spcBef>
              <a:spcAft>
                <a:spcPts val="0"/>
              </a:spcAft>
              <a:buClr>
                <a:schemeClr val="dk2"/>
              </a:buClr>
              <a:buSzPts val="900"/>
              <a:buFont typeface="Source Sans Pro"/>
              <a:buChar char="•"/>
            </a:pPr>
            <a:r>
              <a:rPr lang="en-US" sz="1000"/>
              <a:t>Experiment with word choice (Health v. medical; benefit v. coverage)</a:t>
            </a:r>
            <a:endParaRPr sz="1000"/>
          </a:p>
          <a:p>
            <a:pPr marL="457200" lvl="0" indent="0" algn="l" rtl="0">
              <a:spcBef>
                <a:spcPts val="0"/>
              </a:spcBef>
              <a:spcAft>
                <a:spcPts val="0"/>
              </a:spcAft>
              <a:buNone/>
            </a:pPr>
            <a:endParaRPr sz="1000"/>
          </a:p>
          <a:p>
            <a:pPr marL="0" lvl="0" indent="0" algn="l" rtl="0">
              <a:spcBef>
                <a:spcPts val="0"/>
              </a:spcBef>
              <a:spcAft>
                <a:spcPts val="0"/>
              </a:spcAft>
              <a:buNone/>
            </a:pPr>
            <a:endParaRPr sz="1000"/>
          </a:p>
          <a:p>
            <a:pPr marL="0" lvl="0" indent="0" algn="l" rtl="0">
              <a:spcBef>
                <a:spcPts val="0"/>
              </a:spcBef>
              <a:spcAft>
                <a:spcPts val="0"/>
              </a:spcAft>
              <a:buNone/>
            </a:pPr>
            <a:endParaRPr sz="1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0" name="Google Shape;760;g1037514dfb9_0_13"/>
          <p:cNvSpPr txBox="1">
            <a:spLocks noGrp="1"/>
          </p:cNvSpPr>
          <p:nvPr>
            <p:ph type="body" idx="2"/>
          </p:nvPr>
        </p:nvSpPr>
        <p:spPr>
          <a:xfrm>
            <a:off x="457200" y="247650"/>
            <a:ext cx="8229600" cy="266700"/>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Clr>
                <a:srgbClr val="000000"/>
              </a:buClr>
              <a:buSzPts val="1200"/>
              <a:buNone/>
            </a:pPr>
            <a:r>
              <a:rPr lang="en-US"/>
              <a:t>CLIN 0001AB</a:t>
            </a:r>
            <a:endParaRPr/>
          </a:p>
          <a:p>
            <a:pPr marL="0" lvl="0" indent="0" algn="l" rtl="0">
              <a:lnSpc>
                <a:spcPct val="100000"/>
              </a:lnSpc>
              <a:spcBef>
                <a:spcPts val="0"/>
              </a:spcBef>
              <a:spcAft>
                <a:spcPts val="0"/>
              </a:spcAft>
              <a:buClr>
                <a:srgbClr val="000000"/>
              </a:buClr>
              <a:buSzPts val="1200"/>
              <a:buNone/>
            </a:pPr>
            <a:endParaRPr/>
          </a:p>
        </p:txBody>
      </p:sp>
      <p:sp>
        <p:nvSpPr>
          <p:cNvPr id="761" name="Google Shape;761;g1037514dfb9_0_13"/>
          <p:cNvSpPr txBox="1">
            <a:spLocks noGrp="1"/>
          </p:cNvSpPr>
          <p:nvPr>
            <p:ph type="title"/>
          </p:nvPr>
        </p:nvSpPr>
        <p:spPr>
          <a:xfrm>
            <a:off x="457200" y="514350"/>
            <a:ext cx="8229600" cy="62970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None/>
            </a:pPr>
            <a:r>
              <a:rPr lang="en-US" sz="2800"/>
              <a:t>POC Design: Review MyVA.gov and prep for OCTO</a:t>
            </a:r>
            <a:endParaRPr sz="2800"/>
          </a:p>
          <a:p>
            <a:pPr marL="0" lvl="0" indent="0" algn="l" rtl="0">
              <a:lnSpc>
                <a:spcPct val="100000"/>
              </a:lnSpc>
              <a:spcBef>
                <a:spcPts val="0"/>
              </a:spcBef>
              <a:spcAft>
                <a:spcPts val="0"/>
              </a:spcAft>
              <a:buNone/>
            </a:pPr>
            <a:endParaRPr sz="2800"/>
          </a:p>
          <a:p>
            <a:pPr marL="0" lvl="0" indent="0" algn="l" rtl="0">
              <a:lnSpc>
                <a:spcPct val="100000"/>
              </a:lnSpc>
              <a:spcBef>
                <a:spcPts val="0"/>
              </a:spcBef>
              <a:spcAft>
                <a:spcPts val="0"/>
              </a:spcAft>
              <a:buClr>
                <a:schemeClr val="accent1"/>
              </a:buClr>
              <a:buSzPct val="100000"/>
              <a:buFont typeface="Source Sans Pro"/>
              <a:buNone/>
            </a:pPr>
            <a:endParaRPr sz="2800"/>
          </a:p>
        </p:txBody>
      </p:sp>
      <p:sp>
        <p:nvSpPr>
          <p:cNvPr id="762" name="Google Shape;762;g1037514dfb9_0_13"/>
          <p:cNvSpPr txBox="1"/>
          <p:nvPr/>
        </p:nvSpPr>
        <p:spPr>
          <a:xfrm>
            <a:off x="457200" y="1162050"/>
            <a:ext cx="3910200" cy="241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b="1">
                <a:solidFill>
                  <a:schemeClr val="dk2"/>
                </a:solidFill>
                <a:latin typeface="Source Sans Pro"/>
                <a:ea typeface="Source Sans Pro"/>
                <a:cs typeface="Source Sans Pro"/>
                <a:sym typeface="Source Sans Pro"/>
              </a:rPr>
              <a:t>Deliverable: Captured learnings and impacts in </a:t>
            </a:r>
            <a:r>
              <a:rPr lang="en-US" sz="1000" b="1" u="sng">
                <a:solidFill>
                  <a:schemeClr val="hlink"/>
                </a:solidFill>
                <a:latin typeface="Source Sans Pro"/>
                <a:ea typeface="Source Sans Pro"/>
                <a:cs typeface="Source Sans Pro"/>
                <a:sym typeface="Source Sans Pro"/>
                <a:hlinkClick r:id="rId3"/>
              </a:rPr>
              <a:t>POC Design PPT</a:t>
            </a:r>
            <a:endParaRPr sz="1000">
              <a:solidFill>
                <a:schemeClr val="dk2"/>
              </a:solidFill>
              <a:latin typeface="Source Sans Pro"/>
              <a:ea typeface="Source Sans Pro"/>
              <a:cs typeface="Source Sans Pro"/>
              <a:sym typeface="Source Sans Pro"/>
            </a:endParaRPr>
          </a:p>
          <a:p>
            <a:pPr marL="171450" marR="0" lvl="0" indent="-161925" algn="l" rtl="0">
              <a:lnSpc>
                <a:spcPct val="100000"/>
              </a:lnSpc>
              <a:spcBef>
                <a:spcPts val="0"/>
              </a:spcBef>
              <a:spcAft>
                <a:spcPts val="0"/>
              </a:spcAft>
              <a:buClr>
                <a:schemeClr val="dk2"/>
              </a:buClr>
              <a:buSzPts val="900"/>
              <a:buFont typeface="Source Sans Pro"/>
              <a:buChar char="•"/>
            </a:pPr>
            <a:r>
              <a:rPr lang="en-US" sz="1000">
                <a:solidFill>
                  <a:schemeClr val="dk2"/>
                </a:solidFill>
                <a:latin typeface="Source Sans Pro"/>
                <a:ea typeface="Source Sans Pro"/>
                <a:cs typeface="Source Sans Pro"/>
                <a:sym typeface="Source Sans Pro"/>
              </a:rPr>
              <a:t>Documented current and potential overlaps between MyVA and the apartment concept, including health care benefits, “profile,” and “records.”</a:t>
            </a:r>
            <a:endParaRPr sz="1000">
              <a:solidFill>
                <a:schemeClr val="dk2"/>
              </a:solidFill>
              <a:latin typeface="Source Sans Pro"/>
              <a:ea typeface="Source Sans Pro"/>
              <a:cs typeface="Source Sans Pro"/>
              <a:sym typeface="Source Sans Pro"/>
            </a:endParaRPr>
          </a:p>
          <a:p>
            <a:pPr marL="171450" marR="0" lvl="0" indent="-161925" algn="l" rtl="0">
              <a:lnSpc>
                <a:spcPct val="100000"/>
              </a:lnSpc>
              <a:spcBef>
                <a:spcPts val="0"/>
              </a:spcBef>
              <a:spcAft>
                <a:spcPts val="0"/>
              </a:spcAft>
              <a:buClr>
                <a:schemeClr val="dk2"/>
              </a:buClr>
              <a:buSzPts val="900"/>
              <a:buFont typeface="Source Sans Pro"/>
              <a:buChar char="•"/>
            </a:pPr>
            <a:r>
              <a:rPr lang="en-US" sz="1000">
                <a:solidFill>
                  <a:schemeClr val="dk2"/>
                </a:solidFill>
                <a:latin typeface="Source Sans Pro"/>
                <a:ea typeface="Source Sans Pro"/>
                <a:cs typeface="Source Sans Pro"/>
                <a:sym typeface="Source Sans Pro"/>
              </a:rPr>
              <a:t>Captured areas of opportunity for design alignment and consistency in MyVA dashboard</a:t>
            </a:r>
            <a:endParaRPr sz="1000">
              <a:solidFill>
                <a:schemeClr val="dk2"/>
              </a:solidFill>
              <a:latin typeface="Source Sans Pro"/>
              <a:ea typeface="Source Sans Pro"/>
              <a:cs typeface="Source Sans Pro"/>
              <a:sym typeface="Source Sans Pro"/>
            </a:endParaRPr>
          </a:p>
          <a:p>
            <a:pPr marL="171450" marR="0" lvl="0" indent="-161925" algn="l" rtl="0">
              <a:lnSpc>
                <a:spcPct val="100000"/>
              </a:lnSpc>
              <a:spcBef>
                <a:spcPts val="0"/>
              </a:spcBef>
              <a:spcAft>
                <a:spcPts val="0"/>
              </a:spcAft>
              <a:buClr>
                <a:schemeClr val="dk2"/>
              </a:buClr>
              <a:buSzPts val="900"/>
              <a:buFont typeface="Source Sans Pro"/>
              <a:buChar char="•"/>
            </a:pPr>
            <a:r>
              <a:rPr lang="en-US" sz="1000">
                <a:solidFill>
                  <a:schemeClr val="dk2"/>
                </a:solidFill>
                <a:latin typeface="Source Sans Pro"/>
                <a:ea typeface="Source Sans Pro"/>
                <a:cs typeface="Source Sans Pro"/>
                <a:sym typeface="Source Sans Pro"/>
              </a:rPr>
              <a:t>Suggested next steps for closer collaboration with MyVA</a:t>
            </a:r>
            <a:endParaRPr sz="1000">
              <a:solidFill>
                <a:schemeClr val="dk2"/>
              </a:solidFill>
              <a:latin typeface="Source Sans Pro"/>
              <a:ea typeface="Source Sans Pro"/>
              <a:cs typeface="Source Sans Pro"/>
              <a:sym typeface="Source Sans Pro"/>
            </a:endParaRPr>
          </a:p>
          <a:p>
            <a:pPr marL="0" lvl="0" indent="0" algn="l" rtl="0">
              <a:spcBef>
                <a:spcPts val="0"/>
              </a:spcBef>
              <a:spcAft>
                <a:spcPts val="0"/>
              </a:spcAft>
              <a:buNone/>
            </a:pPr>
            <a:endParaRPr sz="1000">
              <a:solidFill>
                <a:schemeClr val="dk2"/>
              </a:solidFill>
              <a:latin typeface="Source Sans Pro"/>
              <a:ea typeface="Source Sans Pro"/>
              <a:cs typeface="Source Sans Pro"/>
              <a:sym typeface="Source Sans Pro"/>
            </a:endParaRPr>
          </a:p>
          <a:p>
            <a:pPr marL="0" lvl="0" indent="0" algn="l" rtl="0">
              <a:spcBef>
                <a:spcPts val="0"/>
              </a:spcBef>
              <a:spcAft>
                <a:spcPts val="0"/>
              </a:spcAft>
              <a:buNone/>
            </a:pPr>
            <a:endParaRPr sz="1000">
              <a:solidFill>
                <a:schemeClr val="dk2"/>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SzPts val="1100"/>
              <a:buFont typeface="Arial"/>
              <a:buNone/>
            </a:pPr>
            <a:endParaRPr sz="1000">
              <a:solidFill>
                <a:schemeClr val="dk2"/>
              </a:solidFill>
              <a:latin typeface="Source Sans Pro"/>
              <a:ea typeface="Source Sans Pro"/>
              <a:cs typeface="Source Sans Pro"/>
              <a:sym typeface="Source Sans Pro"/>
            </a:endParaRPr>
          </a:p>
        </p:txBody>
      </p:sp>
      <p:pic>
        <p:nvPicPr>
          <p:cNvPr id="763" name="Google Shape;763;g1037514dfb9_0_13"/>
          <p:cNvPicPr preferRelativeResize="0"/>
          <p:nvPr/>
        </p:nvPicPr>
        <p:blipFill rotWithShape="1">
          <a:blip r:embed="rId4">
            <a:alphaModFix/>
          </a:blip>
          <a:srcRect l="4681" r="7158"/>
          <a:stretch/>
        </p:blipFill>
        <p:spPr>
          <a:xfrm>
            <a:off x="4469300" y="1265650"/>
            <a:ext cx="4012976" cy="2612206"/>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gfc958776de_0_0"/>
          <p:cNvSpPr txBox="1">
            <a:spLocks noGrp="1"/>
          </p:cNvSpPr>
          <p:nvPr>
            <p:ph type="body" idx="2"/>
          </p:nvPr>
        </p:nvSpPr>
        <p:spPr>
          <a:xfrm>
            <a:off x="457200" y="247650"/>
            <a:ext cx="8229600" cy="266700"/>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Clr>
                <a:srgbClr val="000000"/>
              </a:buClr>
              <a:buSzPts val="1200"/>
              <a:buNone/>
            </a:pPr>
            <a:r>
              <a:rPr lang="en-US"/>
              <a:t>CLIN 0001AB</a:t>
            </a:r>
            <a:endParaRPr/>
          </a:p>
          <a:p>
            <a:pPr marL="0" lvl="0" indent="0" algn="l" rtl="0">
              <a:lnSpc>
                <a:spcPct val="100000"/>
              </a:lnSpc>
              <a:spcBef>
                <a:spcPts val="0"/>
              </a:spcBef>
              <a:spcAft>
                <a:spcPts val="0"/>
              </a:spcAft>
              <a:buClr>
                <a:srgbClr val="000000"/>
              </a:buClr>
              <a:buSzPts val="1200"/>
              <a:buNone/>
            </a:pPr>
            <a:endParaRPr/>
          </a:p>
        </p:txBody>
      </p:sp>
      <p:sp>
        <p:nvSpPr>
          <p:cNvPr id="769" name="Google Shape;769;gfc958776de_0_0"/>
          <p:cNvSpPr txBox="1">
            <a:spLocks noGrp="1"/>
          </p:cNvSpPr>
          <p:nvPr>
            <p:ph type="title"/>
          </p:nvPr>
        </p:nvSpPr>
        <p:spPr>
          <a:xfrm>
            <a:off x="457200" y="514350"/>
            <a:ext cx="8229600" cy="62970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None/>
            </a:pPr>
            <a:r>
              <a:rPr lang="en-US" sz="2800"/>
              <a:t>POC Design: Review MyVA.gov and prep for OCTO</a:t>
            </a:r>
            <a:endParaRPr sz="2800"/>
          </a:p>
          <a:p>
            <a:pPr marL="0" lvl="0" indent="0" algn="l" rtl="0">
              <a:lnSpc>
                <a:spcPct val="100000"/>
              </a:lnSpc>
              <a:spcBef>
                <a:spcPts val="0"/>
              </a:spcBef>
              <a:spcAft>
                <a:spcPts val="0"/>
              </a:spcAft>
              <a:buNone/>
            </a:pPr>
            <a:endParaRPr sz="2800"/>
          </a:p>
          <a:p>
            <a:pPr marL="0" lvl="0" indent="0" algn="l" rtl="0">
              <a:lnSpc>
                <a:spcPct val="100000"/>
              </a:lnSpc>
              <a:spcBef>
                <a:spcPts val="0"/>
              </a:spcBef>
              <a:spcAft>
                <a:spcPts val="0"/>
              </a:spcAft>
              <a:buClr>
                <a:schemeClr val="accent1"/>
              </a:buClr>
              <a:buSzPct val="100000"/>
              <a:buFont typeface="Source Sans Pro"/>
              <a:buNone/>
            </a:pPr>
            <a:endParaRPr sz="2800"/>
          </a:p>
        </p:txBody>
      </p:sp>
      <p:sp>
        <p:nvSpPr>
          <p:cNvPr id="770" name="Google Shape;770;gfc958776de_0_0"/>
          <p:cNvSpPr txBox="1"/>
          <p:nvPr/>
        </p:nvSpPr>
        <p:spPr>
          <a:xfrm>
            <a:off x="457200" y="1364850"/>
            <a:ext cx="3910200" cy="241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sz="1000" b="1">
                <a:solidFill>
                  <a:schemeClr val="dk2"/>
                </a:solidFill>
                <a:latin typeface="Source Sans Pro"/>
                <a:ea typeface="Source Sans Pro"/>
                <a:cs typeface="Source Sans Pro"/>
                <a:sym typeface="Source Sans Pro"/>
              </a:rPr>
              <a:t>Questions:</a:t>
            </a:r>
            <a:endParaRPr sz="1000" b="1">
              <a:solidFill>
                <a:schemeClr val="dk2"/>
              </a:solidFill>
              <a:latin typeface="Source Sans Pro"/>
              <a:ea typeface="Source Sans Pro"/>
              <a:cs typeface="Source Sans Pro"/>
              <a:sym typeface="Source Sans Pro"/>
            </a:endParaRPr>
          </a:p>
          <a:p>
            <a:pPr marL="171450" marR="0" lvl="0" indent="-161925" algn="l" rtl="0">
              <a:lnSpc>
                <a:spcPct val="100000"/>
              </a:lnSpc>
              <a:spcBef>
                <a:spcPts val="0"/>
              </a:spcBef>
              <a:spcAft>
                <a:spcPts val="0"/>
              </a:spcAft>
              <a:buClr>
                <a:schemeClr val="dk2"/>
              </a:buClr>
              <a:buSzPts val="900"/>
              <a:buFont typeface="Source Sans Pro"/>
              <a:buChar char="•"/>
            </a:pPr>
            <a:r>
              <a:rPr lang="en-US" sz="1000">
                <a:solidFill>
                  <a:schemeClr val="dk2"/>
                </a:solidFill>
                <a:latin typeface="Source Sans Pro"/>
                <a:ea typeface="Source Sans Pro"/>
                <a:cs typeface="Source Sans Pro"/>
                <a:sym typeface="Source Sans Pro"/>
              </a:rPr>
              <a:t>Where is MyVA in the redesign process?</a:t>
            </a:r>
            <a:endParaRPr sz="1000">
              <a:solidFill>
                <a:schemeClr val="dk2"/>
              </a:solidFill>
              <a:latin typeface="Source Sans Pro"/>
              <a:ea typeface="Source Sans Pro"/>
              <a:cs typeface="Source Sans Pro"/>
              <a:sym typeface="Source Sans Pro"/>
            </a:endParaRPr>
          </a:p>
          <a:p>
            <a:pPr marL="171450" marR="0" lvl="0" indent="-161925" algn="l" rtl="0">
              <a:lnSpc>
                <a:spcPct val="100000"/>
              </a:lnSpc>
              <a:spcBef>
                <a:spcPts val="0"/>
              </a:spcBef>
              <a:spcAft>
                <a:spcPts val="0"/>
              </a:spcAft>
              <a:buClr>
                <a:schemeClr val="dk2"/>
              </a:buClr>
              <a:buSzPts val="900"/>
              <a:buFont typeface="Source Sans Pro"/>
              <a:buChar char="•"/>
            </a:pPr>
            <a:r>
              <a:rPr lang="en-US" sz="1000">
                <a:solidFill>
                  <a:schemeClr val="dk2"/>
                </a:solidFill>
                <a:latin typeface="Source Sans Pro"/>
                <a:ea typeface="Source Sans Pro"/>
                <a:cs typeface="Source Sans Pro"/>
                <a:sym typeface="Source Sans Pro"/>
              </a:rPr>
              <a:t>Will APT direct to same appointment scheduler as MyVA?</a:t>
            </a:r>
            <a:endParaRPr sz="1000">
              <a:solidFill>
                <a:schemeClr val="dk2"/>
              </a:solidFill>
              <a:latin typeface="Source Sans Pro"/>
              <a:ea typeface="Source Sans Pro"/>
              <a:cs typeface="Source Sans Pro"/>
              <a:sym typeface="Source Sans Pro"/>
            </a:endParaRPr>
          </a:p>
          <a:p>
            <a:pPr marL="171450" marR="0" lvl="0" indent="-161925" algn="l" rtl="0">
              <a:lnSpc>
                <a:spcPct val="100000"/>
              </a:lnSpc>
              <a:spcBef>
                <a:spcPts val="0"/>
              </a:spcBef>
              <a:spcAft>
                <a:spcPts val="0"/>
              </a:spcAft>
              <a:buClr>
                <a:schemeClr val="dk2"/>
              </a:buClr>
              <a:buSzPts val="900"/>
              <a:buFont typeface="Source Sans Pro"/>
              <a:buChar char="•"/>
            </a:pPr>
            <a:r>
              <a:rPr lang="en-US" sz="1000">
                <a:solidFill>
                  <a:schemeClr val="dk2"/>
                </a:solidFill>
                <a:latin typeface="Source Sans Pro"/>
                <a:ea typeface="Source Sans Pro"/>
                <a:cs typeface="Source Sans Pro"/>
                <a:sym typeface="Source Sans Pro"/>
              </a:rPr>
              <a:t>Will APT Messaging direct to/use same MHV tool as MyVA?</a:t>
            </a:r>
            <a:endParaRPr sz="1000">
              <a:solidFill>
                <a:schemeClr val="dk2"/>
              </a:solidFill>
              <a:latin typeface="Source Sans Pro"/>
              <a:ea typeface="Source Sans Pro"/>
              <a:cs typeface="Source Sans Pro"/>
              <a:sym typeface="Source Sans Pro"/>
            </a:endParaRPr>
          </a:p>
          <a:p>
            <a:pPr marL="171450" marR="0" lvl="0" indent="-161925" algn="l" rtl="0">
              <a:lnSpc>
                <a:spcPct val="100000"/>
              </a:lnSpc>
              <a:spcBef>
                <a:spcPts val="0"/>
              </a:spcBef>
              <a:spcAft>
                <a:spcPts val="0"/>
              </a:spcAft>
              <a:buClr>
                <a:schemeClr val="dk2"/>
              </a:buClr>
              <a:buSzPts val="900"/>
              <a:buFont typeface="Source Sans Pro"/>
              <a:buChar char="•"/>
            </a:pPr>
            <a:r>
              <a:rPr lang="en-US" sz="1000">
                <a:solidFill>
                  <a:schemeClr val="dk2"/>
                </a:solidFill>
                <a:latin typeface="Source Sans Pro"/>
                <a:ea typeface="Source Sans Pro"/>
                <a:cs typeface="Source Sans Pro"/>
                <a:sym typeface="Source Sans Pro"/>
              </a:rPr>
              <a:t>Will MyVA and APT eventually merge?</a:t>
            </a:r>
            <a:endParaRPr sz="1000" b="1">
              <a:solidFill>
                <a:schemeClr val="dk2"/>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SzPts val="1100"/>
              <a:buFont typeface="Arial"/>
              <a:buNone/>
            </a:pPr>
            <a:endParaRPr sz="1000" b="1">
              <a:solidFill>
                <a:schemeClr val="dk2"/>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SzPts val="1100"/>
              <a:buFont typeface="Arial"/>
              <a:buNone/>
            </a:pPr>
            <a:endParaRPr sz="1000" b="1">
              <a:solidFill>
                <a:schemeClr val="dk2"/>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SzPts val="1100"/>
              <a:buFont typeface="Arial"/>
              <a:buNone/>
            </a:pPr>
            <a:endParaRPr sz="1000" b="1">
              <a:solidFill>
                <a:schemeClr val="dk2"/>
              </a:solidFill>
              <a:latin typeface="Source Sans Pro"/>
              <a:ea typeface="Source Sans Pro"/>
              <a:cs typeface="Source Sans Pro"/>
              <a:sym typeface="Source Sans Pr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Google Shape;775;g1037514dfb9_0_19"/>
          <p:cNvSpPr txBox="1">
            <a:spLocks noGrp="1"/>
          </p:cNvSpPr>
          <p:nvPr>
            <p:ph type="body" idx="2"/>
          </p:nvPr>
        </p:nvSpPr>
        <p:spPr>
          <a:xfrm>
            <a:off x="457200" y="247650"/>
            <a:ext cx="8229600" cy="266700"/>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Clr>
                <a:srgbClr val="000000"/>
              </a:buClr>
              <a:buSzPts val="1200"/>
              <a:buNone/>
            </a:pPr>
            <a:r>
              <a:rPr lang="en-US"/>
              <a:t>CLIN 0001AB</a:t>
            </a:r>
            <a:endParaRPr/>
          </a:p>
          <a:p>
            <a:pPr marL="0" lvl="0" indent="0" algn="l" rtl="0">
              <a:lnSpc>
                <a:spcPct val="100000"/>
              </a:lnSpc>
              <a:spcBef>
                <a:spcPts val="0"/>
              </a:spcBef>
              <a:spcAft>
                <a:spcPts val="0"/>
              </a:spcAft>
              <a:buClr>
                <a:srgbClr val="000000"/>
              </a:buClr>
              <a:buSzPts val="1200"/>
              <a:buNone/>
            </a:pPr>
            <a:endParaRPr/>
          </a:p>
        </p:txBody>
      </p:sp>
      <p:sp>
        <p:nvSpPr>
          <p:cNvPr id="776" name="Google Shape;776;g1037514dfb9_0_19"/>
          <p:cNvSpPr txBox="1">
            <a:spLocks noGrp="1"/>
          </p:cNvSpPr>
          <p:nvPr>
            <p:ph type="title"/>
          </p:nvPr>
        </p:nvSpPr>
        <p:spPr>
          <a:xfrm>
            <a:off x="457200" y="514350"/>
            <a:ext cx="8229600" cy="62970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None/>
            </a:pPr>
            <a:r>
              <a:rPr lang="en-US" sz="2800"/>
              <a:t>POC Design: Synthesize navigation system research</a:t>
            </a:r>
            <a:endParaRPr sz="2800"/>
          </a:p>
          <a:p>
            <a:pPr marL="0" lvl="0" indent="0" algn="l" rtl="0">
              <a:lnSpc>
                <a:spcPct val="100000"/>
              </a:lnSpc>
              <a:spcBef>
                <a:spcPts val="0"/>
              </a:spcBef>
              <a:spcAft>
                <a:spcPts val="0"/>
              </a:spcAft>
              <a:buNone/>
            </a:pPr>
            <a:endParaRPr sz="2800"/>
          </a:p>
          <a:p>
            <a:pPr marL="0" lvl="0" indent="0" algn="l" rtl="0">
              <a:lnSpc>
                <a:spcPct val="100000"/>
              </a:lnSpc>
              <a:spcBef>
                <a:spcPts val="0"/>
              </a:spcBef>
              <a:spcAft>
                <a:spcPts val="0"/>
              </a:spcAft>
              <a:buClr>
                <a:schemeClr val="accent1"/>
              </a:buClr>
              <a:buSzPct val="100000"/>
              <a:buFont typeface="Source Sans Pro"/>
              <a:buNone/>
            </a:pPr>
            <a:endParaRPr sz="2800"/>
          </a:p>
        </p:txBody>
      </p:sp>
      <p:sp>
        <p:nvSpPr>
          <p:cNvPr id="777" name="Google Shape;777;g1037514dfb9_0_19"/>
          <p:cNvSpPr txBox="1"/>
          <p:nvPr/>
        </p:nvSpPr>
        <p:spPr>
          <a:xfrm>
            <a:off x="457200" y="1364850"/>
            <a:ext cx="4028400" cy="241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000" b="1">
                <a:solidFill>
                  <a:schemeClr val="dk2"/>
                </a:solidFill>
                <a:latin typeface="Source Sans Pro"/>
                <a:ea typeface="Source Sans Pro"/>
                <a:cs typeface="Source Sans Pro"/>
                <a:sym typeface="Source Sans Pro"/>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3"/>
                  </a:ext>
                </a:extLst>
              </a:rPr>
              <a:t>Deliverable: </a:t>
            </a:r>
            <a:r>
              <a:rPr lang="en-US" sz="1000" b="1">
                <a:solidFill>
                  <a:schemeClr val="dk2"/>
                </a:solidFill>
                <a:latin typeface="Source Sans Pro"/>
                <a:ea typeface="Source Sans Pro"/>
                <a:cs typeface="Source Sans Pro"/>
                <a:sym typeface="Source Sans Pro"/>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4"/>
                  </a:ext>
                </a:extLst>
              </a:rPr>
              <a:t>Captured learnings / impacts in </a:t>
            </a:r>
            <a:r>
              <a:rPr lang="en-US" sz="1000" b="1" u="sng">
                <a:solidFill>
                  <a:schemeClr val="hlink"/>
                </a:solidFill>
                <a:latin typeface="Source Sans Pro"/>
                <a:ea typeface="Source Sans Pro"/>
                <a:cs typeface="Source Sans Pro"/>
                <a:sym typeface="Source Sans Pro"/>
                <a:hlinkClick r:id="rId3"/>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5"/>
                  </a:ext>
                </a:extLst>
              </a:rPr>
              <a:t>POC Design PPT</a:t>
            </a:r>
            <a:r>
              <a:rPr lang="en-US" sz="1000" b="1">
                <a:solidFill>
                  <a:schemeClr val="dk2"/>
                </a:solidFill>
                <a:latin typeface="Source Sans Pro"/>
                <a:ea typeface="Source Sans Pro"/>
                <a:cs typeface="Source Sans Pro"/>
                <a:sym typeface="Source Sans Pro"/>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6"/>
                  </a:ext>
                </a:extLst>
              </a:rPr>
              <a:t> including impacts on homepage and considerations for Health Apartment POC Design features to be designed in future sprints</a:t>
            </a:r>
            <a:endParaRPr sz="1000" b="1">
              <a:solidFill>
                <a:schemeClr val="dk2"/>
              </a:solidFill>
              <a:latin typeface="Source Sans Pro"/>
              <a:ea typeface="Source Sans Pro"/>
              <a:cs typeface="Source Sans Pro"/>
              <a:sym typeface="Source Sans Pro"/>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7"/>
                </a:ext>
              </a:extLst>
            </a:endParaRPr>
          </a:p>
          <a:p>
            <a:pPr marL="171450" marR="0" lvl="0" indent="-168275" algn="l" rtl="0">
              <a:lnSpc>
                <a:spcPct val="100000"/>
              </a:lnSpc>
              <a:spcBef>
                <a:spcPts val="0"/>
              </a:spcBef>
              <a:spcAft>
                <a:spcPts val="0"/>
              </a:spcAft>
              <a:buClr>
                <a:schemeClr val="dk2"/>
              </a:buClr>
              <a:buSzPts val="1000"/>
              <a:buFont typeface="Source Sans Pro"/>
              <a:buChar char="•"/>
            </a:pPr>
            <a:r>
              <a:rPr lang="en-US" sz="1000">
                <a:solidFill>
                  <a:schemeClr val="dk2"/>
                </a:solidFill>
                <a:latin typeface="Source Sans Pro"/>
                <a:ea typeface="Source Sans Pro"/>
                <a:cs typeface="Source Sans Pro"/>
                <a:sym typeface="Source Sans Pro"/>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8"/>
                  </a:ext>
                </a:extLst>
              </a:rPr>
              <a:t>Synthesized research into navigation system and uncovered insights, design opportunities, and </a:t>
            </a:r>
            <a:r>
              <a:rPr lang="en-US" sz="1000" u="sng">
                <a:solidFill>
                  <a:schemeClr val="hlink"/>
                </a:solidFill>
                <a:latin typeface="Source Sans Pro"/>
                <a:ea typeface="Source Sans Pro"/>
                <a:cs typeface="Source Sans Pro"/>
                <a:sym typeface="Source Sans Pro"/>
                <a:hlinkClick r:id="rId4"/>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9"/>
                  </a:ext>
                </a:extLst>
              </a:rPr>
              <a:t>impacts on Health Apartment POC Design</a:t>
            </a:r>
            <a:r>
              <a:rPr lang="en-US" sz="1000">
                <a:solidFill>
                  <a:schemeClr val="dk2"/>
                </a:solidFill>
                <a:latin typeface="Source Sans Pro"/>
                <a:ea typeface="Source Sans Pro"/>
                <a:cs typeface="Source Sans Pro"/>
                <a:sym typeface="Source Sans Pro"/>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50"/>
                  </a:ext>
                </a:extLst>
              </a:rPr>
              <a:t> (e.g., homepage and landing pages for auth and not auth key features)</a:t>
            </a:r>
            <a:endParaRPr sz="1000">
              <a:solidFill>
                <a:schemeClr val="dk2"/>
              </a:solidFill>
              <a:latin typeface="Source Sans Pro"/>
              <a:ea typeface="Source Sans Pro"/>
              <a:cs typeface="Source Sans Pro"/>
              <a:sym typeface="Source Sans Pro"/>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51"/>
                </a:ext>
              </a:extLst>
            </a:endParaRPr>
          </a:p>
          <a:p>
            <a:pPr marL="171450" marR="0" lvl="0" indent="-168275" algn="l" rtl="0">
              <a:lnSpc>
                <a:spcPct val="100000"/>
              </a:lnSpc>
              <a:spcBef>
                <a:spcPts val="0"/>
              </a:spcBef>
              <a:spcAft>
                <a:spcPts val="0"/>
              </a:spcAft>
              <a:buClr>
                <a:schemeClr val="dk2"/>
              </a:buClr>
              <a:buSzPts val="1000"/>
              <a:buFont typeface="Source Sans Pro"/>
              <a:buChar char="•"/>
            </a:pPr>
            <a:r>
              <a:rPr lang="en-US" sz="1000">
                <a:solidFill>
                  <a:schemeClr val="dk2"/>
                </a:solidFill>
                <a:latin typeface="Source Sans Pro"/>
                <a:ea typeface="Source Sans Pro"/>
                <a:cs typeface="Source Sans Pro"/>
                <a:sym typeface="Source Sans Pro"/>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52"/>
                  </a:ext>
                </a:extLst>
              </a:rPr>
              <a:t>Please refer to IA Design chapter in PPT </a:t>
            </a:r>
            <a:endParaRPr sz="1000">
              <a:solidFill>
                <a:schemeClr val="dk2"/>
              </a:solidFill>
              <a:latin typeface="Source Sans Pro"/>
              <a:ea typeface="Source Sans Pro"/>
              <a:cs typeface="Source Sans Pro"/>
              <a:sym typeface="Source Sans Pro"/>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53"/>
                </a:ext>
              </a:extLst>
            </a:endParaRPr>
          </a:p>
          <a:p>
            <a:pPr marL="457200" marR="0" lvl="0" indent="0" algn="l" rtl="0">
              <a:lnSpc>
                <a:spcPct val="100000"/>
              </a:lnSpc>
              <a:spcBef>
                <a:spcPts val="0"/>
              </a:spcBef>
              <a:spcAft>
                <a:spcPts val="0"/>
              </a:spcAft>
              <a:buNone/>
            </a:pPr>
            <a:endParaRPr sz="1000">
              <a:solidFill>
                <a:schemeClr val="dk2"/>
              </a:solidFill>
              <a:latin typeface="Source Sans Pro"/>
              <a:ea typeface="Source Sans Pro"/>
              <a:cs typeface="Source Sans Pro"/>
              <a:sym typeface="Source Sans Pro"/>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54"/>
                </a:ext>
              </a:extLst>
            </a:endParaRPr>
          </a:p>
          <a:p>
            <a:pPr marL="457200" lvl="0" indent="0" algn="l" rtl="0">
              <a:spcBef>
                <a:spcPts val="0"/>
              </a:spcBef>
              <a:spcAft>
                <a:spcPts val="0"/>
              </a:spcAft>
              <a:buNone/>
            </a:pPr>
            <a:endParaRPr sz="1000">
              <a:solidFill>
                <a:schemeClr val="dk2"/>
              </a:solidFill>
              <a:latin typeface="Source Sans Pro"/>
              <a:ea typeface="Source Sans Pro"/>
              <a:cs typeface="Source Sans Pro"/>
              <a:sym typeface="Source Sans Pro"/>
            </a:endParaRPr>
          </a:p>
          <a:p>
            <a:pPr marL="0" lvl="0" indent="0" algn="l" rtl="0">
              <a:spcBef>
                <a:spcPts val="0"/>
              </a:spcBef>
              <a:spcAft>
                <a:spcPts val="0"/>
              </a:spcAft>
              <a:buNone/>
            </a:pPr>
            <a:endParaRPr sz="1000">
              <a:solidFill>
                <a:schemeClr val="dk2"/>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1"/>
              </a:buClr>
              <a:buSzPts val="1100"/>
              <a:buFont typeface="Arial"/>
              <a:buNone/>
            </a:pPr>
            <a:endParaRPr sz="1000">
              <a:solidFill>
                <a:schemeClr val="dk2"/>
              </a:solidFill>
              <a:latin typeface="Source Sans Pro"/>
              <a:ea typeface="Source Sans Pro"/>
              <a:cs typeface="Source Sans Pro"/>
              <a:sym typeface="Source Sans Pro"/>
            </a:endParaRPr>
          </a:p>
        </p:txBody>
      </p:sp>
      <p:pic>
        <p:nvPicPr>
          <p:cNvPr id="778" name="Google Shape;778;g1037514dfb9_0_19" descr="Screen Shot 2021-11-30 at 7.49.34 AM.png"/>
          <p:cNvPicPr preferRelativeResize="0"/>
          <p:nvPr/>
        </p:nvPicPr>
        <p:blipFill>
          <a:blip r:embed="rId5">
            <a:alphaModFix/>
          </a:blip>
          <a:stretch>
            <a:fillRect/>
          </a:stretch>
        </p:blipFill>
        <p:spPr>
          <a:xfrm>
            <a:off x="4638000" y="1296450"/>
            <a:ext cx="4353600" cy="2428217"/>
          </a:xfrm>
          <a:prstGeom prst="rect">
            <a:avLst/>
          </a:prstGeom>
          <a:noFill/>
          <a:ln>
            <a:noFill/>
          </a:ln>
        </p:spPr>
      </p:pic>
    </p:spTree>
  </p:cSld>
  <p:clrMapOvr>
    <a:masterClrMapping/>
  </p:clrMapOvr>
</p:sld>
</file>

<file path=ppt/theme/theme1.xml><?xml version="1.0" encoding="utf-8"?>
<a:theme xmlns:a="http://schemas.openxmlformats.org/drawingml/2006/main" name="Brown Bag Template">
  <a:themeElements>
    <a:clrScheme name="DSVA 1">
      <a:dk1>
        <a:srgbClr val="1A5484"/>
      </a:dk1>
      <a:lt1>
        <a:srgbClr val="FFFFFF"/>
      </a:lt1>
      <a:dk2>
        <a:srgbClr val="454454"/>
      </a:dk2>
      <a:lt2>
        <a:srgbClr val="7F8EA3"/>
      </a:lt2>
      <a:accent1>
        <a:srgbClr val="0070BC"/>
      </a:accent1>
      <a:accent2>
        <a:srgbClr val="10385A"/>
      </a:accent2>
      <a:accent3>
        <a:srgbClr val="1A5484"/>
      </a:accent3>
      <a:accent4>
        <a:srgbClr val="1A5484"/>
      </a:accent4>
      <a:accent5>
        <a:srgbClr val="1A5484"/>
      </a:accent5>
      <a:accent6>
        <a:srgbClr val="1A5484"/>
      </a:accent6>
      <a:hlink>
        <a:srgbClr val="0070BC"/>
      </a:hlink>
      <a:folHlink>
        <a:srgbClr val="4C2C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3071</Words>
  <Application>Microsoft Office PowerPoint</Application>
  <PresentationFormat>On-screen Show (16:9)</PresentationFormat>
  <Paragraphs>273</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Source Sans Pro</vt:lpstr>
      <vt:lpstr>Times New Roman</vt:lpstr>
      <vt:lpstr>Brown Bag Template</vt:lpstr>
      <vt:lpstr>Show me, don’t tell me: Sprint 5 Demo 30 November 2021</vt:lpstr>
      <vt:lpstr>Sprint 5 Approval (1 of 3)</vt:lpstr>
      <vt:lpstr>Sprint 5 Approval (2 of 3)</vt:lpstr>
      <vt:lpstr>Sprint 5 Approval (3 of 3)</vt:lpstr>
      <vt:lpstr>POC Design: Synthesize IA tree test results  </vt:lpstr>
      <vt:lpstr>POC Design: Homepage wireframe concepts to mid fidelity  </vt:lpstr>
      <vt:lpstr>POC Design: Review MyVA.gov and prep for OCTO  </vt:lpstr>
      <vt:lpstr>POC Design: Review MyVA.gov and prep for OCTO  </vt:lpstr>
      <vt:lpstr>POC Design: Synthesize navigation system research  </vt:lpstr>
      <vt:lpstr>POC Design: Define VFS-APT POC acceptance criteria  </vt:lpstr>
      <vt:lpstr>POC Design: Define VFS-APT POC acceptance criteria  </vt:lpstr>
      <vt:lpstr>POC Design: VA.gov exploration   </vt:lpstr>
      <vt:lpstr>Collaboration Cycle: Design intent</vt:lpstr>
      <vt:lpstr>End of Sprint 5 Update </vt:lpstr>
      <vt:lpstr>Sprint 5 Acceptance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 CEDAR IDIQ TO1 VFS-DHM Reporting</dc:title>
  <dc:creator>Ad Hoc LLC</dc:creator>
  <cp:lastModifiedBy>Tami Corson</cp:lastModifiedBy>
  <cp:revision>1</cp:revision>
  <dcterms:created xsi:type="dcterms:W3CDTF">2018-02-02T22:31:38Z</dcterms:created>
  <dcterms:modified xsi:type="dcterms:W3CDTF">2021-12-01T02:31:15Z</dcterms:modified>
</cp:coreProperties>
</file>