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19" r:id="rId2"/>
    <p:sldId id="320" r:id="rId3"/>
    <p:sldId id="321" r:id="rId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8" roundtripDataSignature="AMtx7mjKShBLSprGEpdnmB4UXY2Aq/4r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era Corson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D2842E-91C7-445E-ADD8-DED92BC31083}">
  <a:tblStyle styleId="{45D2842E-91C7-445E-ADD8-DED92BC3108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9A45A4-2864-4DD3-9109-CA1C574B0D6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E11C691-13D9-47DF-A038-427DAA24DD16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CAF276A-3572-4673-B4A9-1241BCFF5FDE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7A337DF8-2964-401D-B253-FEA2DD0FF955}" styleName="Table_4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0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24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123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19" Type="http://schemas.openxmlformats.org/officeDocument/2006/relationships/commentAuthors" Target="commentAuthors.xml"/><Relationship Id="rId10" Type="http://schemas.openxmlformats.org/officeDocument/2006/relationships/font" Target="fonts/font5.fntdata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1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2B092FEC-3E37-4AD4-ACA3-028145707781}"/>
    <pc:docChg chg="delSld">
      <pc:chgData name="Tami Corson" userId="17b03132-2f21-4edf-a2df-f25c30f43233" providerId="ADAL" clId="{2B092FEC-3E37-4AD4-ACA3-028145707781}" dt="2021-12-01T20:16:30.646" v="94" actId="47"/>
      <pc:docMkLst>
        <pc:docMk/>
      </pc:docMkLst>
      <pc:sldChg chg="del">
        <pc:chgData name="Tami Corson" userId="17b03132-2f21-4edf-a2df-f25c30f43233" providerId="ADAL" clId="{2B092FEC-3E37-4AD4-ACA3-028145707781}" dt="2021-12-01T20:15:38.359" v="0" actId="47"/>
        <pc:sldMkLst>
          <pc:docMk/>
          <pc:sldMk cId="0" sldId="256"/>
        </pc:sldMkLst>
      </pc:sldChg>
      <pc:sldChg chg="del">
        <pc:chgData name="Tami Corson" userId="17b03132-2f21-4edf-a2df-f25c30f43233" providerId="ADAL" clId="{2B092FEC-3E37-4AD4-ACA3-028145707781}" dt="2021-12-01T20:15:38.498" v="1" actId="47"/>
        <pc:sldMkLst>
          <pc:docMk/>
          <pc:sldMk cId="0" sldId="257"/>
        </pc:sldMkLst>
      </pc:sldChg>
      <pc:sldChg chg="del">
        <pc:chgData name="Tami Corson" userId="17b03132-2f21-4edf-a2df-f25c30f43233" providerId="ADAL" clId="{2B092FEC-3E37-4AD4-ACA3-028145707781}" dt="2021-12-01T20:15:38.676" v="2" actId="47"/>
        <pc:sldMkLst>
          <pc:docMk/>
          <pc:sldMk cId="0" sldId="258"/>
        </pc:sldMkLst>
      </pc:sldChg>
      <pc:sldChg chg="del">
        <pc:chgData name="Tami Corson" userId="17b03132-2f21-4edf-a2df-f25c30f43233" providerId="ADAL" clId="{2B092FEC-3E37-4AD4-ACA3-028145707781}" dt="2021-12-01T20:15:38.836" v="3" actId="47"/>
        <pc:sldMkLst>
          <pc:docMk/>
          <pc:sldMk cId="0" sldId="259"/>
        </pc:sldMkLst>
      </pc:sldChg>
      <pc:sldChg chg="del">
        <pc:chgData name="Tami Corson" userId="17b03132-2f21-4edf-a2df-f25c30f43233" providerId="ADAL" clId="{2B092FEC-3E37-4AD4-ACA3-028145707781}" dt="2021-12-01T20:15:38.991" v="4" actId="47"/>
        <pc:sldMkLst>
          <pc:docMk/>
          <pc:sldMk cId="0" sldId="260"/>
        </pc:sldMkLst>
      </pc:sldChg>
      <pc:sldChg chg="del">
        <pc:chgData name="Tami Corson" userId="17b03132-2f21-4edf-a2df-f25c30f43233" providerId="ADAL" clId="{2B092FEC-3E37-4AD4-ACA3-028145707781}" dt="2021-12-01T20:15:39.161" v="5" actId="47"/>
        <pc:sldMkLst>
          <pc:docMk/>
          <pc:sldMk cId="0" sldId="261"/>
        </pc:sldMkLst>
      </pc:sldChg>
      <pc:sldChg chg="del">
        <pc:chgData name="Tami Corson" userId="17b03132-2f21-4edf-a2df-f25c30f43233" providerId="ADAL" clId="{2B092FEC-3E37-4AD4-ACA3-028145707781}" dt="2021-12-01T20:15:39.480" v="6" actId="47"/>
        <pc:sldMkLst>
          <pc:docMk/>
          <pc:sldMk cId="0" sldId="262"/>
        </pc:sldMkLst>
      </pc:sldChg>
      <pc:sldChg chg="del">
        <pc:chgData name="Tami Corson" userId="17b03132-2f21-4edf-a2df-f25c30f43233" providerId="ADAL" clId="{2B092FEC-3E37-4AD4-ACA3-028145707781}" dt="2021-12-01T20:15:40.092" v="7" actId="47"/>
        <pc:sldMkLst>
          <pc:docMk/>
          <pc:sldMk cId="0" sldId="263"/>
        </pc:sldMkLst>
      </pc:sldChg>
      <pc:sldChg chg="del">
        <pc:chgData name="Tami Corson" userId="17b03132-2f21-4edf-a2df-f25c30f43233" providerId="ADAL" clId="{2B092FEC-3E37-4AD4-ACA3-028145707781}" dt="2021-12-01T20:15:40.493" v="8" actId="47"/>
        <pc:sldMkLst>
          <pc:docMk/>
          <pc:sldMk cId="0" sldId="264"/>
        </pc:sldMkLst>
      </pc:sldChg>
      <pc:sldChg chg="del">
        <pc:chgData name="Tami Corson" userId="17b03132-2f21-4edf-a2df-f25c30f43233" providerId="ADAL" clId="{2B092FEC-3E37-4AD4-ACA3-028145707781}" dt="2021-12-01T20:15:40.892" v="9" actId="47"/>
        <pc:sldMkLst>
          <pc:docMk/>
          <pc:sldMk cId="0" sldId="265"/>
        </pc:sldMkLst>
      </pc:sldChg>
      <pc:sldChg chg="del">
        <pc:chgData name="Tami Corson" userId="17b03132-2f21-4edf-a2df-f25c30f43233" providerId="ADAL" clId="{2B092FEC-3E37-4AD4-ACA3-028145707781}" dt="2021-12-01T20:15:41.245" v="10" actId="47"/>
        <pc:sldMkLst>
          <pc:docMk/>
          <pc:sldMk cId="0" sldId="266"/>
        </pc:sldMkLst>
      </pc:sldChg>
      <pc:sldChg chg="del">
        <pc:chgData name="Tami Corson" userId="17b03132-2f21-4edf-a2df-f25c30f43233" providerId="ADAL" clId="{2B092FEC-3E37-4AD4-ACA3-028145707781}" dt="2021-12-01T20:15:41.642" v="11" actId="47"/>
        <pc:sldMkLst>
          <pc:docMk/>
          <pc:sldMk cId="0" sldId="267"/>
        </pc:sldMkLst>
      </pc:sldChg>
      <pc:sldChg chg="del">
        <pc:chgData name="Tami Corson" userId="17b03132-2f21-4edf-a2df-f25c30f43233" providerId="ADAL" clId="{2B092FEC-3E37-4AD4-ACA3-028145707781}" dt="2021-12-01T20:15:42.142" v="12" actId="47"/>
        <pc:sldMkLst>
          <pc:docMk/>
          <pc:sldMk cId="0" sldId="268"/>
        </pc:sldMkLst>
      </pc:sldChg>
      <pc:sldChg chg="del">
        <pc:chgData name="Tami Corson" userId="17b03132-2f21-4edf-a2df-f25c30f43233" providerId="ADAL" clId="{2B092FEC-3E37-4AD4-ACA3-028145707781}" dt="2021-12-01T20:15:42.565" v="13" actId="47"/>
        <pc:sldMkLst>
          <pc:docMk/>
          <pc:sldMk cId="0" sldId="269"/>
        </pc:sldMkLst>
      </pc:sldChg>
      <pc:sldChg chg="del">
        <pc:chgData name="Tami Corson" userId="17b03132-2f21-4edf-a2df-f25c30f43233" providerId="ADAL" clId="{2B092FEC-3E37-4AD4-ACA3-028145707781}" dt="2021-12-01T20:15:43.524" v="14" actId="47"/>
        <pc:sldMkLst>
          <pc:docMk/>
          <pc:sldMk cId="0" sldId="270"/>
        </pc:sldMkLst>
      </pc:sldChg>
      <pc:sldChg chg="del">
        <pc:chgData name="Tami Corson" userId="17b03132-2f21-4edf-a2df-f25c30f43233" providerId="ADAL" clId="{2B092FEC-3E37-4AD4-ACA3-028145707781}" dt="2021-12-01T20:15:44.579" v="15" actId="47"/>
        <pc:sldMkLst>
          <pc:docMk/>
          <pc:sldMk cId="0" sldId="271"/>
        </pc:sldMkLst>
      </pc:sldChg>
      <pc:sldChg chg="del">
        <pc:chgData name="Tami Corson" userId="17b03132-2f21-4edf-a2df-f25c30f43233" providerId="ADAL" clId="{2B092FEC-3E37-4AD4-ACA3-028145707781}" dt="2021-12-01T20:15:44.815" v="16" actId="47"/>
        <pc:sldMkLst>
          <pc:docMk/>
          <pc:sldMk cId="0" sldId="272"/>
        </pc:sldMkLst>
      </pc:sldChg>
      <pc:sldChg chg="del">
        <pc:chgData name="Tami Corson" userId="17b03132-2f21-4edf-a2df-f25c30f43233" providerId="ADAL" clId="{2B092FEC-3E37-4AD4-ACA3-028145707781}" dt="2021-12-01T20:15:44.985" v="17" actId="47"/>
        <pc:sldMkLst>
          <pc:docMk/>
          <pc:sldMk cId="0" sldId="273"/>
        </pc:sldMkLst>
      </pc:sldChg>
      <pc:sldChg chg="del">
        <pc:chgData name="Tami Corson" userId="17b03132-2f21-4edf-a2df-f25c30f43233" providerId="ADAL" clId="{2B092FEC-3E37-4AD4-ACA3-028145707781}" dt="2021-12-01T20:15:45.141" v="18" actId="47"/>
        <pc:sldMkLst>
          <pc:docMk/>
          <pc:sldMk cId="0" sldId="274"/>
        </pc:sldMkLst>
      </pc:sldChg>
      <pc:sldChg chg="del">
        <pc:chgData name="Tami Corson" userId="17b03132-2f21-4edf-a2df-f25c30f43233" providerId="ADAL" clId="{2B092FEC-3E37-4AD4-ACA3-028145707781}" dt="2021-12-01T20:15:45.325" v="19" actId="47"/>
        <pc:sldMkLst>
          <pc:docMk/>
          <pc:sldMk cId="0" sldId="275"/>
        </pc:sldMkLst>
      </pc:sldChg>
      <pc:sldChg chg="del">
        <pc:chgData name="Tami Corson" userId="17b03132-2f21-4edf-a2df-f25c30f43233" providerId="ADAL" clId="{2B092FEC-3E37-4AD4-ACA3-028145707781}" dt="2021-12-01T20:15:45.477" v="20" actId="47"/>
        <pc:sldMkLst>
          <pc:docMk/>
          <pc:sldMk cId="0" sldId="276"/>
        </pc:sldMkLst>
      </pc:sldChg>
      <pc:sldChg chg="del">
        <pc:chgData name="Tami Corson" userId="17b03132-2f21-4edf-a2df-f25c30f43233" providerId="ADAL" clId="{2B092FEC-3E37-4AD4-ACA3-028145707781}" dt="2021-12-01T20:15:45.651" v="21" actId="47"/>
        <pc:sldMkLst>
          <pc:docMk/>
          <pc:sldMk cId="0" sldId="277"/>
        </pc:sldMkLst>
      </pc:sldChg>
      <pc:sldChg chg="del">
        <pc:chgData name="Tami Corson" userId="17b03132-2f21-4edf-a2df-f25c30f43233" providerId="ADAL" clId="{2B092FEC-3E37-4AD4-ACA3-028145707781}" dt="2021-12-01T20:15:46.516" v="22" actId="47"/>
        <pc:sldMkLst>
          <pc:docMk/>
          <pc:sldMk cId="0" sldId="278"/>
        </pc:sldMkLst>
      </pc:sldChg>
      <pc:sldChg chg="del">
        <pc:chgData name="Tami Corson" userId="17b03132-2f21-4edf-a2df-f25c30f43233" providerId="ADAL" clId="{2B092FEC-3E37-4AD4-ACA3-028145707781}" dt="2021-12-01T20:15:46.961" v="23" actId="47"/>
        <pc:sldMkLst>
          <pc:docMk/>
          <pc:sldMk cId="0" sldId="279"/>
        </pc:sldMkLst>
      </pc:sldChg>
      <pc:sldChg chg="del">
        <pc:chgData name="Tami Corson" userId="17b03132-2f21-4edf-a2df-f25c30f43233" providerId="ADAL" clId="{2B092FEC-3E37-4AD4-ACA3-028145707781}" dt="2021-12-01T20:15:46.979" v="24" actId="47"/>
        <pc:sldMkLst>
          <pc:docMk/>
          <pc:sldMk cId="0" sldId="280"/>
        </pc:sldMkLst>
      </pc:sldChg>
      <pc:sldChg chg="del">
        <pc:chgData name="Tami Corson" userId="17b03132-2f21-4edf-a2df-f25c30f43233" providerId="ADAL" clId="{2B092FEC-3E37-4AD4-ACA3-028145707781}" dt="2021-12-01T20:15:47.057" v="25" actId="47"/>
        <pc:sldMkLst>
          <pc:docMk/>
          <pc:sldMk cId="0" sldId="281"/>
        </pc:sldMkLst>
      </pc:sldChg>
      <pc:sldChg chg="del">
        <pc:chgData name="Tami Corson" userId="17b03132-2f21-4edf-a2df-f25c30f43233" providerId="ADAL" clId="{2B092FEC-3E37-4AD4-ACA3-028145707781}" dt="2021-12-01T20:15:47.212" v="26" actId="47"/>
        <pc:sldMkLst>
          <pc:docMk/>
          <pc:sldMk cId="0" sldId="282"/>
        </pc:sldMkLst>
      </pc:sldChg>
      <pc:sldChg chg="del">
        <pc:chgData name="Tami Corson" userId="17b03132-2f21-4edf-a2df-f25c30f43233" providerId="ADAL" clId="{2B092FEC-3E37-4AD4-ACA3-028145707781}" dt="2021-12-01T20:15:47.401" v="27" actId="47"/>
        <pc:sldMkLst>
          <pc:docMk/>
          <pc:sldMk cId="0" sldId="283"/>
        </pc:sldMkLst>
      </pc:sldChg>
      <pc:sldChg chg="del">
        <pc:chgData name="Tami Corson" userId="17b03132-2f21-4edf-a2df-f25c30f43233" providerId="ADAL" clId="{2B092FEC-3E37-4AD4-ACA3-028145707781}" dt="2021-12-01T20:15:48.088" v="28" actId="47"/>
        <pc:sldMkLst>
          <pc:docMk/>
          <pc:sldMk cId="0" sldId="284"/>
        </pc:sldMkLst>
      </pc:sldChg>
      <pc:sldChg chg="del">
        <pc:chgData name="Tami Corson" userId="17b03132-2f21-4edf-a2df-f25c30f43233" providerId="ADAL" clId="{2B092FEC-3E37-4AD4-ACA3-028145707781}" dt="2021-12-01T20:15:48.345" v="29" actId="47"/>
        <pc:sldMkLst>
          <pc:docMk/>
          <pc:sldMk cId="0" sldId="285"/>
        </pc:sldMkLst>
      </pc:sldChg>
      <pc:sldChg chg="del">
        <pc:chgData name="Tami Corson" userId="17b03132-2f21-4edf-a2df-f25c30f43233" providerId="ADAL" clId="{2B092FEC-3E37-4AD4-ACA3-028145707781}" dt="2021-12-01T20:15:48.518" v="30" actId="47"/>
        <pc:sldMkLst>
          <pc:docMk/>
          <pc:sldMk cId="0" sldId="286"/>
        </pc:sldMkLst>
      </pc:sldChg>
      <pc:sldChg chg="del">
        <pc:chgData name="Tami Corson" userId="17b03132-2f21-4edf-a2df-f25c30f43233" providerId="ADAL" clId="{2B092FEC-3E37-4AD4-ACA3-028145707781}" dt="2021-12-01T20:15:49.166" v="31" actId="47"/>
        <pc:sldMkLst>
          <pc:docMk/>
          <pc:sldMk cId="0" sldId="287"/>
        </pc:sldMkLst>
      </pc:sldChg>
      <pc:sldChg chg="del">
        <pc:chgData name="Tami Corson" userId="17b03132-2f21-4edf-a2df-f25c30f43233" providerId="ADAL" clId="{2B092FEC-3E37-4AD4-ACA3-028145707781}" dt="2021-12-01T20:15:49.704" v="32" actId="47"/>
        <pc:sldMkLst>
          <pc:docMk/>
          <pc:sldMk cId="0" sldId="288"/>
        </pc:sldMkLst>
      </pc:sldChg>
      <pc:sldChg chg="del">
        <pc:chgData name="Tami Corson" userId="17b03132-2f21-4edf-a2df-f25c30f43233" providerId="ADAL" clId="{2B092FEC-3E37-4AD4-ACA3-028145707781}" dt="2021-12-01T20:15:50.231" v="33" actId="47"/>
        <pc:sldMkLst>
          <pc:docMk/>
          <pc:sldMk cId="0" sldId="289"/>
        </pc:sldMkLst>
      </pc:sldChg>
      <pc:sldChg chg="del">
        <pc:chgData name="Tami Corson" userId="17b03132-2f21-4edf-a2df-f25c30f43233" providerId="ADAL" clId="{2B092FEC-3E37-4AD4-ACA3-028145707781}" dt="2021-12-01T20:15:52.701" v="34" actId="47"/>
        <pc:sldMkLst>
          <pc:docMk/>
          <pc:sldMk cId="0" sldId="290"/>
        </pc:sldMkLst>
      </pc:sldChg>
      <pc:sldChg chg="del">
        <pc:chgData name="Tami Corson" userId="17b03132-2f21-4edf-a2df-f25c30f43233" providerId="ADAL" clId="{2B092FEC-3E37-4AD4-ACA3-028145707781}" dt="2021-12-01T20:15:52.894" v="35" actId="47"/>
        <pc:sldMkLst>
          <pc:docMk/>
          <pc:sldMk cId="0" sldId="291"/>
        </pc:sldMkLst>
      </pc:sldChg>
      <pc:sldChg chg="del">
        <pc:chgData name="Tami Corson" userId="17b03132-2f21-4edf-a2df-f25c30f43233" providerId="ADAL" clId="{2B092FEC-3E37-4AD4-ACA3-028145707781}" dt="2021-12-01T20:15:53.067" v="36" actId="47"/>
        <pc:sldMkLst>
          <pc:docMk/>
          <pc:sldMk cId="0" sldId="292"/>
        </pc:sldMkLst>
      </pc:sldChg>
      <pc:sldChg chg="del">
        <pc:chgData name="Tami Corson" userId="17b03132-2f21-4edf-a2df-f25c30f43233" providerId="ADAL" clId="{2B092FEC-3E37-4AD4-ACA3-028145707781}" dt="2021-12-01T20:15:53.230" v="37" actId="47"/>
        <pc:sldMkLst>
          <pc:docMk/>
          <pc:sldMk cId="0" sldId="293"/>
        </pc:sldMkLst>
      </pc:sldChg>
      <pc:sldChg chg="del">
        <pc:chgData name="Tami Corson" userId="17b03132-2f21-4edf-a2df-f25c30f43233" providerId="ADAL" clId="{2B092FEC-3E37-4AD4-ACA3-028145707781}" dt="2021-12-01T20:15:53.392" v="38" actId="47"/>
        <pc:sldMkLst>
          <pc:docMk/>
          <pc:sldMk cId="0" sldId="294"/>
        </pc:sldMkLst>
      </pc:sldChg>
      <pc:sldChg chg="del">
        <pc:chgData name="Tami Corson" userId="17b03132-2f21-4edf-a2df-f25c30f43233" providerId="ADAL" clId="{2B092FEC-3E37-4AD4-ACA3-028145707781}" dt="2021-12-01T20:15:53.554" v="39" actId="47"/>
        <pc:sldMkLst>
          <pc:docMk/>
          <pc:sldMk cId="0" sldId="295"/>
        </pc:sldMkLst>
      </pc:sldChg>
      <pc:sldChg chg="del">
        <pc:chgData name="Tami Corson" userId="17b03132-2f21-4edf-a2df-f25c30f43233" providerId="ADAL" clId="{2B092FEC-3E37-4AD4-ACA3-028145707781}" dt="2021-12-01T20:15:53.731" v="40" actId="47"/>
        <pc:sldMkLst>
          <pc:docMk/>
          <pc:sldMk cId="0" sldId="296"/>
        </pc:sldMkLst>
      </pc:sldChg>
      <pc:sldChg chg="del">
        <pc:chgData name="Tami Corson" userId="17b03132-2f21-4edf-a2df-f25c30f43233" providerId="ADAL" clId="{2B092FEC-3E37-4AD4-ACA3-028145707781}" dt="2021-12-01T20:15:54.858" v="41" actId="47"/>
        <pc:sldMkLst>
          <pc:docMk/>
          <pc:sldMk cId="0" sldId="297"/>
        </pc:sldMkLst>
      </pc:sldChg>
      <pc:sldChg chg="del">
        <pc:chgData name="Tami Corson" userId="17b03132-2f21-4edf-a2df-f25c30f43233" providerId="ADAL" clId="{2B092FEC-3E37-4AD4-ACA3-028145707781}" dt="2021-12-01T20:15:55.128" v="42" actId="47"/>
        <pc:sldMkLst>
          <pc:docMk/>
          <pc:sldMk cId="0" sldId="298"/>
        </pc:sldMkLst>
      </pc:sldChg>
      <pc:sldChg chg="del">
        <pc:chgData name="Tami Corson" userId="17b03132-2f21-4edf-a2df-f25c30f43233" providerId="ADAL" clId="{2B092FEC-3E37-4AD4-ACA3-028145707781}" dt="2021-12-01T20:15:56.135" v="43" actId="47"/>
        <pc:sldMkLst>
          <pc:docMk/>
          <pc:sldMk cId="0" sldId="299"/>
        </pc:sldMkLst>
      </pc:sldChg>
      <pc:sldChg chg="del">
        <pc:chgData name="Tami Corson" userId="17b03132-2f21-4edf-a2df-f25c30f43233" providerId="ADAL" clId="{2B092FEC-3E37-4AD4-ACA3-028145707781}" dt="2021-12-01T20:15:56.333" v="44" actId="47"/>
        <pc:sldMkLst>
          <pc:docMk/>
          <pc:sldMk cId="0" sldId="300"/>
        </pc:sldMkLst>
      </pc:sldChg>
      <pc:sldChg chg="del">
        <pc:chgData name="Tami Corson" userId="17b03132-2f21-4edf-a2df-f25c30f43233" providerId="ADAL" clId="{2B092FEC-3E37-4AD4-ACA3-028145707781}" dt="2021-12-01T20:15:56.523" v="45" actId="47"/>
        <pc:sldMkLst>
          <pc:docMk/>
          <pc:sldMk cId="0" sldId="301"/>
        </pc:sldMkLst>
      </pc:sldChg>
      <pc:sldChg chg="del">
        <pc:chgData name="Tami Corson" userId="17b03132-2f21-4edf-a2df-f25c30f43233" providerId="ADAL" clId="{2B092FEC-3E37-4AD4-ACA3-028145707781}" dt="2021-12-01T20:15:57.278" v="46" actId="47"/>
        <pc:sldMkLst>
          <pc:docMk/>
          <pc:sldMk cId="0" sldId="302"/>
        </pc:sldMkLst>
      </pc:sldChg>
      <pc:sldChg chg="del">
        <pc:chgData name="Tami Corson" userId="17b03132-2f21-4edf-a2df-f25c30f43233" providerId="ADAL" clId="{2B092FEC-3E37-4AD4-ACA3-028145707781}" dt="2021-12-01T20:15:57.851" v="47" actId="47"/>
        <pc:sldMkLst>
          <pc:docMk/>
          <pc:sldMk cId="0" sldId="303"/>
        </pc:sldMkLst>
      </pc:sldChg>
      <pc:sldChg chg="del">
        <pc:chgData name="Tami Corson" userId="17b03132-2f21-4edf-a2df-f25c30f43233" providerId="ADAL" clId="{2B092FEC-3E37-4AD4-ACA3-028145707781}" dt="2021-12-01T20:16:03.591" v="48" actId="47"/>
        <pc:sldMkLst>
          <pc:docMk/>
          <pc:sldMk cId="0" sldId="304"/>
        </pc:sldMkLst>
      </pc:sldChg>
      <pc:sldChg chg="del">
        <pc:chgData name="Tami Corson" userId="17b03132-2f21-4edf-a2df-f25c30f43233" providerId="ADAL" clId="{2B092FEC-3E37-4AD4-ACA3-028145707781}" dt="2021-12-01T20:16:04.070" v="49" actId="47"/>
        <pc:sldMkLst>
          <pc:docMk/>
          <pc:sldMk cId="0" sldId="305"/>
        </pc:sldMkLst>
      </pc:sldChg>
      <pc:sldChg chg="del">
        <pc:chgData name="Tami Corson" userId="17b03132-2f21-4edf-a2df-f25c30f43233" providerId="ADAL" clId="{2B092FEC-3E37-4AD4-ACA3-028145707781}" dt="2021-12-01T20:16:04.491" v="50" actId="47"/>
        <pc:sldMkLst>
          <pc:docMk/>
          <pc:sldMk cId="0" sldId="306"/>
        </pc:sldMkLst>
      </pc:sldChg>
      <pc:sldChg chg="del">
        <pc:chgData name="Tami Corson" userId="17b03132-2f21-4edf-a2df-f25c30f43233" providerId="ADAL" clId="{2B092FEC-3E37-4AD4-ACA3-028145707781}" dt="2021-12-01T20:16:04.874" v="51" actId="47"/>
        <pc:sldMkLst>
          <pc:docMk/>
          <pc:sldMk cId="0" sldId="307"/>
        </pc:sldMkLst>
      </pc:sldChg>
      <pc:sldChg chg="del">
        <pc:chgData name="Tami Corson" userId="17b03132-2f21-4edf-a2df-f25c30f43233" providerId="ADAL" clId="{2B092FEC-3E37-4AD4-ACA3-028145707781}" dt="2021-12-01T20:16:05.317" v="52" actId="47"/>
        <pc:sldMkLst>
          <pc:docMk/>
          <pc:sldMk cId="0" sldId="308"/>
        </pc:sldMkLst>
      </pc:sldChg>
      <pc:sldChg chg="del">
        <pc:chgData name="Tami Corson" userId="17b03132-2f21-4edf-a2df-f25c30f43233" providerId="ADAL" clId="{2B092FEC-3E37-4AD4-ACA3-028145707781}" dt="2021-12-01T20:16:05.760" v="53" actId="47"/>
        <pc:sldMkLst>
          <pc:docMk/>
          <pc:sldMk cId="0" sldId="309"/>
        </pc:sldMkLst>
      </pc:sldChg>
      <pc:sldChg chg="del">
        <pc:chgData name="Tami Corson" userId="17b03132-2f21-4edf-a2df-f25c30f43233" providerId="ADAL" clId="{2B092FEC-3E37-4AD4-ACA3-028145707781}" dt="2021-12-01T20:16:06.204" v="54" actId="47"/>
        <pc:sldMkLst>
          <pc:docMk/>
          <pc:sldMk cId="0" sldId="310"/>
        </pc:sldMkLst>
      </pc:sldChg>
      <pc:sldChg chg="del">
        <pc:chgData name="Tami Corson" userId="17b03132-2f21-4edf-a2df-f25c30f43233" providerId="ADAL" clId="{2B092FEC-3E37-4AD4-ACA3-028145707781}" dt="2021-12-01T20:16:06.635" v="55" actId="47"/>
        <pc:sldMkLst>
          <pc:docMk/>
          <pc:sldMk cId="0" sldId="311"/>
        </pc:sldMkLst>
      </pc:sldChg>
      <pc:sldChg chg="del">
        <pc:chgData name="Tami Corson" userId="17b03132-2f21-4edf-a2df-f25c30f43233" providerId="ADAL" clId="{2B092FEC-3E37-4AD4-ACA3-028145707781}" dt="2021-12-01T20:16:07.108" v="56" actId="47"/>
        <pc:sldMkLst>
          <pc:docMk/>
          <pc:sldMk cId="0" sldId="312"/>
        </pc:sldMkLst>
      </pc:sldChg>
      <pc:sldChg chg="del">
        <pc:chgData name="Tami Corson" userId="17b03132-2f21-4edf-a2df-f25c30f43233" providerId="ADAL" clId="{2B092FEC-3E37-4AD4-ACA3-028145707781}" dt="2021-12-01T20:16:07.479" v="57" actId="47"/>
        <pc:sldMkLst>
          <pc:docMk/>
          <pc:sldMk cId="0" sldId="313"/>
        </pc:sldMkLst>
      </pc:sldChg>
      <pc:sldChg chg="del">
        <pc:chgData name="Tami Corson" userId="17b03132-2f21-4edf-a2df-f25c30f43233" providerId="ADAL" clId="{2B092FEC-3E37-4AD4-ACA3-028145707781}" dt="2021-12-01T20:16:07.935" v="58" actId="47"/>
        <pc:sldMkLst>
          <pc:docMk/>
          <pc:sldMk cId="0" sldId="314"/>
        </pc:sldMkLst>
      </pc:sldChg>
      <pc:sldChg chg="del">
        <pc:chgData name="Tami Corson" userId="17b03132-2f21-4edf-a2df-f25c30f43233" providerId="ADAL" clId="{2B092FEC-3E37-4AD4-ACA3-028145707781}" dt="2021-12-01T20:16:08.414" v="59" actId="47"/>
        <pc:sldMkLst>
          <pc:docMk/>
          <pc:sldMk cId="0" sldId="315"/>
        </pc:sldMkLst>
      </pc:sldChg>
      <pc:sldChg chg="del">
        <pc:chgData name="Tami Corson" userId="17b03132-2f21-4edf-a2df-f25c30f43233" providerId="ADAL" clId="{2B092FEC-3E37-4AD4-ACA3-028145707781}" dt="2021-12-01T20:16:09.404" v="60" actId="47"/>
        <pc:sldMkLst>
          <pc:docMk/>
          <pc:sldMk cId="0" sldId="316"/>
        </pc:sldMkLst>
      </pc:sldChg>
      <pc:sldChg chg="del">
        <pc:chgData name="Tami Corson" userId="17b03132-2f21-4edf-a2df-f25c30f43233" providerId="ADAL" clId="{2B092FEC-3E37-4AD4-ACA3-028145707781}" dt="2021-12-01T20:16:09.999" v="61" actId="47"/>
        <pc:sldMkLst>
          <pc:docMk/>
          <pc:sldMk cId="0" sldId="317"/>
        </pc:sldMkLst>
      </pc:sldChg>
      <pc:sldChg chg="del">
        <pc:chgData name="Tami Corson" userId="17b03132-2f21-4edf-a2df-f25c30f43233" providerId="ADAL" clId="{2B092FEC-3E37-4AD4-ACA3-028145707781}" dt="2021-12-01T20:16:10.702" v="62" actId="47"/>
        <pc:sldMkLst>
          <pc:docMk/>
          <pc:sldMk cId="0" sldId="318"/>
        </pc:sldMkLst>
      </pc:sldChg>
      <pc:sldChg chg="del">
        <pc:chgData name="Tami Corson" userId="17b03132-2f21-4edf-a2df-f25c30f43233" providerId="ADAL" clId="{2B092FEC-3E37-4AD4-ACA3-028145707781}" dt="2021-12-01T20:16:19.380" v="63" actId="47"/>
        <pc:sldMkLst>
          <pc:docMk/>
          <pc:sldMk cId="0" sldId="322"/>
        </pc:sldMkLst>
      </pc:sldChg>
      <pc:sldChg chg="del">
        <pc:chgData name="Tami Corson" userId="17b03132-2f21-4edf-a2df-f25c30f43233" providerId="ADAL" clId="{2B092FEC-3E37-4AD4-ACA3-028145707781}" dt="2021-12-01T20:16:19.650" v="64" actId="47"/>
        <pc:sldMkLst>
          <pc:docMk/>
          <pc:sldMk cId="0" sldId="323"/>
        </pc:sldMkLst>
      </pc:sldChg>
      <pc:sldChg chg="del">
        <pc:chgData name="Tami Corson" userId="17b03132-2f21-4edf-a2df-f25c30f43233" providerId="ADAL" clId="{2B092FEC-3E37-4AD4-ACA3-028145707781}" dt="2021-12-01T20:16:19.837" v="65" actId="47"/>
        <pc:sldMkLst>
          <pc:docMk/>
          <pc:sldMk cId="0" sldId="324"/>
        </pc:sldMkLst>
      </pc:sldChg>
      <pc:sldChg chg="del">
        <pc:chgData name="Tami Corson" userId="17b03132-2f21-4edf-a2df-f25c30f43233" providerId="ADAL" clId="{2B092FEC-3E37-4AD4-ACA3-028145707781}" dt="2021-12-01T20:16:20.016" v="66" actId="47"/>
        <pc:sldMkLst>
          <pc:docMk/>
          <pc:sldMk cId="0" sldId="325"/>
        </pc:sldMkLst>
      </pc:sldChg>
      <pc:sldChg chg="del">
        <pc:chgData name="Tami Corson" userId="17b03132-2f21-4edf-a2df-f25c30f43233" providerId="ADAL" clId="{2B092FEC-3E37-4AD4-ACA3-028145707781}" dt="2021-12-01T20:16:20.182" v="67" actId="47"/>
        <pc:sldMkLst>
          <pc:docMk/>
          <pc:sldMk cId="0" sldId="326"/>
        </pc:sldMkLst>
      </pc:sldChg>
      <pc:sldChg chg="del">
        <pc:chgData name="Tami Corson" userId="17b03132-2f21-4edf-a2df-f25c30f43233" providerId="ADAL" clId="{2B092FEC-3E37-4AD4-ACA3-028145707781}" dt="2021-12-01T20:16:20.359" v="68" actId="47"/>
        <pc:sldMkLst>
          <pc:docMk/>
          <pc:sldMk cId="0" sldId="327"/>
        </pc:sldMkLst>
      </pc:sldChg>
      <pc:sldChg chg="del">
        <pc:chgData name="Tami Corson" userId="17b03132-2f21-4edf-a2df-f25c30f43233" providerId="ADAL" clId="{2B092FEC-3E37-4AD4-ACA3-028145707781}" dt="2021-12-01T20:16:22.828" v="69" actId="47"/>
        <pc:sldMkLst>
          <pc:docMk/>
          <pc:sldMk cId="0" sldId="328"/>
        </pc:sldMkLst>
      </pc:sldChg>
      <pc:sldChg chg="del">
        <pc:chgData name="Tami Corson" userId="17b03132-2f21-4edf-a2df-f25c30f43233" providerId="ADAL" clId="{2B092FEC-3E37-4AD4-ACA3-028145707781}" dt="2021-12-01T20:16:23.431" v="70" actId="47"/>
        <pc:sldMkLst>
          <pc:docMk/>
          <pc:sldMk cId="0" sldId="329"/>
        </pc:sldMkLst>
      </pc:sldChg>
      <pc:sldChg chg="del">
        <pc:chgData name="Tami Corson" userId="17b03132-2f21-4edf-a2df-f25c30f43233" providerId="ADAL" clId="{2B092FEC-3E37-4AD4-ACA3-028145707781}" dt="2021-12-01T20:16:23.658" v="71" actId="47"/>
        <pc:sldMkLst>
          <pc:docMk/>
          <pc:sldMk cId="0" sldId="330"/>
        </pc:sldMkLst>
      </pc:sldChg>
      <pc:sldChg chg="del">
        <pc:chgData name="Tami Corson" userId="17b03132-2f21-4edf-a2df-f25c30f43233" providerId="ADAL" clId="{2B092FEC-3E37-4AD4-ACA3-028145707781}" dt="2021-12-01T20:16:23.810" v="72" actId="47"/>
        <pc:sldMkLst>
          <pc:docMk/>
          <pc:sldMk cId="0" sldId="331"/>
        </pc:sldMkLst>
      </pc:sldChg>
      <pc:sldChg chg="del">
        <pc:chgData name="Tami Corson" userId="17b03132-2f21-4edf-a2df-f25c30f43233" providerId="ADAL" clId="{2B092FEC-3E37-4AD4-ACA3-028145707781}" dt="2021-12-01T20:16:23.996" v="73" actId="47"/>
        <pc:sldMkLst>
          <pc:docMk/>
          <pc:sldMk cId="0" sldId="332"/>
        </pc:sldMkLst>
      </pc:sldChg>
      <pc:sldChg chg="del">
        <pc:chgData name="Tami Corson" userId="17b03132-2f21-4edf-a2df-f25c30f43233" providerId="ADAL" clId="{2B092FEC-3E37-4AD4-ACA3-028145707781}" dt="2021-12-01T20:16:24.205" v="74" actId="47"/>
        <pc:sldMkLst>
          <pc:docMk/>
          <pc:sldMk cId="0" sldId="333"/>
        </pc:sldMkLst>
      </pc:sldChg>
      <pc:sldChg chg="del">
        <pc:chgData name="Tami Corson" userId="17b03132-2f21-4edf-a2df-f25c30f43233" providerId="ADAL" clId="{2B092FEC-3E37-4AD4-ACA3-028145707781}" dt="2021-12-01T20:16:24.396" v="75" actId="47"/>
        <pc:sldMkLst>
          <pc:docMk/>
          <pc:sldMk cId="0" sldId="334"/>
        </pc:sldMkLst>
      </pc:sldChg>
      <pc:sldChg chg="del">
        <pc:chgData name="Tami Corson" userId="17b03132-2f21-4edf-a2df-f25c30f43233" providerId="ADAL" clId="{2B092FEC-3E37-4AD4-ACA3-028145707781}" dt="2021-12-01T20:16:24.590" v="76" actId="47"/>
        <pc:sldMkLst>
          <pc:docMk/>
          <pc:sldMk cId="0" sldId="335"/>
        </pc:sldMkLst>
      </pc:sldChg>
      <pc:sldChg chg="del">
        <pc:chgData name="Tami Corson" userId="17b03132-2f21-4edf-a2df-f25c30f43233" providerId="ADAL" clId="{2B092FEC-3E37-4AD4-ACA3-028145707781}" dt="2021-12-01T20:16:24.875" v="77" actId="47"/>
        <pc:sldMkLst>
          <pc:docMk/>
          <pc:sldMk cId="0" sldId="336"/>
        </pc:sldMkLst>
      </pc:sldChg>
      <pc:sldChg chg="del">
        <pc:chgData name="Tami Corson" userId="17b03132-2f21-4edf-a2df-f25c30f43233" providerId="ADAL" clId="{2B092FEC-3E37-4AD4-ACA3-028145707781}" dt="2021-12-01T20:16:25.146" v="78" actId="47"/>
        <pc:sldMkLst>
          <pc:docMk/>
          <pc:sldMk cId="0" sldId="337"/>
        </pc:sldMkLst>
      </pc:sldChg>
      <pc:sldChg chg="del">
        <pc:chgData name="Tami Corson" userId="17b03132-2f21-4edf-a2df-f25c30f43233" providerId="ADAL" clId="{2B092FEC-3E37-4AD4-ACA3-028145707781}" dt="2021-12-01T20:16:25.416" v="79" actId="47"/>
        <pc:sldMkLst>
          <pc:docMk/>
          <pc:sldMk cId="0" sldId="338"/>
        </pc:sldMkLst>
      </pc:sldChg>
      <pc:sldChg chg="del">
        <pc:chgData name="Tami Corson" userId="17b03132-2f21-4edf-a2df-f25c30f43233" providerId="ADAL" clId="{2B092FEC-3E37-4AD4-ACA3-028145707781}" dt="2021-12-01T20:16:25.611" v="80" actId="47"/>
        <pc:sldMkLst>
          <pc:docMk/>
          <pc:sldMk cId="0" sldId="339"/>
        </pc:sldMkLst>
      </pc:sldChg>
      <pc:sldChg chg="del">
        <pc:chgData name="Tami Corson" userId="17b03132-2f21-4edf-a2df-f25c30f43233" providerId="ADAL" clId="{2B092FEC-3E37-4AD4-ACA3-028145707781}" dt="2021-12-01T20:16:25.873" v="81" actId="47"/>
        <pc:sldMkLst>
          <pc:docMk/>
          <pc:sldMk cId="0" sldId="340"/>
        </pc:sldMkLst>
      </pc:sldChg>
      <pc:sldChg chg="del">
        <pc:chgData name="Tami Corson" userId="17b03132-2f21-4edf-a2df-f25c30f43233" providerId="ADAL" clId="{2B092FEC-3E37-4AD4-ACA3-028145707781}" dt="2021-12-01T20:16:26.058" v="82" actId="47"/>
        <pc:sldMkLst>
          <pc:docMk/>
          <pc:sldMk cId="0" sldId="341"/>
        </pc:sldMkLst>
      </pc:sldChg>
      <pc:sldChg chg="del">
        <pc:chgData name="Tami Corson" userId="17b03132-2f21-4edf-a2df-f25c30f43233" providerId="ADAL" clId="{2B092FEC-3E37-4AD4-ACA3-028145707781}" dt="2021-12-01T20:16:26.305" v="83" actId="47"/>
        <pc:sldMkLst>
          <pc:docMk/>
          <pc:sldMk cId="0" sldId="342"/>
        </pc:sldMkLst>
      </pc:sldChg>
      <pc:sldChg chg="del">
        <pc:chgData name="Tami Corson" userId="17b03132-2f21-4edf-a2df-f25c30f43233" providerId="ADAL" clId="{2B092FEC-3E37-4AD4-ACA3-028145707781}" dt="2021-12-01T20:16:26.585" v="84" actId="47"/>
        <pc:sldMkLst>
          <pc:docMk/>
          <pc:sldMk cId="0" sldId="343"/>
        </pc:sldMkLst>
      </pc:sldChg>
      <pc:sldChg chg="del">
        <pc:chgData name="Tami Corson" userId="17b03132-2f21-4edf-a2df-f25c30f43233" providerId="ADAL" clId="{2B092FEC-3E37-4AD4-ACA3-028145707781}" dt="2021-12-01T20:16:26.855" v="85" actId="47"/>
        <pc:sldMkLst>
          <pc:docMk/>
          <pc:sldMk cId="0" sldId="344"/>
        </pc:sldMkLst>
      </pc:sldChg>
      <pc:sldChg chg="del">
        <pc:chgData name="Tami Corson" userId="17b03132-2f21-4edf-a2df-f25c30f43233" providerId="ADAL" clId="{2B092FEC-3E37-4AD4-ACA3-028145707781}" dt="2021-12-01T20:16:27.134" v="86" actId="47"/>
        <pc:sldMkLst>
          <pc:docMk/>
          <pc:sldMk cId="0" sldId="345"/>
        </pc:sldMkLst>
      </pc:sldChg>
      <pc:sldChg chg="del">
        <pc:chgData name="Tami Corson" userId="17b03132-2f21-4edf-a2df-f25c30f43233" providerId="ADAL" clId="{2B092FEC-3E37-4AD4-ACA3-028145707781}" dt="2021-12-01T20:16:27.922" v="87" actId="47"/>
        <pc:sldMkLst>
          <pc:docMk/>
          <pc:sldMk cId="0" sldId="346"/>
        </pc:sldMkLst>
      </pc:sldChg>
      <pc:sldChg chg="del">
        <pc:chgData name="Tami Corson" userId="17b03132-2f21-4edf-a2df-f25c30f43233" providerId="ADAL" clId="{2B092FEC-3E37-4AD4-ACA3-028145707781}" dt="2021-12-01T20:16:28.372" v="88" actId="47"/>
        <pc:sldMkLst>
          <pc:docMk/>
          <pc:sldMk cId="0" sldId="347"/>
        </pc:sldMkLst>
      </pc:sldChg>
      <pc:sldChg chg="del">
        <pc:chgData name="Tami Corson" userId="17b03132-2f21-4edf-a2df-f25c30f43233" providerId="ADAL" clId="{2B092FEC-3E37-4AD4-ACA3-028145707781}" dt="2021-12-01T20:16:28.713" v="89" actId="47"/>
        <pc:sldMkLst>
          <pc:docMk/>
          <pc:sldMk cId="0" sldId="348"/>
        </pc:sldMkLst>
      </pc:sldChg>
      <pc:sldChg chg="del">
        <pc:chgData name="Tami Corson" userId="17b03132-2f21-4edf-a2df-f25c30f43233" providerId="ADAL" clId="{2B092FEC-3E37-4AD4-ACA3-028145707781}" dt="2021-12-01T20:16:28.962" v="90" actId="47"/>
        <pc:sldMkLst>
          <pc:docMk/>
          <pc:sldMk cId="0" sldId="349"/>
        </pc:sldMkLst>
      </pc:sldChg>
      <pc:sldChg chg="del">
        <pc:chgData name="Tami Corson" userId="17b03132-2f21-4edf-a2df-f25c30f43233" providerId="ADAL" clId="{2B092FEC-3E37-4AD4-ACA3-028145707781}" dt="2021-12-01T20:16:29.194" v="91" actId="47"/>
        <pc:sldMkLst>
          <pc:docMk/>
          <pc:sldMk cId="0" sldId="350"/>
        </pc:sldMkLst>
      </pc:sldChg>
      <pc:sldChg chg="del">
        <pc:chgData name="Tami Corson" userId="17b03132-2f21-4edf-a2df-f25c30f43233" providerId="ADAL" clId="{2B092FEC-3E37-4AD4-ACA3-028145707781}" dt="2021-12-01T20:16:29.426" v="92" actId="47"/>
        <pc:sldMkLst>
          <pc:docMk/>
          <pc:sldMk cId="0" sldId="351"/>
        </pc:sldMkLst>
      </pc:sldChg>
      <pc:sldChg chg="del">
        <pc:chgData name="Tami Corson" userId="17b03132-2f21-4edf-a2df-f25c30f43233" providerId="ADAL" clId="{2B092FEC-3E37-4AD4-ACA3-028145707781}" dt="2021-12-01T20:16:30.007" v="93" actId="47"/>
        <pc:sldMkLst>
          <pc:docMk/>
          <pc:sldMk cId="0" sldId="352"/>
        </pc:sldMkLst>
      </pc:sldChg>
      <pc:sldChg chg="del">
        <pc:chgData name="Tami Corson" userId="17b03132-2f21-4edf-a2df-f25c30f43233" providerId="ADAL" clId="{2B092FEC-3E37-4AD4-ACA3-028145707781}" dt="2021-12-01T20:16:30.646" v="94" actId="47"/>
        <pc:sldMkLst>
          <pc:docMk/>
          <pc:sldMk cId="0" sldId="353"/>
        </pc:sldMkLst>
      </pc:sldChg>
      <pc:sldMasterChg chg="delSldLayout">
        <pc:chgData name="Tami Corson" userId="17b03132-2f21-4edf-a2df-f25c30f43233" providerId="ADAL" clId="{2B092FEC-3E37-4AD4-ACA3-028145707781}" dt="2021-12-01T20:16:27.922" v="87" actId="47"/>
        <pc:sldMasterMkLst>
          <pc:docMk/>
          <pc:sldMasterMk cId="0" sldId="2147483648"/>
        </pc:sldMasterMkLst>
        <pc:sldLayoutChg chg="del">
          <pc:chgData name="Tami Corson" userId="17b03132-2f21-4edf-a2df-f25c30f43233" providerId="ADAL" clId="{2B092FEC-3E37-4AD4-ACA3-028145707781}" dt="2021-12-01T20:16:27.134" v="86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Tami Corson" userId="17b03132-2f21-4edf-a2df-f25c30f43233" providerId="ADAL" clId="{2B092FEC-3E37-4AD4-ACA3-028145707781}" dt="2021-12-01T20:16:27.922" v="87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513d47c4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1" name="Google Shape;831;g10513d47c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0513d47c48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10513d47c4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513d47c48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10513d47c4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dark">
  <p:cSld name="Two Content dark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">
  <p:cSld name="Two Content Boxe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 dark">
  <p:cSld name="Two Content Boxes dark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3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 txBox="1">
            <a:spLocks noGrp="1"/>
          </p:cNvSpPr>
          <p:nvPr>
            <p:ph type="body" idx="3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ftr" idx="11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500"/>
              <a:buNone/>
              <a:defRPr sz="1500">
                <a:solidFill>
                  <a:srgbClr val="8997AD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350"/>
              <a:buNone/>
              <a:defRPr sz="1350">
                <a:solidFill>
                  <a:srgbClr val="8997AD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0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9" descr="&quot;&quot;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3222783" cy="23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ldNum" idx="12"/>
          </p:nvPr>
        </p:nvSpPr>
        <p:spPr>
          <a:xfrm>
            <a:off x="6457950" y="452121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ftr" idx="11"/>
          </p:nvPr>
        </p:nvSpPr>
        <p:spPr>
          <a:xfrm>
            <a:off x="3028950" y="452121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3" name="Google Shape;263;p49" descr="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01184"/>
            <a:ext cx="9144000" cy="24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0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9b283f39_0_375"/>
          <p:cNvSpPr txBox="1">
            <a:spLocks noGrp="1"/>
          </p:cNvSpPr>
          <p:nvPr>
            <p:ph type="title"/>
          </p:nvPr>
        </p:nvSpPr>
        <p:spPr>
          <a:xfrm>
            <a:off x="479425" y="230123"/>
            <a:ext cx="8185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 i="0">
                <a:solidFill>
                  <a:srgbClr val="006FB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gf69b283f39_0_375"/>
          <p:cNvSpPr txBox="1">
            <a:spLocks noGrp="1"/>
          </p:cNvSpPr>
          <p:nvPr>
            <p:ph type="body" idx="1"/>
          </p:nvPr>
        </p:nvSpPr>
        <p:spPr>
          <a:xfrm>
            <a:off x="493712" y="943449"/>
            <a:ext cx="8156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gf69b283f39_0_37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gf69b283f39_0_37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f69b283f39_0_375"/>
          <p:cNvSpPr txBox="1">
            <a:spLocks noGrp="1"/>
          </p:cNvSpPr>
          <p:nvPr>
            <p:ph type="sldNum" idx="12"/>
          </p:nvPr>
        </p:nvSpPr>
        <p:spPr>
          <a:xfrm>
            <a:off x="8496554" y="4860607"/>
            <a:ext cx="2109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9b283f39_0_3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f69b283f39_0_3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gf69b283f39_0_3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69b283f39_0_385"/>
          <p:cNvSpPr txBox="1">
            <a:spLocks noGrp="1"/>
          </p:cNvSpPr>
          <p:nvPr>
            <p:ph type="body" idx="1"/>
          </p:nvPr>
        </p:nvSpPr>
        <p:spPr>
          <a:xfrm>
            <a:off x="457200" y="628652"/>
            <a:ext cx="8229600" cy="3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gf69b283f39_0_385"/>
          <p:cNvSpPr txBox="1">
            <a:spLocks noGrp="1"/>
          </p:cNvSpPr>
          <p:nvPr>
            <p:ph type="sldNum" idx="12"/>
          </p:nvPr>
        </p:nvSpPr>
        <p:spPr>
          <a:xfrm>
            <a:off x="6937831" y="47622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gf69b283f39_0_385"/>
          <p:cNvSpPr/>
          <p:nvPr/>
        </p:nvSpPr>
        <p:spPr>
          <a:xfrm>
            <a:off x="0" y="71"/>
            <a:ext cx="9144000" cy="514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f69b283f39_0_3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69b283f39_0_390"/>
          <p:cNvSpPr txBox="1">
            <a:spLocks noGrp="1"/>
          </p:cNvSpPr>
          <p:nvPr>
            <p:ph type="body" idx="1"/>
          </p:nvPr>
        </p:nvSpPr>
        <p:spPr>
          <a:xfrm>
            <a:off x="457200" y="628652"/>
            <a:ext cx="8229600" cy="3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gf69b283f39_0_390"/>
          <p:cNvSpPr txBox="1">
            <a:spLocks noGrp="1"/>
          </p:cNvSpPr>
          <p:nvPr>
            <p:ph type="sldNum" idx="12"/>
          </p:nvPr>
        </p:nvSpPr>
        <p:spPr>
          <a:xfrm>
            <a:off x="6937831" y="47622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f69b283f39_0_390"/>
          <p:cNvSpPr/>
          <p:nvPr/>
        </p:nvSpPr>
        <p:spPr>
          <a:xfrm>
            <a:off x="0" y="71"/>
            <a:ext cx="9144000" cy="514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f69b283f39_0_3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4e5ffca13_2_297"/>
          <p:cNvSpPr txBox="1">
            <a:spLocks noGrp="1"/>
          </p:cNvSpPr>
          <p:nvPr>
            <p:ph type="title"/>
          </p:nvPr>
        </p:nvSpPr>
        <p:spPr>
          <a:xfrm>
            <a:off x="457200" y="514351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104e5ffca13_2_297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g104e5ffca13_2_29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g104e5ffca13_2_2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104e5ffca13_2_297"/>
          <p:cNvSpPr txBox="1">
            <a:spLocks noGrp="1"/>
          </p:cNvSpPr>
          <p:nvPr>
            <p:ph type="sldNum" idx="12"/>
          </p:nvPr>
        </p:nvSpPr>
        <p:spPr>
          <a:xfrm>
            <a:off x="8001000" y="4767264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104e5ffca13_2_29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50893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457200" y="987972"/>
            <a:ext cx="8229600" cy="364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82296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0513d47c48_0_0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"/>
              <a:buNone/>
            </a:pPr>
            <a:r>
              <a:rPr lang="en-US"/>
              <a:t>Show me, don’t tell me: Sprint 6 Demo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"/>
              <a:buNone/>
            </a:pPr>
            <a:r>
              <a:rPr lang="en-US" b="0"/>
              <a:t>14 December 2021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0513d47c48_0_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839" name="Google Shape;839;g10513d47c48_0_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Sprint 6 Approval (1 of 2)</a:t>
            </a:r>
            <a:endParaRPr b="0"/>
          </a:p>
        </p:txBody>
      </p:sp>
      <p:sp>
        <p:nvSpPr>
          <p:cNvPr id="840" name="Google Shape;840;g10513d47c48_0_4"/>
          <p:cNvSpPr txBox="1"/>
          <p:nvPr/>
        </p:nvSpPr>
        <p:spPr>
          <a:xfrm>
            <a:off x="457200" y="991700"/>
            <a:ext cx="822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Dates: </a:t>
            </a: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12/1/2021-12/14/2021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9"/>
                  </a:ext>
                </a:extLst>
              </a:rPr>
              <a:t>Sprint </a:t>
            </a: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goal of this sprint is to narrow in on final design for the POC.  Through rapid test-and-iteration cycles, coupled with collaboration sessions between MO and our VA partners, we'll be able to down-select from our three designs into 1-2 designs to be tested and refined in following sprint.  Develop agenda and evolve presentation for January AWG.  Refine product roadmap to include tactical and lifecycle elements, tollgates, and delivery estimates.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841" name="Google Shape;841;g10513d47c48_0_4"/>
          <p:cNvGraphicFramePr/>
          <p:nvPr/>
        </p:nvGraphicFramePr>
        <p:xfrm>
          <a:off x="548640" y="1828800"/>
          <a:ext cx="8135625" cy="2774635"/>
        </p:xfrm>
        <a:graphic>
          <a:graphicData uri="http://schemas.openxmlformats.org/drawingml/2006/table">
            <a:tbl>
              <a:tblPr firstRow="1" bandRow="1">
                <a:noFill/>
                <a:tableStyleId>{239A45A4-2864-4DD3-9109-CA1C574B0D6C}</a:tableStyleId>
              </a:tblPr>
              <a:tblGrid>
                <a:gridCol w="4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Priority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0"/>
                            </a:ext>
                          </a:extLst>
                        </a:rPr>
                        <a:t>Epic: User Story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Acceptance Criteria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iterating: Implement VA feedback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Iterated homepage designs based on feedback from VA PO, VA Design Lead and VA Executive Sponsor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Documented iteration in Mural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Research plan and report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iterating: Write research plan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research plan for guerilla user testing, including questions and methods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research plan for formal testing using VA methods and contract for Sprint 7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Uploaded research plans to GitHub repo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Research plans and report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iterating: Recruit research participants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Recruited a diverse set of research participants (n=10-50) </a:t>
                      </a:r>
                      <a:r>
                        <a:rPr lang="en-US" sz="800" i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Gorilla recruiting until VA contract for research executed</a:t>
                      </a:r>
                      <a:endParaRPr sz="800" i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Recorded participant demographics in research plan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Research plan and report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iterating: Testing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Tested users according to research plan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Conducted multiple rounds of user research / testing based on evolved design iterations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Research plan and report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iterating: Synthesize research findings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Shared research findings with VA-PO and VA Design lead at design meetings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Reported summary of findings in research report in GitHub repo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Research plan and report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iterate: Iterate homepage designs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 designs</a:t>
                      </a:r>
                      <a:r>
                        <a:rPr lang="en-US" sz="800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multiple times based on research findings and feedback from stakeholders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Documented iteration in Mural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design mural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0513d47c48_0_1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847" name="Google Shape;847;g10513d47c48_0_1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Sprint 6 Approval (2 of 2)</a:t>
            </a:r>
            <a:endParaRPr b="0"/>
          </a:p>
        </p:txBody>
      </p:sp>
      <p:graphicFrame>
        <p:nvGraphicFramePr>
          <p:cNvPr id="848" name="Google Shape;848;g10513d47c48_0_11"/>
          <p:cNvGraphicFramePr/>
          <p:nvPr/>
        </p:nvGraphicFramePr>
        <p:xfrm>
          <a:off x="551165" y="1217300"/>
          <a:ext cx="8135625" cy="2046515"/>
        </p:xfrm>
        <a:graphic>
          <a:graphicData uri="http://schemas.openxmlformats.org/drawingml/2006/table">
            <a:tbl>
              <a:tblPr firstRow="1" bandRow="1">
                <a:noFill/>
                <a:tableStyleId>{239A45A4-2864-4DD3-9109-CA1C574B0D6C}</a:tableStyleId>
              </a:tblPr>
              <a:tblGrid>
                <a:gridCol w="4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Priority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1"/>
                            </a:ext>
                          </a:extLst>
                        </a:rPr>
                        <a:t>Epic: User Story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Acceptance Criteria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Testing and iterate: Downselect design elements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Held consensus-gathering meetings with VA-PO to decide on final homepage design and sitemap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design mural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Apartment Working Group: AWG meeting prep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Evolved deck and mural to reflect relevant work leading up to design decision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Created agenda for distribution to VA executives and stakeholders (by VA PO)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AWG deck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AWG agenda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PMO: ZenHub migration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Migrated stories, epics and initiatives migrate to ZenHub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ZenHub read and write access granted to all MO team members 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N/A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POC Design: Project roadmap</a:t>
                      </a:r>
                      <a:r>
                        <a:rPr lang="en-US" sz="800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800">
                        <a:solidFill>
                          <a:srgbClr val="E9304D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Project Roadmap revised with tactical (COR requirements:  meetings, deliverables) and product lifecycle  ( working group meetings, checkpoints, collaboration cycles, VA playbook nomenclature)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Multiple meetings with VA-PO to project roadmap deliverable dates and expectations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Revised Product Roadmap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501</Words>
  <Application>Microsoft Office PowerPoint</Application>
  <PresentationFormat>On-screen Show (16:9)</PresentationFormat>
  <Paragraphs>66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Source Sans Pro</vt:lpstr>
      <vt:lpstr>Arial</vt:lpstr>
      <vt:lpstr>Calibri</vt:lpstr>
      <vt:lpstr>Brown Bag Template</vt:lpstr>
      <vt:lpstr>Show me, don’t tell me: Sprint 6 Demo 14 December 2021</vt:lpstr>
      <vt:lpstr>Sprint 6 Approval (1 of 2)</vt:lpstr>
      <vt:lpstr>Sprint 6 Approval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CEDAR IDIQ TO1 VFS-DHM Reporting</dc:title>
  <dc:creator>Ad Hoc LLC</dc:creator>
  <cp:lastModifiedBy>Tami Corson</cp:lastModifiedBy>
  <cp:revision>1</cp:revision>
  <dcterms:created xsi:type="dcterms:W3CDTF">2018-02-02T22:31:38Z</dcterms:created>
  <dcterms:modified xsi:type="dcterms:W3CDTF">2021-12-01T20:16:35Z</dcterms:modified>
</cp:coreProperties>
</file>