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Bitter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EWkxbp5RDSmqqB+6mHc5obqS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8B4AC0-57B8-4868-83F5-43903778C9A4}">
  <a:tblStyle styleId="{2D8B4AC0-57B8-4868-83F5-43903778C9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2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31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30" Type="http://customschemas.google.com/relationships/presentationmetadata" Target="metadata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92EC0572-0D10-47BA-BC4C-B128FA585791}"/>
    <pc:docChg chg="delSld">
      <pc:chgData name="Tami Corson" userId="17b03132-2f21-4edf-a2df-f25c30f43233" providerId="ADAL" clId="{92EC0572-0D10-47BA-BC4C-B128FA585791}" dt="2021-12-12T01:49:18.236" v="13" actId="47"/>
      <pc:docMkLst>
        <pc:docMk/>
      </pc:docMkLst>
      <pc:sldChg chg="del">
        <pc:chgData name="Tami Corson" userId="17b03132-2f21-4edf-a2df-f25c30f43233" providerId="ADAL" clId="{92EC0572-0D10-47BA-BC4C-B128FA585791}" dt="2021-12-12T01:49:03.089" v="0" actId="47"/>
        <pc:sldMkLst>
          <pc:docMk/>
          <pc:sldMk cId="0" sldId="256"/>
        </pc:sldMkLst>
      </pc:sldChg>
      <pc:sldChg chg="del">
        <pc:chgData name="Tami Corson" userId="17b03132-2f21-4edf-a2df-f25c30f43233" providerId="ADAL" clId="{92EC0572-0D10-47BA-BC4C-B128FA585791}" dt="2021-12-12T01:49:06.420" v="1" actId="47"/>
        <pc:sldMkLst>
          <pc:docMk/>
          <pc:sldMk cId="0" sldId="258"/>
        </pc:sldMkLst>
      </pc:sldChg>
      <pc:sldChg chg="del">
        <pc:chgData name="Tami Corson" userId="17b03132-2f21-4edf-a2df-f25c30f43233" providerId="ADAL" clId="{92EC0572-0D10-47BA-BC4C-B128FA585791}" dt="2021-12-12T01:49:07.699" v="2" actId="47"/>
        <pc:sldMkLst>
          <pc:docMk/>
          <pc:sldMk cId="0" sldId="259"/>
        </pc:sldMkLst>
      </pc:sldChg>
      <pc:sldChg chg="del">
        <pc:chgData name="Tami Corson" userId="17b03132-2f21-4edf-a2df-f25c30f43233" providerId="ADAL" clId="{92EC0572-0D10-47BA-BC4C-B128FA585791}" dt="2021-12-12T01:49:11.377" v="3" actId="47"/>
        <pc:sldMkLst>
          <pc:docMk/>
          <pc:sldMk cId="0" sldId="260"/>
        </pc:sldMkLst>
      </pc:sldChg>
      <pc:sldChg chg="del">
        <pc:chgData name="Tami Corson" userId="17b03132-2f21-4edf-a2df-f25c30f43233" providerId="ADAL" clId="{92EC0572-0D10-47BA-BC4C-B128FA585791}" dt="2021-12-12T01:49:12.009" v="4" actId="47"/>
        <pc:sldMkLst>
          <pc:docMk/>
          <pc:sldMk cId="0" sldId="261"/>
        </pc:sldMkLst>
      </pc:sldChg>
      <pc:sldChg chg="del">
        <pc:chgData name="Tami Corson" userId="17b03132-2f21-4edf-a2df-f25c30f43233" providerId="ADAL" clId="{92EC0572-0D10-47BA-BC4C-B128FA585791}" dt="2021-12-12T01:49:12.617" v="5" actId="47"/>
        <pc:sldMkLst>
          <pc:docMk/>
          <pc:sldMk cId="0" sldId="262"/>
        </pc:sldMkLst>
      </pc:sldChg>
      <pc:sldChg chg="del">
        <pc:chgData name="Tami Corson" userId="17b03132-2f21-4edf-a2df-f25c30f43233" providerId="ADAL" clId="{92EC0572-0D10-47BA-BC4C-B128FA585791}" dt="2021-12-12T01:49:13.171" v="6" actId="47"/>
        <pc:sldMkLst>
          <pc:docMk/>
          <pc:sldMk cId="0" sldId="263"/>
        </pc:sldMkLst>
      </pc:sldChg>
      <pc:sldChg chg="del">
        <pc:chgData name="Tami Corson" userId="17b03132-2f21-4edf-a2df-f25c30f43233" providerId="ADAL" clId="{92EC0572-0D10-47BA-BC4C-B128FA585791}" dt="2021-12-12T01:49:13.680" v="7" actId="47"/>
        <pc:sldMkLst>
          <pc:docMk/>
          <pc:sldMk cId="0" sldId="264"/>
        </pc:sldMkLst>
      </pc:sldChg>
      <pc:sldChg chg="del">
        <pc:chgData name="Tami Corson" userId="17b03132-2f21-4edf-a2df-f25c30f43233" providerId="ADAL" clId="{92EC0572-0D10-47BA-BC4C-B128FA585791}" dt="2021-12-12T01:49:14.190" v="8" actId="47"/>
        <pc:sldMkLst>
          <pc:docMk/>
          <pc:sldMk cId="0" sldId="265"/>
        </pc:sldMkLst>
      </pc:sldChg>
      <pc:sldChg chg="del">
        <pc:chgData name="Tami Corson" userId="17b03132-2f21-4edf-a2df-f25c30f43233" providerId="ADAL" clId="{92EC0572-0D10-47BA-BC4C-B128FA585791}" dt="2021-12-12T01:49:15.128" v="9" actId="47"/>
        <pc:sldMkLst>
          <pc:docMk/>
          <pc:sldMk cId="0" sldId="266"/>
        </pc:sldMkLst>
      </pc:sldChg>
      <pc:sldChg chg="del">
        <pc:chgData name="Tami Corson" userId="17b03132-2f21-4edf-a2df-f25c30f43233" providerId="ADAL" clId="{92EC0572-0D10-47BA-BC4C-B128FA585791}" dt="2021-12-12T01:49:16.067" v="10" actId="47"/>
        <pc:sldMkLst>
          <pc:docMk/>
          <pc:sldMk cId="0" sldId="267"/>
        </pc:sldMkLst>
      </pc:sldChg>
      <pc:sldChg chg="del">
        <pc:chgData name="Tami Corson" userId="17b03132-2f21-4edf-a2df-f25c30f43233" providerId="ADAL" clId="{92EC0572-0D10-47BA-BC4C-B128FA585791}" dt="2021-12-12T01:49:17.022" v="11" actId="47"/>
        <pc:sldMkLst>
          <pc:docMk/>
          <pc:sldMk cId="0" sldId="268"/>
        </pc:sldMkLst>
      </pc:sldChg>
      <pc:sldChg chg="del">
        <pc:chgData name="Tami Corson" userId="17b03132-2f21-4edf-a2df-f25c30f43233" providerId="ADAL" clId="{92EC0572-0D10-47BA-BC4C-B128FA585791}" dt="2021-12-12T01:49:17.620" v="12" actId="47"/>
        <pc:sldMkLst>
          <pc:docMk/>
          <pc:sldMk cId="0" sldId="269"/>
        </pc:sldMkLst>
      </pc:sldChg>
      <pc:sldChg chg="del">
        <pc:chgData name="Tami Corson" userId="17b03132-2f21-4edf-a2df-f25c30f43233" providerId="ADAL" clId="{92EC0572-0D10-47BA-BC4C-B128FA585791}" dt="2021-12-12T01:49:18.236" v="13" actId="47"/>
        <pc:sldMkLst>
          <pc:docMk/>
          <pc:sldMk cId="0" sldId="270"/>
        </pc:sldMkLst>
      </pc:sldChg>
      <pc:sldMasterChg chg="delSldLayout">
        <pc:chgData name="Tami Corson" userId="17b03132-2f21-4edf-a2df-f25c30f43233" providerId="ADAL" clId="{92EC0572-0D10-47BA-BC4C-B128FA585791}" dt="2021-12-12T01:49:18.236" v="13" actId="47"/>
        <pc:sldMasterMkLst>
          <pc:docMk/>
          <pc:sldMasterMk cId="0" sldId="2147483648"/>
        </pc:sldMasterMkLst>
        <pc:sldLayoutChg chg="del">
          <pc:chgData name="Tami Corson" userId="17b03132-2f21-4edf-a2df-f25c30f43233" providerId="ADAL" clId="{92EC0572-0D10-47BA-BC4C-B128FA585791}" dt="2021-12-12T01:49:03.089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Tami Corson" userId="17b03132-2f21-4edf-a2df-f25c30f43233" providerId="ADAL" clId="{92EC0572-0D10-47BA-BC4C-B128FA585791}" dt="2021-12-12T01:49:17.02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Tami Corson" userId="17b03132-2f21-4edf-a2df-f25c30f43233" providerId="ADAL" clId="{92EC0572-0D10-47BA-BC4C-B128FA585791}" dt="2021-12-12T01:49:18.236" v="13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8229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">
  <p:cSld name="Two Content Boxe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4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46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Boxes dark">
  <p:cSld name="Two Content Boxes dark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7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47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2775933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">
  <p:cSld name="Three Content Boxe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8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8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Boxes dark">
  <p:cSld name="Three Content Boxes dark"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9"/>
          <p:cNvSpPr txBox="1">
            <a:spLocks noGrp="1"/>
          </p:cNvSpPr>
          <p:nvPr>
            <p:ph type="body" idx="2"/>
          </p:nvPr>
        </p:nvSpPr>
        <p:spPr>
          <a:xfrm>
            <a:off x="32004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9"/>
          <p:cNvSpPr txBox="1">
            <a:spLocks noGrp="1"/>
          </p:cNvSpPr>
          <p:nvPr>
            <p:ph type="body" idx="3"/>
          </p:nvPr>
        </p:nvSpPr>
        <p:spPr>
          <a:xfrm>
            <a:off x="5943600" y="1856790"/>
            <a:ext cx="2743200" cy="2752120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body" idx="4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">
  <p:cSld name="Four Content Boxe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0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50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50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50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F2F2F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ntent Boxes dark">
  <p:cSld name="Four Content Boxes dark">
    <p:bg>
      <p:bgPr>
        <a:solidFill>
          <a:schemeClr val="accen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1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1"/>
          <p:cNvSpPr txBox="1">
            <a:spLocks noGrp="1"/>
          </p:cNvSpPr>
          <p:nvPr>
            <p:ph type="body" idx="2"/>
          </p:nvPr>
        </p:nvSpPr>
        <p:spPr>
          <a:xfrm>
            <a:off x="4572000" y="1856790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1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body" idx="4"/>
          </p:nvPr>
        </p:nvSpPr>
        <p:spPr>
          <a:xfrm>
            <a:off x="4572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body" idx="5"/>
          </p:nvPr>
        </p:nvSpPr>
        <p:spPr>
          <a:xfrm>
            <a:off x="4572000" y="3245214"/>
            <a:ext cx="4114800" cy="1389888"/>
          </a:xfrm>
          <a:prstGeom prst="rect">
            <a:avLst/>
          </a:prstGeom>
          <a:solidFill>
            <a:srgbClr val="2E8BDC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28600" rIns="274300" bIns="2286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51"/>
          <p:cNvSpPr txBox="1">
            <a:spLocks noGrp="1"/>
          </p:cNvSpPr>
          <p:nvPr>
            <p:ph type="body" idx="6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">
  <p:cSld name="Image 1/3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2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66" name="Google Shape;166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3 dark">
  <p:cSld name="Image 1/3 dark">
    <p:bg>
      <p:bgPr>
        <a:solidFill>
          <a:schemeClr val="accen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53"/>
          <p:cNvSpPr txBox="1">
            <a:spLocks noGrp="1"/>
          </p:cNvSpPr>
          <p:nvPr>
            <p:ph type="body" idx="1"/>
          </p:nvPr>
        </p:nvSpPr>
        <p:spPr>
          <a:xfrm>
            <a:off x="6096000" y="0"/>
            <a:ext cx="30480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74" name="Google Shape;174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53"/>
          <p:cNvSpPr txBox="1">
            <a:spLocks noGrp="1"/>
          </p:cNvSpPr>
          <p:nvPr>
            <p:ph type="body" idx="2"/>
          </p:nvPr>
        </p:nvSpPr>
        <p:spPr>
          <a:xfrm>
            <a:off x="457200" y="1276352"/>
            <a:ext cx="5334000" cy="3352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53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5333999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">
  <p:cSld name="Image 1/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4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54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82" name="Google Shape;182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54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54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1/2 dark">
  <p:cSld name="Image 1/2 dark">
    <p:bg>
      <p:bgPr>
        <a:solidFill>
          <a:schemeClr val="accen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5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5"/>
          <p:cNvSpPr txBox="1">
            <a:spLocks noGrp="1"/>
          </p:cNvSpPr>
          <p:nvPr>
            <p:ph type="body" idx="1"/>
          </p:nvPr>
        </p:nvSpPr>
        <p:spPr>
          <a:xfrm>
            <a:off x="4724400" y="0"/>
            <a:ext cx="44196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0" name="Google Shape;190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55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55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1"/>
          </p:nvPr>
        </p:nvSpPr>
        <p:spPr>
          <a:xfrm>
            <a:off x="457200" y="777910"/>
            <a:ext cx="3962400" cy="3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2385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500"/>
              <a:buFont typeface="Arial"/>
              <a:buChar char="•"/>
              <a:defRPr sz="15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480496" y="4800311"/>
            <a:ext cx="2064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8EA3"/>
              </a:buClr>
              <a:buSzPts val="900"/>
              <a:buFont typeface="Avenir"/>
              <a:buNone/>
              <a:defRPr sz="900" b="0" i="0" u="none" strike="noStrike" cap="non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2"/>
          </p:nvPr>
        </p:nvSpPr>
        <p:spPr>
          <a:xfrm>
            <a:off x="609600" y="4000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2800"/>
              <a:buFont typeface="Source Sans Pro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None/>
              <a:defRPr/>
            </a:lvl5pPr>
            <a:lvl6pPr marL="2743200" lvl="5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454454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ftr" idx="11"/>
          </p:nvPr>
        </p:nvSpPr>
        <p:spPr>
          <a:xfrm>
            <a:off x="364121" y="4688882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997A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">
  <p:cSld name="Image 2/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6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6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98" name="Google Shape;19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56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56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2/3 dark">
  <p:cSld name="Image 2/3 dark">
    <p:bg>
      <p:bgPr>
        <a:solidFill>
          <a:schemeClr val="accen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7"/>
          <p:cNvSpPr txBox="1"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body" idx="1"/>
          </p:nvPr>
        </p:nvSpPr>
        <p:spPr>
          <a:xfrm>
            <a:off x="3371850" y="0"/>
            <a:ext cx="577215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238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body" idx="2"/>
          </p:nvPr>
        </p:nvSpPr>
        <p:spPr>
          <a:xfrm>
            <a:off x="457200" y="1638300"/>
            <a:ext cx="2571750" cy="29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57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">
  <p:cSld name="Image W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8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58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de dark">
  <p:cSld name="Image Wide dark">
    <p:bg>
      <p:bgPr>
        <a:solidFill>
          <a:schemeClr val="accen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9"/>
          <p:cNvSpPr txBox="1">
            <a:spLocks noGrp="1"/>
          </p:cNvSpPr>
          <p:nvPr>
            <p:ph type="body" idx="1"/>
          </p:nvPr>
        </p:nvSpPr>
        <p:spPr>
          <a:xfrm>
            <a:off x="0" y="1276351"/>
            <a:ext cx="914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5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59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lit 2/3">
  <p:cSld name="1_Split 2/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/>
        </p:nvSpPr>
        <p:spPr>
          <a:xfrm>
            <a:off x="5791200" y="0"/>
            <a:ext cx="3352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7" name="Google Shape;227;p60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0"/>
          <p:cNvSpPr txBox="1">
            <a:spLocks noGrp="1"/>
          </p:cNvSpPr>
          <p:nvPr>
            <p:ph type="ftr" idx="11"/>
          </p:nvPr>
        </p:nvSpPr>
        <p:spPr>
          <a:xfrm>
            <a:off x="3048000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60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4994476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4994476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body" idx="3"/>
          </p:nvPr>
        </p:nvSpPr>
        <p:spPr>
          <a:xfrm>
            <a:off x="6096000" y="514350"/>
            <a:ext cx="25907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2">
  <p:cSld name="Split 1/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1"/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6" name="Google Shape;236;p61"/>
          <p:cNvSpPr txBox="1"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ftr" idx="11"/>
          </p:nvPr>
        </p:nvSpPr>
        <p:spPr>
          <a:xfrm>
            <a:off x="2514600" y="4767263"/>
            <a:ext cx="1905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61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396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6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39624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61"/>
          <p:cNvSpPr txBox="1">
            <a:spLocks noGrp="1"/>
          </p:cNvSpPr>
          <p:nvPr>
            <p:ph type="body" idx="3"/>
          </p:nvPr>
        </p:nvSpPr>
        <p:spPr>
          <a:xfrm>
            <a:off x="5069710" y="514350"/>
            <a:ext cx="361708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lit 1/3">
  <p:cSld name="Split 1/3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2"/>
          <p:cNvSpPr/>
          <p:nvPr/>
        </p:nvSpPr>
        <p:spPr>
          <a:xfrm>
            <a:off x="3352800" y="0"/>
            <a:ext cx="5791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5" name="Google Shape;245;p6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2"/>
          <p:cNvSpPr txBox="1">
            <a:spLocks noGrp="1"/>
          </p:cNvSpPr>
          <p:nvPr>
            <p:ph type="ftr" idx="11"/>
          </p:nvPr>
        </p:nvSpPr>
        <p:spPr>
          <a:xfrm>
            <a:off x="3692324" y="4767263"/>
            <a:ext cx="240367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62"/>
          <p:cNvSpPr txBox="1">
            <a:spLocks noGrp="1"/>
          </p:cNvSpPr>
          <p:nvPr>
            <p:ph type="body" idx="1"/>
          </p:nvPr>
        </p:nvSpPr>
        <p:spPr>
          <a:xfrm>
            <a:off x="3692324" y="514350"/>
            <a:ext cx="49944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6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2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257175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62"/>
          <p:cNvSpPr txBox="1">
            <a:spLocks noGrp="1"/>
          </p:cNvSpPr>
          <p:nvPr>
            <p:ph type="body" idx="3"/>
          </p:nvPr>
        </p:nvSpPr>
        <p:spPr>
          <a:xfrm>
            <a:off x="457200" y="247650"/>
            <a:ext cx="257175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 dark">
    <p:bg>
      <p:bgPr>
        <a:solidFill>
          <a:schemeClr val="accen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65" descr="&quot;&quot;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3222783" cy="2350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6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5"/>
          <p:cNvSpPr txBox="1">
            <a:spLocks noGrp="1"/>
          </p:cNvSpPr>
          <p:nvPr>
            <p:ph type="sldNum" idx="12"/>
          </p:nvPr>
        </p:nvSpPr>
        <p:spPr>
          <a:xfrm>
            <a:off x="6457950" y="452121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65"/>
          <p:cNvSpPr txBox="1">
            <a:spLocks noGrp="1"/>
          </p:cNvSpPr>
          <p:nvPr>
            <p:ph type="ftr" idx="11"/>
          </p:nvPr>
        </p:nvSpPr>
        <p:spPr>
          <a:xfrm>
            <a:off x="3028950" y="452121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65" descr="&quot;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01184"/>
            <a:ext cx="9144000" cy="24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37"/>
          <p:cNvPicPr preferRelativeResize="0"/>
          <p:nvPr/>
        </p:nvPicPr>
        <p:blipFill rotWithShape="1">
          <a:blip r:embed="rId2">
            <a:alphaModFix amt="10000"/>
          </a:blip>
          <a:srcRect/>
          <a:stretch/>
        </p:blipFill>
        <p:spPr>
          <a:xfrm>
            <a:off x="0" y="4584"/>
            <a:ext cx="9144000" cy="513433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7"/>
          <p:cNvSpPr txBox="1"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457200" y="2971975"/>
            <a:ext cx="7543800" cy="50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dea dark">
  <p:cSld name="Big Idea dark"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1"/>
          </p:nvPr>
        </p:nvSpPr>
        <p:spPr>
          <a:xfrm>
            <a:off x="457200" y="247650"/>
            <a:ext cx="8229600" cy="4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dark">
  <p:cSld name="Title and Content dark">
    <p:bg>
      <p:bgPr>
        <a:solidFill>
          <a:schemeClr val="accen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457200" y="1276351"/>
            <a:ext cx="75438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302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1600"/>
            </a:lvl2pPr>
            <a:lvl3pPr marL="1371600" lvl="2" indent="-3048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Char char="•"/>
              <a:defRPr sz="12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82296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dark">
  <p:cSld name="Two Content dark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1"/>
          </p:nvPr>
        </p:nvSpPr>
        <p:spPr>
          <a:xfrm>
            <a:off x="4572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2"/>
          </p:nvPr>
        </p:nvSpPr>
        <p:spPr>
          <a:xfrm>
            <a:off x="4724400" y="1856790"/>
            <a:ext cx="3962400" cy="277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body" idx="3"/>
          </p:nvPr>
        </p:nvSpPr>
        <p:spPr>
          <a:xfrm>
            <a:off x="457200" y="1276351"/>
            <a:ext cx="7543800" cy="44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body" idx="4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dark">
  <p:cSld name="Comparison dark">
    <p:bg>
      <p:bgPr>
        <a:solidFill>
          <a:schemeClr val="accen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5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ource Sans Pro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7BCE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7BCE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1"/>
          </p:nvPr>
        </p:nvSpPr>
        <p:spPr>
          <a:xfrm>
            <a:off x="4572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body" idx="2"/>
          </p:nvPr>
        </p:nvSpPr>
        <p:spPr>
          <a:xfrm>
            <a:off x="4572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body" idx="3"/>
          </p:nvPr>
        </p:nvSpPr>
        <p:spPr>
          <a:xfrm>
            <a:off x="4724400" y="2076708"/>
            <a:ext cx="3962400" cy="2552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body" idx="4"/>
          </p:nvPr>
        </p:nvSpPr>
        <p:spPr>
          <a:xfrm>
            <a:off x="4724400" y="1276350"/>
            <a:ext cx="3962400" cy="80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body" idx="5"/>
          </p:nvPr>
        </p:nvSpPr>
        <p:spPr>
          <a:xfrm>
            <a:off x="457200" y="247650"/>
            <a:ext cx="7543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3DCF3"/>
              </a:buClr>
              <a:buSzPts val="1200"/>
              <a:buNone/>
              <a:defRPr sz="1200" b="1" cap="none">
                <a:solidFill>
                  <a:srgbClr val="C3DCF3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2pPr>
            <a:lvl3pPr marL="1371600" lvl="2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3pPr>
            <a:lvl4pPr marL="1828800" lvl="3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Source Sans Pro"/>
              <a:buNone/>
              <a:defRPr sz="28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Source Sans Pro"/>
              <a:buNone/>
            </a:pPr>
            <a:r>
              <a:rPr lang="en-US"/>
              <a:t>Agenda </a:t>
            </a:r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body" idx="1"/>
          </p:nvPr>
        </p:nvSpPr>
        <p:spPr>
          <a:xfrm>
            <a:off x="457200" y="1463040"/>
            <a:ext cx="8229600" cy="3352800"/>
          </a:xfrm>
          <a:prstGeom prst="rect">
            <a:avLst/>
          </a:prstGeom>
          <a:noFill/>
          <a:ln w="9525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Project and team introduction </a:t>
            </a:r>
            <a:endParaRPr sz="1600">
              <a:solidFill>
                <a:srgbClr val="A2A3A4"/>
              </a:solidFill>
            </a:endParaRPr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PoC definition and timeline </a:t>
            </a:r>
            <a:endParaRPr sz="1600">
              <a:solidFill>
                <a:srgbClr val="A2A3A4"/>
              </a:solidFill>
            </a:endParaRPr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Sitemap</a:t>
            </a:r>
            <a:endParaRPr sz="1600"/>
          </a:p>
          <a:p>
            <a:pPr marL="2286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Homepage designs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2A3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i="1"/>
              <a:t>During presentation we will pause for Q&amp;A we also invite our guests to sign into our mural to add comments as we go.</a:t>
            </a:r>
            <a:endParaRPr sz="1600" i="1">
              <a:solidFill>
                <a:srgbClr val="A2A3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600">
              <a:solidFill>
                <a:srgbClr val="A2A3A4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2400"/>
              <a:buNone/>
            </a:pPr>
            <a:endParaRPr sz="1600">
              <a:solidFill>
                <a:srgbClr val="A2A3A4"/>
              </a:solidFill>
            </a:endParaRPr>
          </a:p>
        </p:txBody>
      </p:sp>
      <p:sp>
        <p:nvSpPr>
          <p:cNvPr id="281" name="Google Shape;281;p3"/>
          <p:cNvSpPr txBox="1">
            <a:spLocks noGrp="1"/>
          </p:cNvSpPr>
          <p:nvPr>
            <p:ph type="sldNum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body" idx="2"/>
          </p:nvPr>
        </p:nvSpPr>
        <p:spPr>
          <a:xfrm>
            <a:off x="457200" y="247650"/>
            <a:ext cx="82296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r>
              <a:rPr lang="en-US"/>
              <a:t>INTRODUCTION</a:t>
            </a:r>
            <a:endParaRPr/>
          </a:p>
        </p:txBody>
      </p:sp>
      <p:pic>
        <p:nvPicPr>
          <p:cNvPr id="283" name="Google Shape;28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8087" y="4385514"/>
            <a:ext cx="1919475" cy="487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"/>
          <p:cNvSpPr txBox="1"/>
          <p:nvPr/>
        </p:nvSpPr>
        <p:spPr>
          <a:xfrm>
            <a:off x="550758" y="4538611"/>
            <a:ext cx="5939053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Health Apartment Working Group</a:t>
            </a:r>
            <a:r>
              <a:rPr lang="en-US" sz="1050" b="0" i="0" u="none" strike="noStrike" cap="non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|  January 5,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Source Sans Pro</vt:lpstr>
      <vt:lpstr>Bitter</vt:lpstr>
      <vt:lpstr>Avenir</vt:lpstr>
      <vt:lpstr>Arial</vt:lpstr>
      <vt:lpstr>Brown Bag Template</vt:lpstr>
      <vt:lpstr>Agenda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Apartment Working Group</dc:title>
  <dc:creator>Ad Hoc LLC</dc:creator>
  <cp:lastModifiedBy>Tami Corson</cp:lastModifiedBy>
  <cp:revision>1</cp:revision>
  <dcterms:created xsi:type="dcterms:W3CDTF">2018-02-02T22:31:38Z</dcterms:created>
  <dcterms:modified xsi:type="dcterms:W3CDTF">2021-12-12T01:49:24Z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0x01010027EAFF35DC7B0E4B8CFFDF50403D120F</vt:lpwstr>
  </property>
</Properties>
</file>