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48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06" autoAdjust="0"/>
    <p:restoredTop sz="94660"/>
  </p:normalViewPr>
  <p:slideViewPr>
    <p:cSldViewPr snapToGrid="0">
      <p:cViewPr>
        <p:scale>
          <a:sx n="94" d="100"/>
          <a:sy n="94" d="100"/>
        </p:scale>
        <p:origin x="30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313F-14FB-41A4-8FB4-0DC52F1D6BCF}"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FEFE-F768-4AF6-8BC0-BEC9585BFB7A}" type="slidenum">
              <a:rPr lang="en-US" smtClean="0"/>
              <a:t>‹#›</a:t>
            </a:fld>
            <a:endParaRPr lang="en-US"/>
          </a:p>
        </p:txBody>
      </p:sp>
    </p:spTree>
    <p:extLst>
      <p:ext uri="{BB962C8B-B14F-4D97-AF65-F5344CB8AC3E}">
        <p14:creationId xmlns:p14="http://schemas.microsoft.com/office/powerpoint/2010/main" val="22275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5995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68517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82583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4" name="Google Shape;34;p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7336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9114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5219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68760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340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78034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994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940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10/18/21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3309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10/18/21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14928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a.gov/resourc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3358" y="1625752"/>
            <a:ext cx="7818633" cy="5161718"/>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500" b="1" dirty="0">
                <a:latin typeface="Arial" panose="020B0604020202020204" pitchFamily="34" charset="0"/>
                <a:cs typeface="Arial" panose="020B0604020202020204" pitchFamily="34" charset="0"/>
              </a:rPr>
              <a:t>Sitewide work</a:t>
            </a:r>
          </a:p>
          <a:p>
            <a:pPr marL="211662" indent="0">
              <a:lnSpc>
                <a:spcPct val="115000"/>
              </a:lnSpc>
              <a:buSzPts val="1100"/>
              <a:buNone/>
            </a:pPr>
            <a:r>
              <a:rPr lang="en-US" sz="1500" dirty="0">
                <a:latin typeface="Arial" panose="020B0604020202020204" pitchFamily="34" charset="0"/>
                <a:cs typeface="Arial" panose="020B0604020202020204" pitchFamily="34" charset="0"/>
              </a:rPr>
              <a:t>Replaced PDFs for Welcome Kit guides, updated disability housing grants info for FY 2022, updated online URL on Find a Form 21-674 page</a:t>
            </a:r>
          </a:p>
          <a:p>
            <a:pPr marL="211662" indent="0">
              <a:lnSpc>
                <a:spcPct val="115000"/>
              </a:lnSpc>
              <a:buSzPts val="1100"/>
              <a:buNone/>
            </a:pPr>
            <a:endParaRPr lang="en-US" sz="1500" dirty="0">
              <a:latin typeface="Arial" panose="020B0604020202020204" pitchFamily="34" charset="0"/>
              <a:cs typeface="Arial" panose="020B0604020202020204" pitchFamily="34" charset="0"/>
            </a:endParaRPr>
          </a:p>
          <a:p>
            <a:pPr marL="211662" indent="0">
              <a:lnSpc>
                <a:spcPct val="115000"/>
              </a:lnSpc>
              <a:buSzPts val="1100"/>
              <a:buNone/>
            </a:pPr>
            <a:r>
              <a:rPr lang="en-US" sz="1500" b="1" dirty="0">
                <a:latin typeface="Arial" panose="020B0604020202020204" pitchFamily="34" charset="0"/>
                <a:cs typeface="Arial" panose="020B0604020202020204" pitchFamily="34" charset="0"/>
              </a:rPr>
              <a:t>COVID-19</a:t>
            </a:r>
          </a:p>
          <a:p>
            <a:pPr marL="211662" indent="0">
              <a:lnSpc>
                <a:spcPct val="115000"/>
              </a:lnSpc>
              <a:buSzPts val="1100"/>
              <a:buNone/>
            </a:pPr>
            <a:r>
              <a:rPr lang="en-US" sz="1500">
                <a:latin typeface="Arial" panose="020B0604020202020204" pitchFamily="34" charset="0"/>
                <a:cs typeface="Arial" panose="020B0604020202020204" pitchFamily="34" charset="0"/>
              </a:rPr>
              <a:t>Updated chatbot, </a:t>
            </a:r>
            <a:r>
              <a:rPr lang="en-US" sz="1500" dirty="0">
                <a:latin typeface="Arial" panose="020B0604020202020204" pitchFamily="34" charset="0"/>
                <a:cs typeface="Arial" panose="020B0604020202020204" pitchFamily="34" charset="0"/>
              </a:rPr>
              <a:t>swapped out videos on CLP, reviewed vaccine research page for outdated info</a:t>
            </a:r>
          </a:p>
          <a:p>
            <a:pPr marL="497412" indent="-285750">
              <a:lnSpc>
                <a:spcPct val="115000"/>
              </a:lnSpc>
              <a:buSzPts val="1100"/>
            </a:pPr>
            <a:endParaRPr lang="en-US" sz="1500" dirty="0">
              <a:latin typeface="Arial" panose="020B0604020202020204" pitchFamily="34" charset="0"/>
              <a:cs typeface="Arial" panose="020B0604020202020204" pitchFamily="34" charset="0"/>
            </a:endParaRPr>
          </a:p>
          <a:p>
            <a:pPr marL="211662" indent="0">
              <a:lnSpc>
                <a:spcPct val="115000"/>
              </a:lnSpc>
              <a:buSzPts val="1100"/>
              <a:buNone/>
            </a:pPr>
            <a:r>
              <a:rPr lang="en-US" sz="1500" b="1" dirty="0">
                <a:latin typeface="Arial" panose="020B0604020202020204" pitchFamily="34" charset="0"/>
                <a:cs typeface="Arial" panose="020B0604020202020204" pitchFamily="34" charset="0"/>
              </a:rPr>
              <a:t>Resources and support</a:t>
            </a:r>
          </a:p>
          <a:p>
            <a:pPr marL="211662" indent="0">
              <a:lnSpc>
                <a:spcPct val="115000"/>
              </a:lnSpc>
              <a:buSzPts val="1100"/>
              <a:buNone/>
            </a:pPr>
            <a:r>
              <a:rPr lang="en-US" sz="1500" dirty="0">
                <a:latin typeface="Arial" panose="020B0604020202020204" pitchFamily="34" charset="0"/>
                <a:cs typeface="Arial" panose="020B0604020202020204" pitchFamily="34" charset="0"/>
              </a:rPr>
              <a:t>Published new article on the difference between disability compensation and </a:t>
            </a:r>
            <a:br>
              <a:rPr lang="en-US" sz="1500" dirty="0">
                <a:latin typeface="Arial" panose="020B0604020202020204" pitchFamily="34" charset="0"/>
                <a:cs typeface="Arial" panose="020B0604020202020204" pitchFamily="34" charset="0"/>
              </a:rPr>
            </a:br>
            <a:r>
              <a:rPr lang="en-US" sz="1500" dirty="0">
                <a:latin typeface="Arial" panose="020B0604020202020204" pitchFamily="34" charset="0"/>
                <a:cs typeface="Arial" panose="020B0604020202020204" pitchFamily="34" charset="0"/>
              </a:rPr>
              <a:t>pension benefits. As part of the IRIS FAQs this was getting over 600 pageviews </a:t>
            </a:r>
            <a:br>
              <a:rPr lang="en-US" sz="1500" dirty="0">
                <a:latin typeface="Arial" panose="020B0604020202020204" pitchFamily="34" charset="0"/>
                <a:cs typeface="Arial" panose="020B0604020202020204" pitchFamily="34" charset="0"/>
              </a:rPr>
            </a:br>
            <a:r>
              <a:rPr lang="en-US" sz="1500" dirty="0">
                <a:latin typeface="Arial" panose="020B0604020202020204" pitchFamily="34" charset="0"/>
                <a:cs typeface="Arial" panose="020B0604020202020204" pitchFamily="34" charset="0"/>
              </a:rPr>
              <a:t>per month before IRIS retired. See quote under Insights. </a:t>
            </a:r>
          </a:p>
          <a:p>
            <a:pPr marL="211662" indent="0">
              <a:lnSpc>
                <a:spcPct val="115000"/>
              </a:lnSpc>
              <a:buSzPts val="1100"/>
              <a:buNone/>
            </a:pPr>
            <a:endParaRPr lang="en-US" sz="1500" dirty="0">
              <a:latin typeface="Arial" panose="020B0604020202020204" pitchFamily="34" charset="0"/>
              <a:cs typeface="Arial" panose="020B0604020202020204" pitchFamily="34" charset="0"/>
            </a:endParaRPr>
          </a:p>
          <a:p>
            <a:pPr marL="211662" indent="0">
              <a:lnSpc>
                <a:spcPct val="115000"/>
              </a:lnSpc>
              <a:buSzPts val="1100"/>
              <a:buNone/>
            </a:pPr>
            <a:r>
              <a:rPr lang="en-US" sz="1500" b="1" dirty="0">
                <a:latin typeface="Arial" panose="020B0604020202020204" pitchFamily="34" charset="0"/>
                <a:cs typeface="Arial" panose="020B0604020202020204" pitchFamily="34" charset="0"/>
              </a:rPr>
              <a:t>Product support</a:t>
            </a:r>
            <a:endParaRPr lang="en-US" sz="1500" dirty="0">
              <a:latin typeface="Arial" panose="020B0604020202020204" pitchFamily="34" charset="0"/>
              <a:cs typeface="Arial" panose="020B0604020202020204" pitchFamily="34" charset="0"/>
            </a:endParaRPr>
          </a:p>
          <a:p>
            <a:pPr marL="211662" indent="0">
              <a:lnSpc>
                <a:spcPct val="115000"/>
              </a:lnSpc>
              <a:buSzPts val="1100"/>
              <a:buNone/>
            </a:pPr>
            <a:r>
              <a:rPr lang="en-US" sz="1500" dirty="0">
                <a:latin typeface="Arial" panose="020B0604020202020204" pitchFamily="34" charset="0"/>
                <a:cs typeface="Arial" panose="020B0604020202020204" pitchFamily="34" charset="0"/>
              </a:rPr>
              <a:t>10-10EZ, check-in experience, FSR/medical copays, VSO search tool, PDF download for Find a Form, notifications, updates to BDD form, harassment reporting tool, facility page content being redesigned as program pages, Identity team work with </a:t>
            </a:r>
            <a:r>
              <a:rPr lang="en-US" sz="1500" dirty="0" err="1">
                <a:latin typeface="Arial" panose="020B0604020202020204" pitchFamily="34" charset="0"/>
                <a:cs typeface="Arial" panose="020B0604020202020204" pitchFamily="34" charset="0"/>
              </a:rPr>
              <a:t>Login.gov</a:t>
            </a:r>
            <a:r>
              <a:rPr lang="en-US" sz="1500" dirty="0">
                <a:latin typeface="Arial" panose="020B0604020202020204" pitchFamily="34" charset="0"/>
                <a:cs typeface="Arial" panose="020B0604020202020204" pitchFamily="34" charset="0"/>
              </a:rPr>
              <a:t> rollout</a:t>
            </a: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Sitewide Content</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8133708"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Randi Hecht / OCTO-DE LEADS: Beth Potts &amp; Danielle Thierry</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New </a:t>
            </a:r>
            <a:r>
              <a:rPr lang="en-US" sz="1400" i="1" dirty="0">
                <a:solidFill>
                  <a:prstClr val="black"/>
                </a:solidFill>
                <a:latin typeface="Arial" panose="020B0604020202020204" pitchFamily="34" charset="0"/>
                <a:cs typeface="Arial" panose="020B0604020202020204" pitchFamily="34" charset="0"/>
                <a:hlinkClick r:id="rId3"/>
              </a:rPr>
              <a:t>Resources and Support</a:t>
            </a:r>
            <a:r>
              <a:rPr lang="en-US" sz="1400" i="1" dirty="0">
                <a:solidFill>
                  <a:prstClr val="black"/>
                </a:solidFill>
                <a:latin typeface="Arial" panose="020B0604020202020204" pitchFamily="34" charset="0"/>
                <a:cs typeface="Arial" panose="020B0604020202020204" pitchFamily="34" charset="0"/>
              </a:rPr>
              <a:t> pages since launch: 43</a:t>
            </a:r>
          </a:p>
          <a:p>
            <a:pPr marL="211662" lvl="0"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Topic areas: 8</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Total articles: 68</a:t>
            </a:r>
          </a:p>
          <a:p>
            <a:pPr marL="211662"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indent="0">
              <a:lnSpc>
                <a:spcPct val="115000"/>
              </a:lnSpc>
              <a:buClr>
                <a:srgbClr val="44546A"/>
              </a:buClr>
              <a:buSzPts val="1100"/>
              <a:buNone/>
              <a:defRPr/>
            </a:pPr>
            <a:r>
              <a:rPr lang="en-US" sz="1300" dirty="0">
                <a:latin typeface="Arial" panose="020B0604020202020204" pitchFamily="34" charset="0"/>
                <a:cs typeface="Arial" panose="020B0604020202020204" pitchFamily="34" charset="0"/>
              </a:rPr>
              <a:t>“This [article] will be a tremendous help to Veterans who don’t often understand the distinction between the two benefits. I hear from frustrated Veterans all the time that VA denied their disability (compensation) claim. The first question I usually ask them is to help me understand how the condition was related to their military service. They often respond saying that their disability is not related to their military service, and I explain to them that compensation is specific to conditions incurred or caused by their military service. The typical response I get is, ’Why didn’t VA just tell me that?!’” –Paul Shute, Director of Operational Innovation, Disability Compensation</a:t>
            </a:r>
          </a:p>
          <a:p>
            <a:pPr marL="211662" lvl="0"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	</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To build trust by giving all Veterans and their family members the information they need to understand, access, and manage their VA benefits and services—using a single, plain-language </a:t>
            </a:r>
            <a:r>
              <a:rPr kumimoji="0" lang="en-US" sz="1200" b="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VA.gov</a:t>
            </a:r>
            <a:r>
              <a:rPr kumimoji="0" lang="en-US" sz="1200" b="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voice</a:t>
            </a:r>
          </a:p>
        </p:txBody>
      </p:sp>
      <p:pic>
        <p:nvPicPr>
          <p:cNvPr id="11" name="Picture 10">
            <a:extLst>
              <a:ext uri="{FF2B5EF4-FFF2-40B4-BE49-F238E27FC236}">
                <a16:creationId xmlns:a16="http://schemas.microsoft.com/office/drawing/2014/main" id="{4ABA2792-1D5B-8646-A4AB-6E971631C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685" y="3983360"/>
            <a:ext cx="668619" cy="668619"/>
          </a:xfrm>
          <a:prstGeom prst="rect">
            <a:avLst/>
          </a:prstGeom>
        </p:spPr>
      </p:pic>
    </p:spTree>
    <p:extLst>
      <p:ext uri="{BB962C8B-B14F-4D97-AF65-F5344CB8AC3E}">
        <p14:creationId xmlns:p14="http://schemas.microsoft.com/office/powerpoint/2010/main" val="327898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A9E54BA6B69C458B0931B483A9A4A3" ma:contentTypeVersion="0" ma:contentTypeDescription="Create a new document." ma:contentTypeScope="" ma:versionID="91ee4d68e5366d98fc80bd9b26014c11">
  <xsd:schema xmlns:xsd="http://www.w3.org/2001/XMLSchema" xmlns:xs="http://www.w3.org/2001/XMLSchema" xmlns:p="http://schemas.microsoft.com/office/2006/metadata/properties" targetNamespace="http://schemas.microsoft.com/office/2006/metadata/properties" ma:root="true" ma:fieldsID="7cdf7a6860228536088953e54c4b698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59D89-1131-461A-A025-082154C8B47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3F3A4936-9CBB-499C-B580-D942A9707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88AEED-A067-4C05-97AE-D4303878B3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146636</TotalTime>
  <Words>335</Words>
  <Application>Microsoft Macintosh PowerPoint</Application>
  <PresentationFormat>Widescreen</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Sitewide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of Teams protocol</dc:title>
  <dc:creator>Roueche, Rachael M.</dc:creator>
  <cp:lastModifiedBy>Randi Hecht</cp:lastModifiedBy>
  <cp:revision>125</cp:revision>
  <dcterms:created xsi:type="dcterms:W3CDTF">2021-02-18T01:44:28Z</dcterms:created>
  <dcterms:modified xsi:type="dcterms:W3CDTF">2021-11-09T14:46:30Z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0x0101009FA9E54BA6B69C458B0931B483A9A4A3</vt:lpwstr>
  </property>
</Properties>
</file>