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 autoAdjust="0"/>
    <p:restoredTop sz="94660"/>
  </p:normalViewPr>
  <p:slideViewPr>
    <p:cSldViewPr snapToGrid="0">
      <p:cViewPr>
        <p:scale>
          <a:sx n="94" d="100"/>
          <a:sy n="94" d="100"/>
        </p:scale>
        <p:origin x="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Added back in FSR links and content now that tool is working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Updated VR&amp;E pages per stakeholder request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Beginning work on 2022 rates for DIC and pension—go into effect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December 1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N/A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rollout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43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68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156719</TotalTime>
  <Words>174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128</cp:revision>
  <dcterms:created xsi:type="dcterms:W3CDTF">2021-02-18T01:44:28Z</dcterms:created>
  <dcterms:modified xsi:type="dcterms:W3CDTF">2021-11-16T14:49:50Z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