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6" autoAdjust="0"/>
    <p:restoredTop sz="94660"/>
  </p:normalViewPr>
  <p:slideViewPr>
    <p:cSldViewPr snapToGrid="0">
      <p:cViewPr>
        <p:scale>
          <a:sx n="94" d="100"/>
          <a:sy n="94" d="100"/>
        </p:scale>
        <p:origin x="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Continuing work on 2022 rates pages—will go live next week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Several life insurance updates: new VALI program info in promo spot, minor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content changes to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FSGLI and SGLI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Added new booster content to 2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Content updates to an education article on mitigating circumstances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rollout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43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68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166809</TotalTime>
  <Words>182</Words>
  <Application>Microsoft Macintosh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131</cp:revision>
  <dcterms:created xsi:type="dcterms:W3CDTF">2021-02-18T01:44:28Z</dcterms:created>
  <dcterms:modified xsi:type="dcterms:W3CDTF">2021-11-23T14:59:30Z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