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82" r:id="rId6"/>
    <p:sldId id="281" r:id="rId7"/>
    <p:sldId id="280" r:id="rId8"/>
    <p:sldId id="256" r:id="rId9"/>
    <p:sldId id="257" r:id="rId10"/>
    <p:sldId id="267" r:id="rId11"/>
    <p:sldId id="259" r:id="rId12"/>
    <p:sldId id="269" r:id="rId13"/>
    <p:sldId id="270" r:id="rId14"/>
    <p:sldId id="268" r:id="rId15"/>
    <p:sldId id="272" r:id="rId16"/>
    <p:sldId id="273" r:id="rId17"/>
    <p:sldId id="274" r:id="rId18"/>
    <p:sldId id="275" r:id="rId19"/>
    <p:sldId id="27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3" autoAdjust="0"/>
    <p:restoredTop sz="94660"/>
  </p:normalViewPr>
  <p:slideViewPr>
    <p:cSldViewPr>
      <p:cViewPr varScale="1">
        <p:scale>
          <a:sx n="78" d="100"/>
          <a:sy n="78" d="100"/>
        </p:scale>
        <p:origin x="-53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CB89C-526B-4404-8215-C93BD64941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AEAC8-4B6D-4380-8872-D3B902A4D3EE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4400" dirty="0" smtClean="0"/>
            <a:t>Locator </a:t>
          </a:r>
          <a:r>
            <a:rPr lang="en-US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 Veterans</a:t>
          </a:r>
        </a:p>
        <a:p>
          <a:pPr>
            <a:lnSpc>
              <a:spcPct val="100000"/>
            </a:lnSpc>
          </a:pPr>
          <a:endParaRPr lang="en-US" sz="44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lnSpc>
              <a:spcPct val="100000"/>
            </a:lnSpc>
          </a:pPr>
          <a:endParaRPr lang="en-US" sz="4400" dirty="0" smtClean="0">
            <a:solidFill>
              <a:schemeClr val="bg1"/>
            </a:solidFill>
          </a:endParaRPr>
        </a:p>
      </dgm:t>
    </dgm:pt>
    <dgm:pt modelId="{E6298D49-171F-4CAD-83D7-C74780D98F22}" type="parTrans" cxnId="{D2927813-156D-4829-9DCE-981AACC1C04B}">
      <dgm:prSet/>
      <dgm:spPr/>
      <dgm:t>
        <a:bodyPr/>
        <a:lstStyle/>
        <a:p>
          <a:endParaRPr lang="en-US"/>
        </a:p>
      </dgm:t>
    </dgm:pt>
    <dgm:pt modelId="{9FA60068-3203-4F5B-8213-780B3F865A79}" type="sibTrans" cxnId="{D2927813-156D-4829-9DCE-981AACC1C04B}">
      <dgm:prSet/>
      <dgm:spPr/>
      <dgm:t>
        <a:bodyPr/>
        <a:lstStyle/>
        <a:p>
          <a:endParaRPr lang="en-US"/>
        </a:p>
      </dgm:t>
    </dgm:pt>
    <dgm:pt modelId="{74FF4D73-EEB1-44AE-A53D-C3428DCFDF92}" type="asst">
      <dgm:prSet phldrT="[Text]" custT="1"/>
      <dgm:spPr/>
      <dgm:t>
        <a:bodyPr/>
        <a:lstStyle/>
        <a:p>
          <a:r>
            <a:rPr lang="en-US" sz="2800" dirty="0" smtClean="0"/>
            <a:t>A) Facility [Type] Locator</a:t>
          </a:r>
          <a:endParaRPr lang="en-US" sz="2800" dirty="0"/>
        </a:p>
      </dgm:t>
    </dgm:pt>
    <dgm:pt modelId="{C643B40A-B8D9-470B-9BCC-7BB1799AD50B}" type="parTrans" cxnId="{3A9041D1-99E0-4403-A35F-955CDD305CAA}">
      <dgm:prSet/>
      <dgm:spPr/>
      <dgm:t>
        <a:bodyPr/>
        <a:lstStyle/>
        <a:p>
          <a:endParaRPr lang="en-US"/>
        </a:p>
      </dgm:t>
    </dgm:pt>
    <dgm:pt modelId="{AE795764-0086-4695-BCAD-5442EDE7AC75}" type="sibTrans" cxnId="{3A9041D1-99E0-4403-A35F-955CDD305CAA}">
      <dgm:prSet/>
      <dgm:spPr/>
      <dgm:t>
        <a:bodyPr/>
        <a:lstStyle/>
        <a:p>
          <a:endParaRPr lang="en-US"/>
        </a:p>
      </dgm:t>
    </dgm:pt>
    <dgm:pt modelId="{93998D37-62E2-412C-AF68-11DFC0CC3114}" type="asst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 smtClean="0"/>
            <a:t>B) VHA Service </a:t>
          </a:r>
        </a:p>
        <a:p>
          <a:pPr>
            <a:spcAft>
              <a:spcPts val="0"/>
            </a:spcAft>
          </a:pPr>
          <a:r>
            <a:rPr lang="en-US" sz="2800" dirty="0" smtClean="0"/>
            <a:t>Locator</a:t>
          </a:r>
          <a:endParaRPr lang="en-US" sz="2800" dirty="0"/>
        </a:p>
      </dgm:t>
    </dgm:pt>
    <dgm:pt modelId="{965A638D-1519-4FB9-A9D4-2FC009F7D783}" type="parTrans" cxnId="{D5B3B996-234C-4E26-A2A7-277E5748C45C}">
      <dgm:prSet/>
      <dgm:spPr/>
      <dgm:t>
        <a:bodyPr/>
        <a:lstStyle/>
        <a:p>
          <a:endParaRPr lang="en-US"/>
        </a:p>
      </dgm:t>
    </dgm:pt>
    <dgm:pt modelId="{A1D067B4-40B5-4275-928A-CB68270760A2}" type="sibTrans" cxnId="{D5B3B996-234C-4E26-A2A7-277E5748C45C}">
      <dgm:prSet/>
      <dgm:spPr/>
      <dgm:t>
        <a:bodyPr/>
        <a:lstStyle/>
        <a:p>
          <a:endParaRPr lang="en-US"/>
        </a:p>
      </dgm:t>
    </dgm:pt>
    <dgm:pt modelId="{66FA6C99-4EC2-49EB-BB56-FD1CAC58BA93}" type="asst">
      <dgm:prSet phldrT="[Text]" custT="1"/>
      <dgm:spPr/>
      <dgm:t>
        <a:bodyPr/>
        <a:lstStyle/>
        <a:p>
          <a:r>
            <a:rPr lang="en-US" sz="2800" dirty="0" smtClean="0"/>
            <a:t>C) Distinctions &amp; Program Locator</a:t>
          </a:r>
          <a:endParaRPr lang="en-US" sz="2800" dirty="0"/>
        </a:p>
      </dgm:t>
    </dgm:pt>
    <dgm:pt modelId="{8AA9E341-D4DB-4C3C-8B69-1A006FFA0CD0}" type="parTrans" cxnId="{20390241-8B0C-4F21-AA05-6854346E865A}">
      <dgm:prSet/>
      <dgm:spPr/>
      <dgm:t>
        <a:bodyPr/>
        <a:lstStyle/>
        <a:p>
          <a:endParaRPr lang="en-US"/>
        </a:p>
      </dgm:t>
    </dgm:pt>
    <dgm:pt modelId="{4F6E0437-3E26-4634-B222-FF4A9E7C6335}" type="sibTrans" cxnId="{20390241-8B0C-4F21-AA05-6854346E865A}">
      <dgm:prSet/>
      <dgm:spPr/>
      <dgm:t>
        <a:bodyPr/>
        <a:lstStyle/>
        <a:p>
          <a:endParaRPr lang="en-US"/>
        </a:p>
      </dgm:t>
    </dgm:pt>
    <dgm:pt modelId="{40CAB45E-BBCF-4B79-AA04-5E0F908ED012}" type="asst">
      <dgm:prSet phldrT="[Text]" custT="1"/>
      <dgm:spPr/>
      <dgm:t>
        <a:bodyPr/>
        <a:lstStyle/>
        <a:p>
          <a:r>
            <a:rPr lang="en-US" sz="2800" dirty="0" smtClean="0"/>
            <a:t>E) Point of Contact Locator</a:t>
          </a:r>
          <a:endParaRPr lang="en-US" sz="2800" dirty="0"/>
        </a:p>
      </dgm:t>
    </dgm:pt>
    <dgm:pt modelId="{E837567C-84A5-4BFD-8443-45CD5BE2EC68}" type="parTrans" cxnId="{6F5B7C76-1707-4856-8608-D379DDECC698}">
      <dgm:prSet/>
      <dgm:spPr/>
      <dgm:t>
        <a:bodyPr/>
        <a:lstStyle/>
        <a:p>
          <a:endParaRPr lang="en-US"/>
        </a:p>
      </dgm:t>
    </dgm:pt>
    <dgm:pt modelId="{F21868BE-AE5E-409B-9890-28FFCE750030}" type="sibTrans" cxnId="{6F5B7C76-1707-4856-8608-D379DDECC698}">
      <dgm:prSet/>
      <dgm:spPr/>
      <dgm:t>
        <a:bodyPr/>
        <a:lstStyle/>
        <a:p>
          <a:endParaRPr lang="en-US"/>
        </a:p>
      </dgm:t>
    </dgm:pt>
    <dgm:pt modelId="{683D90B6-579D-42E1-A588-A84815FCF536}" type="asst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/>
            <a:t>D) Mission Specific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800" dirty="0" smtClean="0"/>
            <a:t>Services Locator</a:t>
          </a:r>
          <a:endParaRPr lang="en-US" sz="2800" dirty="0"/>
        </a:p>
      </dgm:t>
    </dgm:pt>
    <dgm:pt modelId="{063D82A7-D438-47A7-9C2F-FA3B6F675164}" type="parTrans" cxnId="{2100409B-A0E3-46D3-A8AA-BE7E82DD9A6A}">
      <dgm:prSet/>
      <dgm:spPr/>
      <dgm:t>
        <a:bodyPr/>
        <a:lstStyle/>
        <a:p>
          <a:endParaRPr lang="en-US"/>
        </a:p>
      </dgm:t>
    </dgm:pt>
    <dgm:pt modelId="{19D7E72F-B18A-4C3C-B2D3-D280BE7D1304}" type="sibTrans" cxnId="{2100409B-A0E3-46D3-A8AA-BE7E82DD9A6A}">
      <dgm:prSet/>
      <dgm:spPr/>
      <dgm:t>
        <a:bodyPr/>
        <a:lstStyle/>
        <a:p>
          <a:endParaRPr lang="en-US"/>
        </a:p>
      </dgm:t>
    </dgm:pt>
    <dgm:pt modelId="{C1339D38-76EA-4A6F-A55D-FC6AED8DA9D6}" type="pres">
      <dgm:prSet presAssocID="{DFACB89C-526B-4404-8215-C93BD64941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9FBC7E-DDD9-4E6D-8D25-ECCF9ADECFEB}" type="pres">
      <dgm:prSet presAssocID="{05CAEAC8-4B6D-4380-8872-D3B902A4D3E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99B47D0-B237-438B-9244-439600AEF37A}" type="pres">
      <dgm:prSet presAssocID="{05CAEAC8-4B6D-4380-8872-D3B902A4D3EE}" presName="rootComposite1" presStyleCnt="0"/>
      <dgm:spPr/>
      <dgm:t>
        <a:bodyPr/>
        <a:lstStyle/>
        <a:p>
          <a:endParaRPr lang="en-US"/>
        </a:p>
      </dgm:t>
    </dgm:pt>
    <dgm:pt modelId="{E1932749-D8E4-4E10-A74E-0F49B4CAD079}" type="pres">
      <dgm:prSet presAssocID="{05CAEAC8-4B6D-4380-8872-D3B902A4D3EE}" presName="rootText1" presStyleLbl="node0" presStyleIdx="0" presStyleCnt="1" custScaleX="257272" custScaleY="61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507F2-C3AA-449A-B6CC-726A4E40B1FE}" type="pres">
      <dgm:prSet presAssocID="{05CAEAC8-4B6D-4380-8872-D3B902A4D3E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885DFC-E661-4B77-84B6-1EB88D5920D8}" type="pres">
      <dgm:prSet presAssocID="{05CAEAC8-4B6D-4380-8872-D3B902A4D3EE}" presName="hierChild2" presStyleCnt="0"/>
      <dgm:spPr/>
      <dgm:t>
        <a:bodyPr/>
        <a:lstStyle/>
        <a:p>
          <a:endParaRPr lang="en-US"/>
        </a:p>
      </dgm:t>
    </dgm:pt>
    <dgm:pt modelId="{E8FE9D33-FE75-446F-88D6-EE6570413D35}" type="pres">
      <dgm:prSet presAssocID="{05CAEAC8-4B6D-4380-8872-D3B902A4D3EE}" presName="hierChild3" presStyleCnt="0"/>
      <dgm:spPr/>
      <dgm:t>
        <a:bodyPr/>
        <a:lstStyle/>
        <a:p>
          <a:endParaRPr lang="en-US"/>
        </a:p>
      </dgm:t>
    </dgm:pt>
    <dgm:pt modelId="{11873F6C-C9D0-407A-AD5C-70D9E098CC5C}" type="pres">
      <dgm:prSet presAssocID="{C643B40A-B8D9-470B-9BCC-7BB1799AD50B}" presName="Name111" presStyleLbl="parChTrans1D2" presStyleIdx="0" presStyleCnt="5"/>
      <dgm:spPr/>
      <dgm:t>
        <a:bodyPr/>
        <a:lstStyle/>
        <a:p>
          <a:endParaRPr lang="en-US"/>
        </a:p>
      </dgm:t>
    </dgm:pt>
    <dgm:pt modelId="{C813BDBD-7321-4627-8407-A46264561A59}" type="pres">
      <dgm:prSet presAssocID="{74FF4D73-EEB1-44AE-A53D-C3428DCFDF9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C99D82-3160-43C1-8E9A-280CDD85900E}" type="pres">
      <dgm:prSet presAssocID="{74FF4D73-EEB1-44AE-A53D-C3428DCFDF92}" presName="rootComposite3" presStyleCnt="0"/>
      <dgm:spPr/>
      <dgm:t>
        <a:bodyPr/>
        <a:lstStyle/>
        <a:p>
          <a:endParaRPr lang="en-US"/>
        </a:p>
      </dgm:t>
    </dgm:pt>
    <dgm:pt modelId="{8F668D2B-2911-4A92-A197-D65BF4B9B560}" type="pres">
      <dgm:prSet presAssocID="{74FF4D73-EEB1-44AE-A53D-C3428DCFDF92}" presName="rootText3" presStyleLbl="asst1" presStyleIdx="0" presStyleCnt="5" custScaleX="126768" custScaleY="71549" custLinFactNeighborX="-1247" custLinFactNeighborY="14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CED4A8-3AA2-4BDE-A365-0BB086D606E1}" type="pres">
      <dgm:prSet presAssocID="{74FF4D73-EEB1-44AE-A53D-C3428DCFDF92}" presName="rootConnector3" presStyleLbl="asst1" presStyleIdx="0" presStyleCnt="5"/>
      <dgm:spPr/>
      <dgm:t>
        <a:bodyPr/>
        <a:lstStyle/>
        <a:p>
          <a:endParaRPr lang="en-US"/>
        </a:p>
      </dgm:t>
    </dgm:pt>
    <dgm:pt modelId="{5E3EB909-22F3-4119-A29E-E01F8F959E24}" type="pres">
      <dgm:prSet presAssocID="{74FF4D73-EEB1-44AE-A53D-C3428DCFDF92}" presName="hierChild6" presStyleCnt="0"/>
      <dgm:spPr/>
      <dgm:t>
        <a:bodyPr/>
        <a:lstStyle/>
        <a:p>
          <a:endParaRPr lang="en-US"/>
        </a:p>
      </dgm:t>
    </dgm:pt>
    <dgm:pt modelId="{2E3988E3-1B36-4C64-AF7C-DD944C6AB1FC}" type="pres">
      <dgm:prSet presAssocID="{74FF4D73-EEB1-44AE-A53D-C3428DCFDF92}" presName="hierChild7" presStyleCnt="0"/>
      <dgm:spPr/>
      <dgm:t>
        <a:bodyPr/>
        <a:lstStyle/>
        <a:p>
          <a:endParaRPr lang="en-US"/>
        </a:p>
      </dgm:t>
    </dgm:pt>
    <dgm:pt modelId="{32FC2E73-BD5E-4B5A-976E-6DBCC691D780}" type="pres">
      <dgm:prSet presAssocID="{965A638D-1519-4FB9-A9D4-2FC009F7D783}" presName="Name111" presStyleLbl="parChTrans1D2" presStyleIdx="1" presStyleCnt="5"/>
      <dgm:spPr/>
      <dgm:t>
        <a:bodyPr/>
        <a:lstStyle/>
        <a:p>
          <a:endParaRPr lang="en-US"/>
        </a:p>
      </dgm:t>
    </dgm:pt>
    <dgm:pt modelId="{33D083DE-20E3-4EB0-9AFB-5D29B53825DA}" type="pres">
      <dgm:prSet presAssocID="{93998D37-62E2-412C-AF68-11DFC0CC311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A769D4-2B96-45B7-9D1D-298ED91C239D}" type="pres">
      <dgm:prSet presAssocID="{93998D37-62E2-412C-AF68-11DFC0CC3114}" presName="rootComposite3" presStyleCnt="0"/>
      <dgm:spPr/>
      <dgm:t>
        <a:bodyPr/>
        <a:lstStyle/>
        <a:p>
          <a:endParaRPr lang="en-US"/>
        </a:p>
      </dgm:t>
    </dgm:pt>
    <dgm:pt modelId="{6F90BDAB-4359-4EE6-BA6C-4D8A21484C0F}" type="pres">
      <dgm:prSet presAssocID="{93998D37-62E2-412C-AF68-11DFC0CC3114}" presName="rootText3" presStyleLbl="asst1" presStyleIdx="1" presStyleCnt="5" custScaleX="134950" custScaleY="78371" custLinFactNeighborX="17464" custLinFactNeighborY="721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1D16A9-4D5E-4FD3-B914-689FE6DC5F67}" type="pres">
      <dgm:prSet presAssocID="{93998D37-62E2-412C-AF68-11DFC0CC3114}" presName="rootConnector3" presStyleLbl="asst1" presStyleIdx="1" presStyleCnt="5"/>
      <dgm:spPr/>
      <dgm:t>
        <a:bodyPr/>
        <a:lstStyle/>
        <a:p>
          <a:endParaRPr lang="en-US"/>
        </a:p>
      </dgm:t>
    </dgm:pt>
    <dgm:pt modelId="{94EA6E85-8658-433F-9467-9EFBD6A98035}" type="pres">
      <dgm:prSet presAssocID="{93998D37-62E2-412C-AF68-11DFC0CC3114}" presName="hierChild6" presStyleCnt="0"/>
      <dgm:spPr/>
      <dgm:t>
        <a:bodyPr/>
        <a:lstStyle/>
        <a:p>
          <a:endParaRPr lang="en-US"/>
        </a:p>
      </dgm:t>
    </dgm:pt>
    <dgm:pt modelId="{996389AA-8E56-4887-986A-52693733852A}" type="pres">
      <dgm:prSet presAssocID="{93998D37-62E2-412C-AF68-11DFC0CC3114}" presName="hierChild7" presStyleCnt="0"/>
      <dgm:spPr/>
      <dgm:t>
        <a:bodyPr/>
        <a:lstStyle/>
        <a:p>
          <a:endParaRPr lang="en-US"/>
        </a:p>
      </dgm:t>
    </dgm:pt>
    <dgm:pt modelId="{F81605BD-C71F-4E8C-9CA6-C9023D997C0D}" type="pres">
      <dgm:prSet presAssocID="{8AA9E341-D4DB-4C3C-8B69-1A006FFA0CD0}" presName="Name111" presStyleLbl="parChTrans1D2" presStyleIdx="2" presStyleCnt="5"/>
      <dgm:spPr/>
      <dgm:t>
        <a:bodyPr/>
        <a:lstStyle/>
        <a:p>
          <a:endParaRPr lang="en-US"/>
        </a:p>
      </dgm:t>
    </dgm:pt>
    <dgm:pt modelId="{834BD312-E090-4EE9-B3D4-7BE8B6FCBFD1}" type="pres">
      <dgm:prSet presAssocID="{66FA6C99-4EC2-49EB-BB56-FD1CAC58BA93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D15117-6470-41BE-BFDC-D1C597BC2113}" type="pres">
      <dgm:prSet presAssocID="{66FA6C99-4EC2-49EB-BB56-FD1CAC58BA93}" presName="rootComposite3" presStyleCnt="0"/>
      <dgm:spPr/>
      <dgm:t>
        <a:bodyPr/>
        <a:lstStyle/>
        <a:p>
          <a:endParaRPr lang="en-US"/>
        </a:p>
      </dgm:t>
    </dgm:pt>
    <dgm:pt modelId="{FCB1E5FD-73CA-4A68-962C-7F747DCFFFB5}" type="pres">
      <dgm:prSet presAssocID="{66FA6C99-4EC2-49EB-BB56-FD1CAC58BA93}" presName="rootText3" presStyleLbl="asst1" presStyleIdx="2" presStyleCnt="5" custScaleX="127232" custScaleY="80523" custLinFactNeighborX="-1432" custLinFactNeighborY="35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2A28A-701E-439A-BAA5-B2A419178AE4}" type="pres">
      <dgm:prSet presAssocID="{66FA6C99-4EC2-49EB-BB56-FD1CAC58BA93}" presName="rootConnector3" presStyleLbl="asst1" presStyleIdx="2" presStyleCnt="5"/>
      <dgm:spPr/>
      <dgm:t>
        <a:bodyPr/>
        <a:lstStyle/>
        <a:p>
          <a:endParaRPr lang="en-US"/>
        </a:p>
      </dgm:t>
    </dgm:pt>
    <dgm:pt modelId="{917F8DC3-7833-43BC-8418-3AE9F7F28C31}" type="pres">
      <dgm:prSet presAssocID="{66FA6C99-4EC2-49EB-BB56-FD1CAC58BA93}" presName="hierChild6" presStyleCnt="0"/>
      <dgm:spPr/>
      <dgm:t>
        <a:bodyPr/>
        <a:lstStyle/>
        <a:p>
          <a:endParaRPr lang="en-US"/>
        </a:p>
      </dgm:t>
    </dgm:pt>
    <dgm:pt modelId="{AA28469D-D687-4422-B999-488B77193019}" type="pres">
      <dgm:prSet presAssocID="{66FA6C99-4EC2-49EB-BB56-FD1CAC58BA93}" presName="hierChild7" presStyleCnt="0"/>
      <dgm:spPr/>
      <dgm:t>
        <a:bodyPr/>
        <a:lstStyle/>
        <a:p>
          <a:endParaRPr lang="en-US"/>
        </a:p>
      </dgm:t>
    </dgm:pt>
    <dgm:pt modelId="{AC9ADF75-30CD-465D-88E4-334E94F6DB3A}" type="pres">
      <dgm:prSet presAssocID="{063D82A7-D438-47A7-9C2F-FA3B6F675164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098E291F-1AA7-422D-9DED-35A5EF5AB53C}" type="pres">
      <dgm:prSet presAssocID="{683D90B6-579D-42E1-A588-A84815FCF536}" presName="hierRoot3" presStyleCnt="0">
        <dgm:presLayoutVars>
          <dgm:hierBranch val="init"/>
        </dgm:presLayoutVars>
      </dgm:prSet>
      <dgm:spPr/>
    </dgm:pt>
    <dgm:pt modelId="{DAB28F91-4AA5-442E-BFE9-6BA0527DCE2D}" type="pres">
      <dgm:prSet presAssocID="{683D90B6-579D-42E1-A588-A84815FCF536}" presName="rootComposite3" presStyleCnt="0"/>
      <dgm:spPr/>
    </dgm:pt>
    <dgm:pt modelId="{40AFD8E3-CCC1-4121-912D-DE27152F43EC}" type="pres">
      <dgm:prSet presAssocID="{683D90B6-579D-42E1-A588-A84815FCF536}" presName="rootText3" presStyleLbl="asst1" presStyleIdx="3" presStyleCnt="5" custScaleX="133061" custScaleY="85549" custLinFactNeighborX="17464" custLinFactNeighborY="66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0C43-A9C9-408F-9CE0-D4146D2242EF}" type="pres">
      <dgm:prSet presAssocID="{683D90B6-579D-42E1-A588-A84815FCF536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10C3BC3-2253-4B22-9E69-8DE2BA6EA540}" type="pres">
      <dgm:prSet presAssocID="{683D90B6-579D-42E1-A588-A84815FCF536}" presName="hierChild6" presStyleCnt="0"/>
      <dgm:spPr/>
    </dgm:pt>
    <dgm:pt modelId="{9B9E5955-B77C-421A-9583-F0AFB8EE3A32}" type="pres">
      <dgm:prSet presAssocID="{683D90B6-579D-42E1-A588-A84815FCF536}" presName="hierChild7" presStyleCnt="0"/>
      <dgm:spPr/>
    </dgm:pt>
    <dgm:pt modelId="{CFEF3693-E3CA-47A5-9D73-18A334D28DAA}" type="pres">
      <dgm:prSet presAssocID="{E837567C-84A5-4BFD-8443-45CD5BE2EC6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C06D0685-C1C7-42D7-8865-BD13824C078D}" type="pres">
      <dgm:prSet presAssocID="{40CAB45E-BBCF-4B79-AA04-5E0F908ED01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BD5A44-9B3F-450B-B210-357CD231CAAF}" type="pres">
      <dgm:prSet presAssocID="{40CAB45E-BBCF-4B79-AA04-5E0F908ED012}" presName="rootComposite3" presStyleCnt="0"/>
      <dgm:spPr/>
      <dgm:t>
        <a:bodyPr/>
        <a:lstStyle/>
        <a:p>
          <a:endParaRPr lang="en-US"/>
        </a:p>
      </dgm:t>
    </dgm:pt>
    <dgm:pt modelId="{8E208C94-5148-420C-B714-C73C05A9D3F2}" type="pres">
      <dgm:prSet presAssocID="{40CAB45E-BBCF-4B79-AA04-5E0F908ED012}" presName="rootText3" presStyleLbl="asst1" presStyleIdx="4" presStyleCnt="5" custScaleX="125867" custScaleY="71548" custLinFactNeighborX="-1200" custLinFactNeighborY="-4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1425B-CD57-4F6B-9F3A-CA7ABD47044C}" type="pres">
      <dgm:prSet presAssocID="{40CAB45E-BBCF-4B79-AA04-5E0F908ED012}" presName="rootConnector3" presStyleLbl="asst1" presStyleIdx="4" presStyleCnt="5"/>
      <dgm:spPr/>
      <dgm:t>
        <a:bodyPr/>
        <a:lstStyle/>
        <a:p>
          <a:endParaRPr lang="en-US"/>
        </a:p>
      </dgm:t>
    </dgm:pt>
    <dgm:pt modelId="{0C0D997F-B754-4BBB-BB16-566B191E17E2}" type="pres">
      <dgm:prSet presAssocID="{40CAB45E-BBCF-4B79-AA04-5E0F908ED012}" presName="hierChild6" presStyleCnt="0"/>
      <dgm:spPr/>
      <dgm:t>
        <a:bodyPr/>
        <a:lstStyle/>
        <a:p>
          <a:endParaRPr lang="en-US"/>
        </a:p>
      </dgm:t>
    </dgm:pt>
    <dgm:pt modelId="{33278F5B-A100-4614-925B-C4EECF2A6835}" type="pres">
      <dgm:prSet presAssocID="{40CAB45E-BBCF-4B79-AA04-5E0F908ED012}" presName="hierChild7" presStyleCnt="0"/>
      <dgm:spPr/>
      <dgm:t>
        <a:bodyPr/>
        <a:lstStyle/>
        <a:p>
          <a:endParaRPr lang="en-US"/>
        </a:p>
      </dgm:t>
    </dgm:pt>
  </dgm:ptLst>
  <dgm:cxnLst>
    <dgm:cxn modelId="{E2FCCB3A-7E72-4B14-B877-C22EF11579E4}" type="presOf" srcId="{05CAEAC8-4B6D-4380-8872-D3B902A4D3EE}" destId="{088507F2-C3AA-449A-B6CC-726A4E40B1FE}" srcOrd="1" destOrd="0" presId="urn:microsoft.com/office/officeart/2005/8/layout/orgChart1"/>
    <dgm:cxn modelId="{783C5471-153C-45E8-8F13-F81FE8B850B8}" type="presOf" srcId="{063D82A7-D438-47A7-9C2F-FA3B6F675164}" destId="{AC9ADF75-30CD-465D-88E4-334E94F6DB3A}" srcOrd="0" destOrd="0" presId="urn:microsoft.com/office/officeart/2005/8/layout/orgChart1"/>
    <dgm:cxn modelId="{441FEC58-7590-485A-8DEC-E63A5D3E034D}" type="presOf" srcId="{74FF4D73-EEB1-44AE-A53D-C3428DCFDF92}" destId="{8F668D2B-2911-4A92-A197-D65BF4B9B560}" srcOrd="0" destOrd="0" presId="urn:microsoft.com/office/officeart/2005/8/layout/orgChart1"/>
    <dgm:cxn modelId="{5EA0651E-8DDD-4075-9C63-83905A94F25B}" type="presOf" srcId="{40CAB45E-BBCF-4B79-AA04-5E0F908ED012}" destId="{8E208C94-5148-420C-B714-C73C05A9D3F2}" srcOrd="0" destOrd="0" presId="urn:microsoft.com/office/officeart/2005/8/layout/orgChart1"/>
    <dgm:cxn modelId="{D1068B01-4F08-4BC1-8BD6-3DCAAB58006D}" type="presOf" srcId="{74FF4D73-EEB1-44AE-A53D-C3428DCFDF92}" destId="{8BCED4A8-3AA2-4BDE-A365-0BB086D606E1}" srcOrd="1" destOrd="0" presId="urn:microsoft.com/office/officeart/2005/8/layout/orgChart1"/>
    <dgm:cxn modelId="{67191B2D-6AD4-4C3C-8DBF-172739975EA7}" type="presOf" srcId="{05CAEAC8-4B6D-4380-8872-D3B902A4D3EE}" destId="{E1932749-D8E4-4E10-A74E-0F49B4CAD079}" srcOrd="0" destOrd="0" presId="urn:microsoft.com/office/officeart/2005/8/layout/orgChart1"/>
    <dgm:cxn modelId="{F598F705-89F6-4EED-9645-37C3831C4517}" type="presOf" srcId="{E837567C-84A5-4BFD-8443-45CD5BE2EC68}" destId="{CFEF3693-E3CA-47A5-9D73-18A334D28DAA}" srcOrd="0" destOrd="0" presId="urn:microsoft.com/office/officeart/2005/8/layout/orgChart1"/>
    <dgm:cxn modelId="{6F5B7C76-1707-4856-8608-D379DDECC698}" srcId="{05CAEAC8-4B6D-4380-8872-D3B902A4D3EE}" destId="{40CAB45E-BBCF-4B79-AA04-5E0F908ED012}" srcOrd="4" destOrd="0" parTransId="{E837567C-84A5-4BFD-8443-45CD5BE2EC68}" sibTransId="{F21868BE-AE5E-409B-9890-28FFCE750030}"/>
    <dgm:cxn modelId="{7E0A1C05-B39C-47A9-83F1-66FF79089E94}" type="presOf" srcId="{66FA6C99-4EC2-49EB-BB56-FD1CAC58BA93}" destId="{D6B2A28A-701E-439A-BAA5-B2A419178AE4}" srcOrd="1" destOrd="0" presId="urn:microsoft.com/office/officeart/2005/8/layout/orgChart1"/>
    <dgm:cxn modelId="{B56EA4B6-2DFC-46B7-BAEC-10EDA6596BBF}" type="presOf" srcId="{DFACB89C-526B-4404-8215-C93BD6494179}" destId="{C1339D38-76EA-4A6F-A55D-FC6AED8DA9D6}" srcOrd="0" destOrd="0" presId="urn:microsoft.com/office/officeart/2005/8/layout/orgChart1"/>
    <dgm:cxn modelId="{4C686B52-A214-41F9-A4F5-B9C45A29F5B6}" type="presOf" srcId="{683D90B6-579D-42E1-A588-A84815FCF536}" destId="{40AFD8E3-CCC1-4121-912D-DE27152F43EC}" srcOrd="0" destOrd="0" presId="urn:microsoft.com/office/officeart/2005/8/layout/orgChart1"/>
    <dgm:cxn modelId="{857678DF-89C7-4E01-9048-73A49159B9C3}" type="presOf" srcId="{93998D37-62E2-412C-AF68-11DFC0CC3114}" destId="{371D16A9-4D5E-4FD3-B914-689FE6DC5F67}" srcOrd="1" destOrd="0" presId="urn:microsoft.com/office/officeart/2005/8/layout/orgChart1"/>
    <dgm:cxn modelId="{2B8A88E1-FB7C-482E-B1F3-1E7AD707A88A}" type="presOf" srcId="{93998D37-62E2-412C-AF68-11DFC0CC3114}" destId="{6F90BDAB-4359-4EE6-BA6C-4D8A21484C0F}" srcOrd="0" destOrd="0" presId="urn:microsoft.com/office/officeart/2005/8/layout/orgChart1"/>
    <dgm:cxn modelId="{D8E75D49-7C97-41F3-8AFD-6CB3484E02D8}" type="presOf" srcId="{965A638D-1519-4FB9-A9D4-2FC009F7D783}" destId="{32FC2E73-BD5E-4B5A-976E-6DBCC691D780}" srcOrd="0" destOrd="0" presId="urn:microsoft.com/office/officeart/2005/8/layout/orgChart1"/>
    <dgm:cxn modelId="{D2927813-156D-4829-9DCE-981AACC1C04B}" srcId="{DFACB89C-526B-4404-8215-C93BD6494179}" destId="{05CAEAC8-4B6D-4380-8872-D3B902A4D3EE}" srcOrd="0" destOrd="0" parTransId="{E6298D49-171F-4CAD-83D7-C74780D98F22}" sibTransId="{9FA60068-3203-4F5B-8213-780B3F865A79}"/>
    <dgm:cxn modelId="{20390241-8B0C-4F21-AA05-6854346E865A}" srcId="{05CAEAC8-4B6D-4380-8872-D3B902A4D3EE}" destId="{66FA6C99-4EC2-49EB-BB56-FD1CAC58BA93}" srcOrd="2" destOrd="0" parTransId="{8AA9E341-D4DB-4C3C-8B69-1A006FFA0CD0}" sibTransId="{4F6E0437-3E26-4634-B222-FF4A9E7C6335}"/>
    <dgm:cxn modelId="{D5B3B996-234C-4E26-A2A7-277E5748C45C}" srcId="{05CAEAC8-4B6D-4380-8872-D3B902A4D3EE}" destId="{93998D37-62E2-412C-AF68-11DFC0CC3114}" srcOrd="1" destOrd="0" parTransId="{965A638D-1519-4FB9-A9D4-2FC009F7D783}" sibTransId="{A1D067B4-40B5-4275-928A-CB68270760A2}"/>
    <dgm:cxn modelId="{3A9041D1-99E0-4403-A35F-955CDD305CAA}" srcId="{05CAEAC8-4B6D-4380-8872-D3B902A4D3EE}" destId="{74FF4D73-EEB1-44AE-A53D-C3428DCFDF92}" srcOrd="0" destOrd="0" parTransId="{C643B40A-B8D9-470B-9BCC-7BB1799AD50B}" sibTransId="{AE795764-0086-4695-BCAD-5442EDE7AC75}"/>
    <dgm:cxn modelId="{93B48073-7B2B-43CA-8ADA-EBC0DA2F0155}" type="presOf" srcId="{66FA6C99-4EC2-49EB-BB56-FD1CAC58BA93}" destId="{FCB1E5FD-73CA-4A68-962C-7F747DCFFFB5}" srcOrd="0" destOrd="0" presId="urn:microsoft.com/office/officeart/2005/8/layout/orgChart1"/>
    <dgm:cxn modelId="{64367B63-D148-4A9A-8241-A079FADB5377}" type="presOf" srcId="{683D90B6-579D-42E1-A588-A84815FCF536}" destId="{09290C43-A9C9-408F-9CE0-D4146D2242EF}" srcOrd="1" destOrd="0" presId="urn:microsoft.com/office/officeart/2005/8/layout/orgChart1"/>
    <dgm:cxn modelId="{D0F1F1CA-C8B0-457B-81F4-49888D944E9F}" type="presOf" srcId="{8AA9E341-D4DB-4C3C-8B69-1A006FFA0CD0}" destId="{F81605BD-C71F-4E8C-9CA6-C9023D997C0D}" srcOrd="0" destOrd="0" presId="urn:microsoft.com/office/officeart/2005/8/layout/orgChart1"/>
    <dgm:cxn modelId="{2100409B-A0E3-46D3-A8AA-BE7E82DD9A6A}" srcId="{05CAEAC8-4B6D-4380-8872-D3B902A4D3EE}" destId="{683D90B6-579D-42E1-A588-A84815FCF536}" srcOrd="3" destOrd="0" parTransId="{063D82A7-D438-47A7-9C2F-FA3B6F675164}" sibTransId="{19D7E72F-B18A-4C3C-B2D3-D280BE7D1304}"/>
    <dgm:cxn modelId="{C4F9BABA-1724-407C-A20B-16263A54075B}" type="presOf" srcId="{C643B40A-B8D9-470B-9BCC-7BB1799AD50B}" destId="{11873F6C-C9D0-407A-AD5C-70D9E098CC5C}" srcOrd="0" destOrd="0" presId="urn:microsoft.com/office/officeart/2005/8/layout/orgChart1"/>
    <dgm:cxn modelId="{0E02E2B7-A0AF-44B9-9653-C17DDCCB8398}" type="presOf" srcId="{40CAB45E-BBCF-4B79-AA04-5E0F908ED012}" destId="{5B61425B-CD57-4F6B-9F3A-CA7ABD47044C}" srcOrd="1" destOrd="0" presId="urn:microsoft.com/office/officeart/2005/8/layout/orgChart1"/>
    <dgm:cxn modelId="{DFC7C5A5-45C8-4816-B3ED-3CED0EB84BFB}" type="presParOf" srcId="{C1339D38-76EA-4A6F-A55D-FC6AED8DA9D6}" destId="{A49FBC7E-DDD9-4E6D-8D25-ECCF9ADECFEB}" srcOrd="0" destOrd="0" presId="urn:microsoft.com/office/officeart/2005/8/layout/orgChart1"/>
    <dgm:cxn modelId="{409C1CC0-20A9-414A-ABF1-09B4EA27B60A}" type="presParOf" srcId="{A49FBC7E-DDD9-4E6D-8D25-ECCF9ADECFEB}" destId="{C99B47D0-B237-438B-9244-439600AEF37A}" srcOrd="0" destOrd="0" presId="urn:microsoft.com/office/officeart/2005/8/layout/orgChart1"/>
    <dgm:cxn modelId="{BCA54CAF-0193-4822-97EC-E9752833D850}" type="presParOf" srcId="{C99B47D0-B237-438B-9244-439600AEF37A}" destId="{E1932749-D8E4-4E10-A74E-0F49B4CAD079}" srcOrd="0" destOrd="0" presId="urn:microsoft.com/office/officeart/2005/8/layout/orgChart1"/>
    <dgm:cxn modelId="{CF4A8EB1-3A71-46D6-8E0D-870B464A28E0}" type="presParOf" srcId="{C99B47D0-B237-438B-9244-439600AEF37A}" destId="{088507F2-C3AA-449A-B6CC-726A4E40B1FE}" srcOrd="1" destOrd="0" presId="urn:microsoft.com/office/officeart/2005/8/layout/orgChart1"/>
    <dgm:cxn modelId="{A6F195BD-BFBC-4F97-96CF-FD5E3525F4F5}" type="presParOf" srcId="{A49FBC7E-DDD9-4E6D-8D25-ECCF9ADECFEB}" destId="{7A885DFC-E661-4B77-84B6-1EB88D5920D8}" srcOrd="1" destOrd="0" presId="urn:microsoft.com/office/officeart/2005/8/layout/orgChart1"/>
    <dgm:cxn modelId="{93A5A3E9-11DB-47FA-BF41-3F27474BE56A}" type="presParOf" srcId="{A49FBC7E-DDD9-4E6D-8D25-ECCF9ADECFEB}" destId="{E8FE9D33-FE75-446F-88D6-EE6570413D35}" srcOrd="2" destOrd="0" presId="urn:microsoft.com/office/officeart/2005/8/layout/orgChart1"/>
    <dgm:cxn modelId="{4CFEB99F-45A8-4BCD-B0D1-71CE22683A3E}" type="presParOf" srcId="{E8FE9D33-FE75-446F-88D6-EE6570413D35}" destId="{11873F6C-C9D0-407A-AD5C-70D9E098CC5C}" srcOrd="0" destOrd="0" presId="urn:microsoft.com/office/officeart/2005/8/layout/orgChart1"/>
    <dgm:cxn modelId="{33A666D9-2E3A-4C99-B5C4-ADB90735367A}" type="presParOf" srcId="{E8FE9D33-FE75-446F-88D6-EE6570413D35}" destId="{C813BDBD-7321-4627-8407-A46264561A59}" srcOrd="1" destOrd="0" presId="urn:microsoft.com/office/officeart/2005/8/layout/orgChart1"/>
    <dgm:cxn modelId="{1D6B1DF0-D2BE-49C0-9D8C-F8E302AD9519}" type="presParOf" srcId="{C813BDBD-7321-4627-8407-A46264561A59}" destId="{22C99D82-3160-43C1-8E9A-280CDD85900E}" srcOrd="0" destOrd="0" presId="urn:microsoft.com/office/officeart/2005/8/layout/orgChart1"/>
    <dgm:cxn modelId="{B056E047-2CC9-4BF6-9CF5-12F426F19CC6}" type="presParOf" srcId="{22C99D82-3160-43C1-8E9A-280CDD85900E}" destId="{8F668D2B-2911-4A92-A197-D65BF4B9B560}" srcOrd="0" destOrd="0" presId="urn:microsoft.com/office/officeart/2005/8/layout/orgChart1"/>
    <dgm:cxn modelId="{9D2A9CEF-F2AE-4BD8-BFEF-6B75CE54008B}" type="presParOf" srcId="{22C99D82-3160-43C1-8E9A-280CDD85900E}" destId="{8BCED4A8-3AA2-4BDE-A365-0BB086D606E1}" srcOrd="1" destOrd="0" presId="urn:microsoft.com/office/officeart/2005/8/layout/orgChart1"/>
    <dgm:cxn modelId="{A030AE6A-C7BE-47B2-9940-E22C1104BA57}" type="presParOf" srcId="{C813BDBD-7321-4627-8407-A46264561A59}" destId="{5E3EB909-22F3-4119-A29E-E01F8F959E24}" srcOrd="1" destOrd="0" presId="urn:microsoft.com/office/officeart/2005/8/layout/orgChart1"/>
    <dgm:cxn modelId="{F1E41BDF-AEA3-4CA5-A971-A4136E392A93}" type="presParOf" srcId="{C813BDBD-7321-4627-8407-A46264561A59}" destId="{2E3988E3-1B36-4C64-AF7C-DD944C6AB1FC}" srcOrd="2" destOrd="0" presId="urn:microsoft.com/office/officeart/2005/8/layout/orgChart1"/>
    <dgm:cxn modelId="{0ACE7589-AB99-4774-BC28-BE600CC3A2EF}" type="presParOf" srcId="{E8FE9D33-FE75-446F-88D6-EE6570413D35}" destId="{32FC2E73-BD5E-4B5A-976E-6DBCC691D780}" srcOrd="2" destOrd="0" presId="urn:microsoft.com/office/officeart/2005/8/layout/orgChart1"/>
    <dgm:cxn modelId="{8EA676AA-E2DD-46FC-9673-73148071E845}" type="presParOf" srcId="{E8FE9D33-FE75-446F-88D6-EE6570413D35}" destId="{33D083DE-20E3-4EB0-9AFB-5D29B53825DA}" srcOrd="3" destOrd="0" presId="urn:microsoft.com/office/officeart/2005/8/layout/orgChart1"/>
    <dgm:cxn modelId="{F3EF0929-709C-4354-91B3-07410E10394F}" type="presParOf" srcId="{33D083DE-20E3-4EB0-9AFB-5D29B53825DA}" destId="{73A769D4-2B96-45B7-9D1D-298ED91C239D}" srcOrd="0" destOrd="0" presId="urn:microsoft.com/office/officeart/2005/8/layout/orgChart1"/>
    <dgm:cxn modelId="{C276B28C-21B4-4E78-9147-9160CE423BF4}" type="presParOf" srcId="{73A769D4-2B96-45B7-9D1D-298ED91C239D}" destId="{6F90BDAB-4359-4EE6-BA6C-4D8A21484C0F}" srcOrd="0" destOrd="0" presId="urn:microsoft.com/office/officeart/2005/8/layout/orgChart1"/>
    <dgm:cxn modelId="{33063C6F-F3E1-4555-8B2C-8CE3A04971C7}" type="presParOf" srcId="{73A769D4-2B96-45B7-9D1D-298ED91C239D}" destId="{371D16A9-4D5E-4FD3-B914-689FE6DC5F67}" srcOrd="1" destOrd="0" presId="urn:microsoft.com/office/officeart/2005/8/layout/orgChart1"/>
    <dgm:cxn modelId="{74C3CFCE-B1E8-4A29-8F65-CC3EC636AC74}" type="presParOf" srcId="{33D083DE-20E3-4EB0-9AFB-5D29B53825DA}" destId="{94EA6E85-8658-433F-9467-9EFBD6A98035}" srcOrd="1" destOrd="0" presId="urn:microsoft.com/office/officeart/2005/8/layout/orgChart1"/>
    <dgm:cxn modelId="{84F776BF-F782-46FF-B934-7760487E309B}" type="presParOf" srcId="{33D083DE-20E3-4EB0-9AFB-5D29B53825DA}" destId="{996389AA-8E56-4887-986A-52693733852A}" srcOrd="2" destOrd="0" presId="urn:microsoft.com/office/officeart/2005/8/layout/orgChart1"/>
    <dgm:cxn modelId="{141D0CD0-D975-48AC-AC48-E622B67742F9}" type="presParOf" srcId="{E8FE9D33-FE75-446F-88D6-EE6570413D35}" destId="{F81605BD-C71F-4E8C-9CA6-C9023D997C0D}" srcOrd="4" destOrd="0" presId="urn:microsoft.com/office/officeart/2005/8/layout/orgChart1"/>
    <dgm:cxn modelId="{2AB29122-1EB5-4719-B575-A7B10AA53614}" type="presParOf" srcId="{E8FE9D33-FE75-446F-88D6-EE6570413D35}" destId="{834BD312-E090-4EE9-B3D4-7BE8B6FCBFD1}" srcOrd="5" destOrd="0" presId="urn:microsoft.com/office/officeart/2005/8/layout/orgChart1"/>
    <dgm:cxn modelId="{38307AED-4E45-46BF-AEDD-E95358F4D8BA}" type="presParOf" srcId="{834BD312-E090-4EE9-B3D4-7BE8B6FCBFD1}" destId="{7CD15117-6470-41BE-BFDC-D1C597BC2113}" srcOrd="0" destOrd="0" presId="urn:microsoft.com/office/officeart/2005/8/layout/orgChart1"/>
    <dgm:cxn modelId="{50CE0FD8-8752-416D-B2AD-D3EC9C3402EC}" type="presParOf" srcId="{7CD15117-6470-41BE-BFDC-D1C597BC2113}" destId="{FCB1E5FD-73CA-4A68-962C-7F747DCFFFB5}" srcOrd="0" destOrd="0" presId="urn:microsoft.com/office/officeart/2005/8/layout/orgChart1"/>
    <dgm:cxn modelId="{F3EA60A1-C7C0-48EB-AE8B-479B5A53C44A}" type="presParOf" srcId="{7CD15117-6470-41BE-BFDC-D1C597BC2113}" destId="{D6B2A28A-701E-439A-BAA5-B2A419178AE4}" srcOrd="1" destOrd="0" presId="urn:microsoft.com/office/officeart/2005/8/layout/orgChart1"/>
    <dgm:cxn modelId="{4B333BD0-A6DD-41C5-BCA2-5E4ABE0C843C}" type="presParOf" srcId="{834BD312-E090-4EE9-B3D4-7BE8B6FCBFD1}" destId="{917F8DC3-7833-43BC-8418-3AE9F7F28C31}" srcOrd="1" destOrd="0" presId="urn:microsoft.com/office/officeart/2005/8/layout/orgChart1"/>
    <dgm:cxn modelId="{1FAD4780-8A18-473A-BEE3-0FE092421011}" type="presParOf" srcId="{834BD312-E090-4EE9-B3D4-7BE8B6FCBFD1}" destId="{AA28469D-D687-4422-B999-488B77193019}" srcOrd="2" destOrd="0" presId="urn:microsoft.com/office/officeart/2005/8/layout/orgChart1"/>
    <dgm:cxn modelId="{B7E5C374-CB11-46CD-A993-E10D82939822}" type="presParOf" srcId="{E8FE9D33-FE75-446F-88D6-EE6570413D35}" destId="{AC9ADF75-30CD-465D-88E4-334E94F6DB3A}" srcOrd="6" destOrd="0" presId="urn:microsoft.com/office/officeart/2005/8/layout/orgChart1"/>
    <dgm:cxn modelId="{DA97E537-905E-4189-B957-43851B701CED}" type="presParOf" srcId="{E8FE9D33-FE75-446F-88D6-EE6570413D35}" destId="{098E291F-1AA7-422D-9DED-35A5EF5AB53C}" srcOrd="7" destOrd="0" presId="urn:microsoft.com/office/officeart/2005/8/layout/orgChart1"/>
    <dgm:cxn modelId="{EEC1F302-3E32-4F20-87AD-5F1DA18F57F0}" type="presParOf" srcId="{098E291F-1AA7-422D-9DED-35A5EF5AB53C}" destId="{DAB28F91-4AA5-442E-BFE9-6BA0527DCE2D}" srcOrd="0" destOrd="0" presId="urn:microsoft.com/office/officeart/2005/8/layout/orgChart1"/>
    <dgm:cxn modelId="{48B8F62D-835A-4203-BF38-09F53D9E409C}" type="presParOf" srcId="{DAB28F91-4AA5-442E-BFE9-6BA0527DCE2D}" destId="{40AFD8E3-CCC1-4121-912D-DE27152F43EC}" srcOrd="0" destOrd="0" presId="urn:microsoft.com/office/officeart/2005/8/layout/orgChart1"/>
    <dgm:cxn modelId="{FC1A2C45-129A-44FA-B5B1-07B949316021}" type="presParOf" srcId="{DAB28F91-4AA5-442E-BFE9-6BA0527DCE2D}" destId="{09290C43-A9C9-408F-9CE0-D4146D2242EF}" srcOrd="1" destOrd="0" presId="urn:microsoft.com/office/officeart/2005/8/layout/orgChart1"/>
    <dgm:cxn modelId="{1735E35D-DFBE-40F4-A0DF-4E8122FDA836}" type="presParOf" srcId="{098E291F-1AA7-422D-9DED-35A5EF5AB53C}" destId="{B10C3BC3-2253-4B22-9E69-8DE2BA6EA540}" srcOrd="1" destOrd="0" presId="urn:microsoft.com/office/officeart/2005/8/layout/orgChart1"/>
    <dgm:cxn modelId="{4FFCDB5C-5A81-4C90-81B3-E42DE5C47706}" type="presParOf" srcId="{098E291F-1AA7-422D-9DED-35A5EF5AB53C}" destId="{9B9E5955-B77C-421A-9583-F0AFB8EE3A32}" srcOrd="2" destOrd="0" presId="urn:microsoft.com/office/officeart/2005/8/layout/orgChart1"/>
    <dgm:cxn modelId="{B9D1A23F-84DE-444B-BD03-81BFD7B4F0D3}" type="presParOf" srcId="{E8FE9D33-FE75-446F-88D6-EE6570413D35}" destId="{CFEF3693-E3CA-47A5-9D73-18A334D28DAA}" srcOrd="8" destOrd="0" presId="urn:microsoft.com/office/officeart/2005/8/layout/orgChart1"/>
    <dgm:cxn modelId="{6D90FD15-8AF2-4609-9B0E-EDA6B5A6A66D}" type="presParOf" srcId="{E8FE9D33-FE75-446F-88D6-EE6570413D35}" destId="{C06D0685-C1C7-42D7-8865-BD13824C078D}" srcOrd="9" destOrd="0" presId="urn:microsoft.com/office/officeart/2005/8/layout/orgChart1"/>
    <dgm:cxn modelId="{6A1E66FC-87E1-4EFE-8DB7-579D334B42E9}" type="presParOf" srcId="{C06D0685-C1C7-42D7-8865-BD13824C078D}" destId="{94BD5A44-9B3F-450B-B210-357CD231CAAF}" srcOrd="0" destOrd="0" presId="urn:microsoft.com/office/officeart/2005/8/layout/orgChart1"/>
    <dgm:cxn modelId="{6C1047E0-2C2D-4BD0-A68B-8D7501459F7D}" type="presParOf" srcId="{94BD5A44-9B3F-450B-B210-357CD231CAAF}" destId="{8E208C94-5148-420C-B714-C73C05A9D3F2}" srcOrd="0" destOrd="0" presId="urn:microsoft.com/office/officeart/2005/8/layout/orgChart1"/>
    <dgm:cxn modelId="{B6BB196C-52E8-448B-A363-9C8789BB1A76}" type="presParOf" srcId="{94BD5A44-9B3F-450B-B210-357CD231CAAF}" destId="{5B61425B-CD57-4F6B-9F3A-CA7ABD47044C}" srcOrd="1" destOrd="0" presId="urn:microsoft.com/office/officeart/2005/8/layout/orgChart1"/>
    <dgm:cxn modelId="{7E820488-6FFF-4E23-BCBB-089E825F4190}" type="presParOf" srcId="{C06D0685-C1C7-42D7-8865-BD13824C078D}" destId="{0C0D997F-B754-4BBB-BB16-566B191E17E2}" srcOrd="1" destOrd="0" presId="urn:microsoft.com/office/officeart/2005/8/layout/orgChart1"/>
    <dgm:cxn modelId="{FC6880DF-4D0B-4A43-9FD7-CBE66B2701E0}" type="presParOf" srcId="{C06D0685-C1C7-42D7-8865-BD13824C078D}" destId="{33278F5B-A100-4614-925B-C4EECF2A68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1AA52D-3190-4F89-979D-A0E6281E2E84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6CCBA-248C-40F3-821A-44B696E119B6}">
      <dgm:prSet custT="1"/>
      <dgm:spPr/>
      <dgm:t>
        <a:bodyPr/>
        <a:lstStyle/>
        <a:p>
          <a:r>
            <a:rPr lang="en-US" sz="2000" b="1" dirty="0" smtClean="0"/>
            <a:t>Veteran/Patient Education</a:t>
          </a:r>
          <a:endParaRPr lang="en-US" sz="2000" b="1" dirty="0"/>
        </a:p>
      </dgm:t>
    </dgm:pt>
    <dgm:pt modelId="{A4F8DEAD-AD61-451F-BC0A-385C14ECD408}" type="parTrans" cxnId="{E12E81BD-C8E7-45C7-8E82-8574DD1BD9B3}">
      <dgm:prSet/>
      <dgm:spPr/>
      <dgm:t>
        <a:bodyPr/>
        <a:lstStyle/>
        <a:p>
          <a:endParaRPr lang="en-US"/>
        </a:p>
      </dgm:t>
    </dgm:pt>
    <dgm:pt modelId="{B3DE0FCB-D02C-43F5-A790-36A7C65D6D40}" type="sibTrans" cxnId="{E12E81BD-C8E7-45C7-8E82-8574DD1BD9B3}">
      <dgm:prSet/>
      <dgm:spPr/>
      <dgm:t>
        <a:bodyPr/>
        <a:lstStyle/>
        <a:p>
          <a:endParaRPr lang="en-US"/>
        </a:p>
      </dgm:t>
    </dgm:pt>
    <dgm:pt modelId="{6ECBA56F-0489-4897-8EB0-D3BC226DAD09}">
      <dgm:prSet/>
      <dgm:spPr/>
      <dgm:t>
        <a:bodyPr/>
        <a:lstStyle/>
        <a:p>
          <a:r>
            <a:rPr lang="en-US" sz="1500" smtClean="0"/>
            <a:t>Anticoagulation Management &amp; Education</a:t>
          </a:r>
          <a:endParaRPr lang="en-US" sz="1500"/>
        </a:p>
      </dgm:t>
    </dgm:pt>
    <dgm:pt modelId="{AD96604E-5D4F-47C2-958E-0FF7687D3257}" type="parTrans" cxnId="{AE66070B-AC55-4DC4-B3B3-FC9AE3F08984}">
      <dgm:prSet/>
      <dgm:spPr/>
      <dgm:t>
        <a:bodyPr/>
        <a:lstStyle/>
        <a:p>
          <a:endParaRPr lang="en-US"/>
        </a:p>
      </dgm:t>
    </dgm:pt>
    <dgm:pt modelId="{A2CCB38F-D4E8-4CC8-9106-103E2D7DA4A9}" type="sibTrans" cxnId="{AE66070B-AC55-4DC4-B3B3-FC9AE3F08984}">
      <dgm:prSet/>
      <dgm:spPr/>
      <dgm:t>
        <a:bodyPr/>
        <a:lstStyle/>
        <a:p>
          <a:endParaRPr lang="en-US"/>
        </a:p>
      </dgm:t>
    </dgm:pt>
    <dgm:pt modelId="{B1DCCD46-B115-4828-BD4D-472E99A32678}">
      <dgm:prSet/>
      <dgm:spPr/>
      <dgm:t>
        <a:bodyPr/>
        <a:lstStyle/>
        <a:p>
          <a:r>
            <a:rPr lang="en-US" sz="1500" smtClean="0"/>
            <a:t>Diabetes Education</a:t>
          </a:r>
          <a:endParaRPr lang="en-US" sz="1500"/>
        </a:p>
      </dgm:t>
    </dgm:pt>
    <dgm:pt modelId="{69A604E0-A97D-4547-8FE3-CF4E2ADB71A7}" type="parTrans" cxnId="{276AEB90-674E-4604-8822-05E43C301517}">
      <dgm:prSet/>
      <dgm:spPr/>
      <dgm:t>
        <a:bodyPr/>
        <a:lstStyle/>
        <a:p>
          <a:endParaRPr lang="en-US"/>
        </a:p>
      </dgm:t>
    </dgm:pt>
    <dgm:pt modelId="{0EFBE77D-4F5A-44B7-9C34-64C129EB78E8}" type="sibTrans" cxnId="{276AEB90-674E-4604-8822-05E43C301517}">
      <dgm:prSet/>
      <dgm:spPr/>
      <dgm:t>
        <a:bodyPr/>
        <a:lstStyle/>
        <a:p>
          <a:endParaRPr lang="en-US"/>
        </a:p>
      </dgm:t>
    </dgm:pt>
    <dgm:pt modelId="{59C032DB-4122-4FA7-A8B2-D77026E3E591}">
      <dgm:prSet/>
      <dgm:spPr/>
      <dgm:t>
        <a:bodyPr/>
        <a:lstStyle/>
        <a:p>
          <a:r>
            <a:rPr lang="en-US" sz="1500" smtClean="0"/>
            <a:t>Back Maintenance School</a:t>
          </a:r>
          <a:endParaRPr lang="en-US" sz="1500"/>
        </a:p>
      </dgm:t>
    </dgm:pt>
    <dgm:pt modelId="{383704FB-1727-4195-8B82-56817A803A56}" type="parTrans" cxnId="{5E2DD774-CD5E-41EE-8F9B-013FBB123275}">
      <dgm:prSet/>
      <dgm:spPr/>
      <dgm:t>
        <a:bodyPr/>
        <a:lstStyle/>
        <a:p>
          <a:endParaRPr lang="en-US"/>
        </a:p>
      </dgm:t>
    </dgm:pt>
    <dgm:pt modelId="{4608C8E5-9D1C-4B07-8C7D-5BD9EC9DCEFE}" type="sibTrans" cxnId="{5E2DD774-CD5E-41EE-8F9B-013FBB123275}">
      <dgm:prSet/>
      <dgm:spPr/>
      <dgm:t>
        <a:bodyPr/>
        <a:lstStyle/>
        <a:p>
          <a:endParaRPr lang="en-US"/>
        </a:p>
      </dgm:t>
    </dgm:pt>
    <dgm:pt modelId="{A2A8B194-AC6A-4667-A2EC-D0706D3E56AF}">
      <dgm:prSet/>
      <dgm:spPr/>
      <dgm:t>
        <a:bodyPr/>
        <a:lstStyle/>
        <a:p>
          <a:r>
            <a:rPr lang="en-US" sz="1500" smtClean="0"/>
            <a:t>Falls Prevention and Balance Retraining</a:t>
          </a:r>
          <a:endParaRPr lang="en-US" sz="1500"/>
        </a:p>
      </dgm:t>
    </dgm:pt>
    <dgm:pt modelId="{C62BDFFD-D17C-4011-99BA-DE0373563279}" type="parTrans" cxnId="{BBC2A1E4-1B99-4E50-A387-613663B25B18}">
      <dgm:prSet/>
      <dgm:spPr/>
      <dgm:t>
        <a:bodyPr/>
        <a:lstStyle/>
        <a:p>
          <a:endParaRPr lang="en-US"/>
        </a:p>
      </dgm:t>
    </dgm:pt>
    <dgm:pt modelId="{4DB34795-011E-4139-B0F3-484DD7739E0F}" type="sibTrans" cxnId="{BBC2A1E4-1B99-4E50-A387-613663B25B18}">
      <dgm:prSet/>
      <dgm:spPr/>
      <dgm:t>
        <a:bodyPr/>
        <a:lstStyle/>
        <a:p>
          <a:endParaRPr lang="en-US"/>
        </a:p>
      </dgm:t>
    </dgm:pt>
    <dgm:pt modelId="{1BD5B5EA-EB6C-4438-B07D-DE22AD3D9EF1}">
      <dgm:prSet custT="1"/>
      <dgm:spPr/>
      <dgm:t>
        <a:bodyPr/>
        <a:lstStyle/>
        <a:p>
          <a:r>
            <a:rPr lang="en-US" sz="2000" b="1" dirty="0" smtClean="0"/>
            <a:t>Provider Education</a:t>
          </a:r>
          <a:endParaRPr lang="en-US" sz="2000" dirty="0"/>
        </a:p>
      </dgm:t>
    </dgm:pt>
    <dgm:pt modelId="{16612B1C-58C7-4E54-9F7E-ABFE9D32BD97}" type="parTrans" cxnId="{45397194-1350-4865-83C2-A20CA9C4E4CF}">
      <dgm:prSet/>
      <dgm:spPr/>
      <dgm:t>
        <a:bodyPr/>
        <a:lstStyle/>
        <a:p>
          <a:endParaRPr lang="en-US"/>
        </a:p>
      </dgm:t>
    </dgm:pt>
    <dgm:pt modelId="{24060EDA-F0C5-4664-B141-27B63F5AB282}" type="sibTrans" cxnId="{45397194-1350-4865-83C2-A20CA9C4E4CF}">
      <dgm:prSet/>
      <dgm:spPr/>
      <dgm:t>
        <a:bodyPr/>
        <a:lstStyle/>
        <a:p>
          <a:endParaRPr lang="en-US"/>
        </a:p>
      </dgm:t>
    </dgm:pt>
    <dgm:pt modelId="{CA00A945-C1E1-43C4-8F6F-3C117827717E}">
      <dgm:prSet custT="1"/>
      <dgm:spPr/>
      <dgm:t>
        <a:bodyPr/>
        <a:lstStyle/>
        <a:p>
          <a:r>
            <a:rPr lang="en-US" sz="1600" dirty="0" smtClean="0"/>
            <a:t>Internships, Fellowships, and Affiliations</a:t>
          </a:r>
          <a:endParaRPr lang="en-US" sz="1600" dirty="0"/>
        </a:p>
      </dgm:t>
    </dgm:pt>
    <dgm:pt modelId="{DA16116D-44AB-4717-AD67-7D0E516DFEF2}" type="parTrans" cxnId="{089C01E3-7DC7-4774-A2E8-1A9913CAD839}">
      <dgm:prSet/>
      <dgm:spPr/>
      <dgm:t>
        <a:bodyPr/>
        <a:lstStyle/>
        <a:p>
          <a:endParaRPr lang="en-US"/>
        </a:p>
      </dgm:t>
    </dgm:pt>
    <dgm:pt modelId="{CF5E3133-4B87-485A-A8BA-E56E305FA402}" type="sibTrans" cxnId="{089C01E3-7DC7-4774-A2E8-1A9913CAD839}">
      <dgm:prSet/>
      <dgm:spPr/>
      <dgm:t>
        <a:bodyPr/>
        <a:lstStyle/>
        <a:p>
          <a:endParaRPr lang="en-US"/>
        </a:p>
      </dgm:t>
    </dgm:pt>
    <dgm:pt modelId="{505133D9-E9CD-48DF-8772-2572844F19BE}">
      <dgm:prSet custT="1"/>
      <dgm:spPr/>
      <dgm:t>
        <a:bodyPr/>
        <a:lstStyle/>
        <a:p>
          <a:r>
            <a:rPr lang="en-US" sz="1600" dirty="0" smtClean="0"/>
            <a:t>Pastoral Care Education/ Clinical Pastoral Care education program (CPE)</a:t>
          </a:r>
          <a:r>
            <a:rPr lang="en-US" sz="1600" b="1" dirty="0" smtClean="0"/>
            <a:t> </a:t>
          </a:r>
          <a:endParaRPr lang="en-US" sz="1600" dirty="0"/>
        </a:p>
      </dgm:t>
    </dgm:pt>
    <dgm:pt modelId="{20680CCB-9A35-445B-8C1E-7E06B1943380}" type="parTrans" cxnId="{95F84BCC-6284-454F-A23D-AD479E62A0E8}">
      <dgm:prSet/>
      <dgm:spPr/>
      <dgm:t>
        <a:bodyPr/>
        <a:lstStyle/>
        <a:p>
          <a:endParaRPr lang="en-US"/>
        </a:p>
      </dgm:t>
    </dgm:pt>
    <dgm:pt modelId="{198B1377-58F1-45E3-B4BF-0DDCE48C77EB}" type="sibTrans" cxnId="{95F84BCC-6284-454F-A23D-AD479E62A0E8}">
      <dgm:prSet/>
      <dgm:spPr/>
      <dgm:t>
        <a:bodyPr/>
        <a:lstStyle/>
        <a:p>
          <a:endParaRPr lang="en-US"/>
        </a:p>
      </dgm:t>
    </dgm:pt>
    <dgm:pt modelId="{194897F1-858D-439E-83EA-757F5DD4C1DC}">
      <dgm:prSet custT="1"/>
      <dgm:spPr/>
      <dgm:t>
        <a:bodyPr/>
        <a:lstStyle/>
        <a:p>
          <a:r>
            <a:rPr lang="en-US" sz="2000" b="1" dirty="0" smtClean="0"/>
            <a:t>Research</a:t>
          </a:r>
          <a:endParaRPr lang="en-US" sz="2000" dirty="0"/>
        </a:p>
      </dgm:t>
    </dgm:pt>
    <dgm:pt modelId="{DF5BAF85-F0B6-484D-9FE4-101ACE62A1AE}" type="parTrans" cxnId="{68521AF0-FAC2-466D-9B74-AB5B5651B84B}">
      <dgm:prSet/>
      <dgm:spPr/>
      <dgm:t>
        <a:bodyPr/>
        <a:lstStyle/>
        <a:p>
          <a:endParaRPr lang="en-US"/>
        </a:p>
      </dgm:t>
    </dgm:pt>
    <dgm:pt modelId="{E826B8B3-9DC2-4981-9570-2FE5516501D9}" type="sibTrans" cxnId="{68521AF0-FAC2-466D-9B74-AB5B5651B84B}">
      <dgm:prSet/>
      <dgm:spPr/>
      <dgm:t>
        <a:bodyPr/>
        <a:lstStyle/>
        <a:p>
          <a:endParaRPr lang="en-US"/>
        </a:p>
      </dgm:t>
    </dgm:pt>
    <dgm:pt modelId="{B63E7435-A236-473C-9BB2-AE185D5AFB98}">
      <dgm:prSet/>
      <dgm:spPr/>
      <dgm:t>
        <a:bodyPr/>
        <a:lstStyle/>
        <a:p>
          <a:r>
            <a:rPr lang="en-US" sz="1300" smtClean="0"/>
            <a:t>Geriatric Research, Education, and Clinical Center (GRECC)</a:t>
          </a:r>
          <a:endParaRPr lang="en-US" sz="1300"/>
        </a:p>
      </dgm:t>
    </dgm:pt>
    <dgm:pt modelId="{71127B31-7EBC-48DF-BBD7-6AA3B22A54DF}" type="parTrans" cxnId="{1DBE7B1D-8436-47F0-9870-8A243A0616D9}">
      <dgm:prSet/>
      <dgm:spPr/>
      <dgm:t>
        <a:bodyPr/>
        <a:lstStyle/>
        <a:p>
          <a:endParaRPr lang="en-US"/>
        </a:p>
      </dgm:t>
    </dgm:pt>
    <dgm:pt modelId="{8E747CCA-5FE6-454C-84BB-22CE64A89E15}" type="sibTrans" cxnId="{1DBE7B1D-8436-47F0-9870-8A243A0616D9}">
      <dgm:prSet/>
      <dgm:spPr/>
      <dgm:t>
        <a:bodyPr/>
        <a:lstStyle/>
        <a:p>
          <a:endParaRPr lang="en-US"/>
        </a:p>
      </dgm:t>
    </dgm:pt>
    <dgm:pt modelId="{70C08521-A338-4683-B35D-0BD01EC2E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 smtClean="0"/>
            <a:t>Emergency Preparedness</a:t>
          </a:r>
          <a:endParaRPr lang="en-US" sz="2000" dirty="0"/>
        </a:p>
      </dgm:t>
    </dgm:pt>
    <dgm:pt modelId="{BA6C19C7-5A56-49CC-9C9F-D5F6DCC4A258}" type="parTrans" cxnId="{9AC28744-6991-4B43-89B8-17E1C19FDAC9}">
      <dgm:prSet/>
      <dgm:spPr/>
      <dgm:t>
        <a:bodyPr/>
        <a:lstStyle/>
        <a:p>
          <a:endParaRPr lang="en-US"/>
        </a:p>
      </dgm:t>
    </dgm:pt>
    <dgm:pt modelId="{561D59A0-057F-4580-B31E-DDA96895857B}" type="sibTrans" cxnId="{9AC28744-6991-4B43-89B8-17E1C19FDAC9}">
      <dgm:prSet/>
      <dgm:spPr/>
      <dgm:t>
        <a:bodyPr/>
        <a:lstStyle/>
        <a:p>
          <a:endParaRPr lang="en-US"/>
        </a:p>
      </dgm:t>
    </dgm:pt>
    <dgm:pt modelId="{00B26899-23A5-4C6B-B881-F59B485D7834}" type="pres">
      <dgm:prSet presAssocID="{041AA52D-3190-4F89-979D-A0E6281E2E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9BB9B5-2C7D-4E75-85C1-144921B78E34}" type="pres">
      <dgm:prSet presAssocID="{A976CCBA-248C-40F3-821A-44B696E119B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128BB-A88C-452A-B10F-F32B8BE85379}" type="pres">
      <dgm:prSet presAssocID="{B3DE0FCB-D02C-43F5-A790-36A7C65D6D40}" presName="sibTrans" presStyleCnt="0"/>
      <dgm:spPr/>
    </dgm:pt>
    <dgm:pt modelId="{9F7FC442-9577-43B5-99B5-3C38EADAE5AC}" type="pres">
      <dgm:prSet presAssocID="{1BD5B5EA-EB6C-4438-B07D-DE22AD3D9E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DBFB0-78EB-41E8-8ACB-807CAA793B9C}" type="pres">
      <dgm:prSet presAssocID="{24060EDA-F0C5-4664-B141-27B63F5AB282}" presName="sibTrans" presStyleCnt="0"/>
      <dgm:spPr/>
    </dgm:pt>
    <dgm:pt modelId="{BF396B35-75CF-4EC7-B562-D5C01603193D}" type="pres">
      <dgm:prSet presAssocID="{194897F1-858D-439E-83EA-757F5DD4C1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56332-1C52-4E09-AE4D-1FB6F73815A9}" type="pres">
      <dgm:prSet presAssocID="{E826B8B3-9DC2-4981-9570-2FE5516501D9}" presName="sibTrans" presStyleCnt="0"/>
      <dgm:spPr/>
    </dgm:pt>
    <dgm:pt modelId="{F5649628-A9C9-4BDD-BC22-3FDBEC7ACE4E}" type="pres">
      <dgm:prSet presAssocID="{70C08521-A338-4683-B35D-0BD01EC2EF9F}" presName="node" presStyleLbl="node1" presStyleIdx="3" presStyleCnt="4" custLinFactNeighborX="1552" custLinFactNeighborY="1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A97DC0-D8AE-4400-8EAD-C505B7C1E4FA}" type="presOf" srcId="{70C08521-A338-4683-B35D-0BD01EC2EF9F}" destId="{F5649628-A9C9-4BDD-BC22-3FDBEC7ACE4E}" srcOrd="0" destOrd="0" presId="urn:microsoft.com/office/officeart/2005/8/layout/default"/>
    <dgm:cxn modelId="{276AEB90-674E-4604-8822-05E43C301517}" srcId="{A976CCBA-248C-40F3-821A-44B696E119B6}" destId="{B1DCCD46-B115-4828-BD4D-472E99A32678}" srcOrd="1" destOrd="0" parTransId="{69A604E0-A97D-4547-8FE3-CF4E2ADB71A7}" sibTransId="{0EFBE77D-4F5A-44B7-9C34-64C129EB78E8}"/>
    <dgm:cxn modelId="{AE66070B-AC55-4DC4-B3B3-FC9AE3F08984}" srcId="{A976CCBA-248C-40F3-821A-44B696E119B6}" destId="{6ECBA56F-0489-4897-8EB0-D3BC226DAD09}" srcOrd="0" destOrd="0" parTransId="{AD96604E-5D4F-47C2-958E-0FF7687D3257}" sibTransId="{A2CCB38F-D4E8-4CC8-9106-103E2D7DA4A9}"/>
    <dgm:cxn modelId="{BBC2A1E4-1B99-4E50-A387-613663B25B18}" srcId="{A976CCBA-248C-40F3-821A-44B696E119B6}" destId="{A2A8B194-AC6A-4667-A2EC-D0706D3E56AF}" srcOrd="3" destOrd="0" parTransId="{C62BDFFD-D17C-4011-99BA-DE0373563279}" sibTransId="{4DB34795-011E-4139-B0F3-484DD7739E0F}"/>
    <dgm:cxn modelId="{B7793F7A-DD7E-495A-BDA2-B39E9E6EB691}" type="presOf" srcId="{6ECBA56F-0489-4897-8EB0-D3BC226DAD09}" destId="{BD9BB9B5-2C7D-4E75-85C1-144921B78E34}" srcOrd="0" destOrd="1" presId="urn:microsoft.com/office/officeart/2005/8/layout/default"/>
    <dgm:cxn modelId="{1DBE7B1D-8436-47F0-9870-8A243A0616D9}" srcId="{194897F1-858D-439E-83EA-757F5DD4C1DC}" destId="{B63E7435-A236-473C-9BB2-AE185D5AFB98}" srcOrd="0" destOrd="0" parTransId="{71127B31-7EBC-48DF-BBD7-6AA3B22A54DF}" sibTransId="{8E747CCA-5FE6-454C-84BB-22CE64A89E15}"/>
    <dgm:cxn modelId="{089C01E3-7DC7-4774-A2E8-1A9913CAD839}" srcId="{1BD5B5EA-EB6C-4438-B07D-DE22AD3D9EF1}" destId="{CA00A945-C1E1-43C4-8F6F-3C117827717E}" srcOrd="0" destOrd="0" parTransId="{DA16116D-44AB-4717-AD67-7D0E516DFEF2}" sibTransId="{CF5E3133-4B87-485A-A8BA-E56E305FA402}"/>
    <dgm:cxn modelId="{5E2DD774-CD5E-41EE-8F9B-013FBB123275}" srcId="{A976CCBA-248C-40F3-821A-44B696E119B6}" destId="{59C032DB-4122-4FA7-A8B2-D77026E3E591}" srcOrd="2" destOrd="0" parTransId="{383704FB-1727-4195-8B82-56817A803A56}" sibTransId="{4608C8E5-9D1C-4B07-8C7D-5BD9EC9DCEFE}"/>
    <dgm:cxn modelId="{0DB8521B-AE60-4D8B-B82C-659E131744D5}" type="presOf" srcId="{B1DCCD46-B115-4828-BD4D-472E99A32678}" destId="{BD9BB9B5-2C7D-4E75-85C1-144921B78E34}" srcOrd="0" destOrd="2" presId="urn:microsoft.com/office/officeart/2005/8/layout/default"/>
    <dgm:cxn modelId="{3B4D9DA0-8FAC-451E-AE1C-AED5E0B318EC}" type="presOf" srcId="{505133D9-E9CD-48DF-8772-2572844F19BE}" destId="{9F7FC442-9577-43B5-99B5-3C38EADAE5AC}" srcOrd="0" destOrd="2" presId="urn:microsoft.com/office/officeart/2005/8/layout/default"/>
    <dgm:cxn modelId="{92406CFB-F92D-4E64-BE88-345E3109754E}" type="presOf" srcId="{B63E7435-A236-473C-9BB2-AE185D5AFB98}" destId="{BF396B35-75CF-4EC7-B562-D5C01603193D}" srcOrd="0" destOrd="1" presId="urn:microsoft.com/office/officeart/2005/8/layout/default"/>
    <dgm:cxn modelId="{95F84BCC-6284-454F-A23D-AD479E62A0E8}" srcId="{1BD5B5EA-EB6C-4438-B07D-DE22AD3D9EF1}" destId="{505133D9-E9CD-48DF-8772-2572844F19BE}" srcOrd="1" destOrd="0" parTransId="{20680CCB-9A35-445B-8C1E-7E06B1943380}" sibTransId="{198B1377-58F1-45E3-B4BF-0DDCE48C77EB}"/>
    <dgm:cxn modelId="{22979B06-C9E1-447F-A727-01BB6B1EFBEF}" type="presOf" srcId="{1BD5B5EA-EB6C-4438-B07D-DE22AD3D9EF1}" destId="{9F7FC442-9577-43B5-99B5-3C38EADAE5AC}" srcOrd="0" destOrd="0" presId="urn:microsoft.com/office/officeart/2005/8/layout/default"/>
    <dgm:cxn modelId="{45397194-1350-4865-83C2-A20CA9C4E4CF}" srcId="{041AA52D-3190-4F89-979D-A0E6281E2E84}" destId="{1BD5B5EA-EB6C-4438-B07D-DE22AD3D9EF1}" srcOrd="1" destOrd="0" parTransId="{16612B1C-58C7-4E54-9F7E-ABFE9D32BD97}" sibTransId="{24060EDA-F0C5-4664-B141-27B63F5AB282}"/>
    <dgm:cxn modelId="{68521AF0-FAC2-466D-9B74-AB5B5651B84B}" srcId="{041AA52D-3190-4F89-979D-A0E6281E2E84}" destId="{194897F1-858D-439E-83EA-757F5DD4C1DC}" srcOrd="2" destOrd="0" parTransId="{DF5BAF85-F0B6-484D-9FE4-101ACE62A1AE}" sibTransId="{E826B8B3-9DC2-4981-9570-2FE5516501D9}"/>
    <dgm:cxn modelId="{61AEB85A-57DF-448C-A6D8-33A3411A30BE}" type="presOf" srcId="{CA00A945-C1E1-43C4-8F6F-3C117827717E}" destId="{9F7FC442-9577-43B5-99B5-3C38EADAE5AC}" srcOrd="0" destOrd="1" presId="urn:microsoft.com/office/officeart/2005/8/layout/default"/>
    <dgm:cxn modelId="{9AC28744-6991-4B43-89B8-17E1C19FDAC9}" srcId="{041AA52D-3190-4F89-979D-A0E6281E2E84}" destId="{70C08521-A338-4683-B35D-0BD01EC2EF9F}" srcOrd="3" destOrd="0" parTransId="{BA6C19C7-5A56-49CC-9C9F-D5F6DCC4A258}" sibTransId="{561D59A0-057F-4580-B31E-DDA96895857B}"/>
    <dgm:cxn modelId="{E2FBD233-974E-4557-8A6C-9CE3D31D1E69}" type="presOf" srcId="{041AA52D-3190-4F89-979D-A0E6281E2E84}" destId="{00B26899-23A5-4C6B-B881-F59B485D7834}" srcOrd="0" destOrd="0" presId="urn:microsoft.com/office/officeart/2005/8/layout/default"/>
    <dgm:cxn modelId="{2C0FA637-4617-43FC-B4D2-FA4786DCFBF6}" type="presOf" srcId="{A2A8B194-AC6A-4667-A2EC-D0706D3E56AF}" destId="{BD9BB9B5-2C7D-4E75-85C1-144921B78E34}" srcOrd="0" destOrd="4" presId="urn:microsoft.com/office/officeart/2005/8/layout/default"/>
    <dgm:cxn modelId="{CE421C0C-F9B7-41E1-BB64-161449CE7A75}" type="presOf" srcId="{A976CCBA-248C-40F3-821A-44B696E119B6}" destId="{BD9BB9B5-2C7D-4E75-85C1-144921B78E34}" srcOrd="0" destOrd="0" presId="urn:microsoft.com/office/officeart/2005/8/layout/default"/>
    <dgm:cxn modelId="{40A37682-04C8-4CB7-B897-8A0A98D0AF16}" type="presOf" srcId="{194897F1-858D-439E-83EA-757F5DD4C1DC}" destId="{BF396B35-75CF-4EC7-B562-D5C01603193D}" srcOrd="0" destOrd="0" presId="urn:microsoft.com/office/officeart/2005/8/layout/default"/>
    <dgm:cxn modelId="{111AC16D-7455-4214-8148-FEEE138FB134}" type="presOf" srcId="{59C032DB-4122-4FA7-A8B2-D77026E3E591}" destId="{BD9BB9B5-2C7D-4E75-85C1-144921B78E34}" srcOrd="0" destOrd="3" presId="urn:microsoft.com/office/officeart/2005/8/layout/default"/>
    <dgm:cxn modelId="{E12E81BD-C8E7-45C7-8E82-8574DD1BD9B3}" srcId="{041AA52D-3190-4F89-979D-A0E6281E2E84}" destId="{A976CCBA-248C-40F3-821A-44B696E119B6}" srcOrd="0" destOrd="0" parTransId="{A4F8DEAD-AD61-451F-BC0A-385C14ECD408}" sibTransId="{B3DE0FCB-D02C-43F5-A790-36A7C65D6D40}"/>
    <dgm:cxn modelId="{D693B445-9032-46C4-A697-858CF7266D21}" type="presParOf" srcId="{00B26899-23A5-4C6B-B881-F59B485D7834}" destId="{BD9BB9B5-2C7D-4E75-85C1-144921B78E34}" srcOrd="0" destOrd="0" presId="urn:microsoft.com/office/officeart/2005/8/layout/default"/>
    <dgm:cxn modelId="{CFA9C967-F140-472C-8013-14BD19122883}" type="presParOf" srcId="{00B26899-23A5-4C6B-B881-F59B485D7834}" destId="{7DC128BB-A88C-452A-B10F-F32B8BE85379}" srcOrd="1" destOrd="0" presId="urn:microsoft.com/office/officeart/2005/8/layout/default"/>
    <dgm:cxn modelId="{3C1706E1-C54A-47E6-A30F-0A01037FE546}" type="presParOf" srcId="{00B26899-23A5-4C6B-B881-F59B485D7834}" destId="{9F7FC442-9577-43B5-99B5-3C38EADAE5AC}" srcOrd="2" destOrd="0" presId="urn:microsoft.com/office/officeart/2005/8/layout/default"/>
    <dgm:cxn modelId="{F83C9AE7-7FF0-4C6D-829C-3F353528ACEA}" type="presParOf" srcId="{00B26899-23A5-4C6B-B881-F59B485D7834}" destId="{B7EDBFB0-78EB-41E8-8ACB-807CAA793B9C}" srcOrd="3" destOrd="0" presId="urn:microsoft.com/office/officeart/2005/8/layout/default"/>
    <dgm:cxn modelId="{9080201C-002C-45E8-8FF0-8CD4CF7FA741}" type="presParOf" srcId="{00B26899-23A5-4C6B-B881-F59B485D7834}" destId="{BF396B35-75CF-4EC7-B562-D5C01603193D}" srcOrd="4" destOrd="0" presId="urn:microsoft.com/office/officeart/2005/8/layout/default"/>
    <dgm:cxn modelId="{A5C115C3-56CB-4832-8F90-712C80C86418}" type="presParOf" srcId="{00B26899-23A5-4C6B-B881-F59B485D7834}" destId="{5A556332-1C52-4E09-AE4D-1FB6F73815A9}" srcOrd="5" destOrd="0" presId="urn:microsoft.com/office/officeart/2005/8/layout/default"/>
    <dgm:cxn modelId="{7B78AEC3-F019-44EE-8906-DE72A14D3363}" type="presParOf" srcId="{00B26899-23A5-4C6B-B881-F59B485D7834}" destId="{F5649628-A9C9-4BDD-BC22-3FDBEC7ACE4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73C19-81D5-4CFD-A3ED-AD9BAF5F5D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7A621-1005-4E72-A05D-49A0FB0003D6}">
      <dgm:prSet phldrT="[Text]" custT="1"/>
      <dgm:spPr/>
      <dgm:t>
        <a:bodyPr/>
        <a:lstStyle/>
        <a:p>
          <a:r>
            <a:rPr lang="en-US" sz="2800" dirty="0" smtClean="0"/>
            <a:t>Known Authoritative Sources</a:t>
          </a:r>
          <a:endParaRPr lang="en-US" sz="2800" dirty="0"/>
        </a:p>
      </dgm:t>
    </dgm:pt>
    <dgm:pt modelId="{830A9207-FFF6-459E-AA73-24DA897D5CEF}" type="parTrans" cxnId="{1D2ACE3C-B3A7-4FAC-A3E7-B7C7C99B75E4}">
      <dgm:prSet/>
      <dgm:spPr/>
      <dgm:t>
        <a:bodyPr/>
        <a:lstStyle/>
        <a:p>
          <a:endParaRPr lang="en-US"/>
        </a:p>
      </dgm:t>
    </dgm:pt>
    <dgm:pt modelId="{E8C2BF47-E0E2-4D9E-B698-0862EDDD2287}" type="sibTrans" cxnId="{1D2ACE3C-B3A7-4FAC-A3E7-B7C7C99B75E4}">
      <dgm:prSet/>
      <dgm:spPr/>
      <dgm:t>
        <a:bodyPr/>
        <a:lstStyle/>
        <a:p>
          <a:endParaRPr lang="en-US"/>
        </a:p>
      </dgm:t>
    </dgm:pt>
    <dgm:pt modelId="{AF96166E-ACA3-4F1B-A183-11CF96DCCF01}">
      <dgm:prSet phldrT="[Text]" custT="1"/>
      <dgm:spPr/>
      <dgm:t>
        <a:bodyPr/>
        <a:lstStyle/>
        <a:p>
          <a:r>
            <a:rPr lang="en-US" sz="2800" dirty="0" smtClean="0"/>
            <a:t>VA Medical Centers</a:t>
          </a:r>
          <a:endParaRPr lang="en-US" sz="2800" dirty="0"/>
        </a:p>
      </dgm:t>
    </dgm:pt>
    <dgm:pt modelId="{F294349F-4C11-4E58-BB02-D1A081065FF3}" type="parTrans" cxnId="{1C6712FC-8CFC-4A4F-B366-F6B66674131E}">
      <dgm:prSet/>
      <dgm:spPr/>
      <dgm:t>
        <a:bodyPr/>
        <a:lstStyle/>
        <a:p>
          <a:endParaRPr lang="en-US"/>
        </a:p>
      </dgm:t>
    </dgm:pt>
    <dgm:pt modelId="{535D2864-BD0D-49A8-90C0-DDCE0F0DB927}" type="sibTrans" cxnId="{1C6712FC-8CFC-4A4F-B366-F6B66674131E}">
      <dgm:prSet/>
      <dgm:spPr/>
      <dgm:t>
        <a:bodyPr/>
        <a:lstStyle/>
        <a:p>
          <a:endParaRPr lang="en-US"/>
        </a:p>
      </dgm:t>
    </dgm:pt>
    <dgm:pt modelId="{44F2FB51-D739-4610-BA66-8553C628E17B}">
      <dgm:prSet phldrT="[Text]" custT="1"/>
      <dgm:spPr/>
      <dgm:t>
        <a:bodyPr/>
        <a:lstStyle/>
        <a:p>
          <a:r>
            <a:rPr lang="en-US" sz="2800" dirty="0" smtClean="0"/>
            <a:t>Vet Centers</a:t>
          </a:r>
          <a:endParaRPr lang="en-US" sz="2800" dirty="0"/>
        </a:p>
      </dgm:t>
    </dgm:pt>
    <dgm:pt modelId="{D589D5F7-64FA-4017-A657-6A1BC94CCA8C}" type="parTrans" cxnId="{86C257A6-C478-44DF-82A4-907F438DEEE9}">
      <dgm:prSet/>
      <dgm:spPr/>
      <dgm:t>
        <a:bodyPr/>
        <a:lstStyle/>
        <a:p>
          <a:endParaRPr lang="en-US"/>
        </a:p>
      </dgm:t>
    </dgm:pt>
    <dgm:pt modelId="{75762681-026F-4A0A-891B-7962A96524E2}" type="sibTrans" cxnId="{86C257A6-C478-44DF-82A4-907F438DEEE9}">
      <dgm:prSet/>
      <dgm:spPr/>
      <dgm:t>
        <a:bodyPr/>
        <a:lstStyle/>
        <a:p>
          <a:endParaRPr lang="en-US"/>
        </a:p>
      </dgm:t>
    </dgm:pt>
    <dgm:pt modelId="{6190BDAE-B0EB-4BED-8F49-98FEEC1B58B1}">
      <dgm:prSet phldrT="[Text]" custT="1"/>
      <dgm:spPr/>
      <dgm:t>
        <a:bodyPr/>
        <a:lstStyle/>
        <a:p>
          <a:r>
            <a:rPr lang="en-US" sz="2800" dirty="0" smtClean="0"/>
            <a:t>Identified</a:t>
          </a:r>
          <a:r>
            <a:rPr lang="en-US" sz="2800" baseline="0" dirty="0" smtClean="0"/>
            <a:t> by Other Means (TBD)</a:t>
          </a:r>
          <a:endParaRPr lang="en-US" sz="2800" dirty="0"/>
        </a:p>
      </dgm:t>
    </dgm:pt>
    <dgm:pt modelId="{C1DD574E-F5F1-4D07-94C5-FEB71F05E1DD}" type="parTrans" cxnId="{44F6E011-82BF-4D93-BA3A-109D0A1AED39}">
      <dgm:prSet/>
      <dgm:spPr/>
      <dgm:t>
        <a:bodyPr/>
        <a:lstStyle/>
        <a:p>
          <a:endParaRPr lang="en-US"/>
        </a:p>
      </dgm:t>
    </dgm:pt>
    <dgm:pt modelId="{42FCB22B-C2C6-42BF-A1EC-0848D11370ED}" type="sibTrans" cxnId="{44F6E011-82BF-4D93-BA3A-109D0A1AED39}">
      <dgm:prSet/>
      <dgm:spPr/>
      <dgm:t>
        <a:bodyPr/>
        <a:lstStyle/>
        <a:p>
          <a:endParaRPr lang="en-US"/>
        </a:p>
      </dgm:t>
    </dgm:pt>
    <dgm:pt modelId="{75C2C0CF-0621-404E-9055-EF193398CC2F}">
      <dgm:prSet phldrT="[Text]" custT="1"/>
      <dgm:spPr/>
      <dgm:t>
        <a:bodyPr/>
        <a:lstStyle/>
        <a:p>
          <a:r>
            <a:rPr lang="en-US" sz="2800" dirty="0" smtClean="0"/>
            <a:t>Pharmacy</a:t>
          </a:r>
          <a:endParaRPr lang="en-US" sz="2800" dirty="0"/>
        </a:p>
      </dgm:t>
    </dgm:pt>
    <dgm:pt modelId="{4B850CD5-466B-442F-A6FD-27186D0C255C}" type="parTrans" cxnId="{33552EC7-5111-42C9-8B0D-EF00900D02F2}">
      <dgm:prSet/>
      <dgm:spPr/>
      <dgm:t>
        <a:bodyPr/>
        <a:lstStyle/>
        <a:p>
          <a:endParaRPr lang="en-US"/>
        </a:p>
      </dgm:t>
    </dgm:pt>
    <dgm:pt modelId="{EC683917-EFFE-4C00-B172-E7AB2211ADC5}" type="sibTrans" cxnId="{33552EC7-5111-42C9-8B0D-EF00900D02F2}">
      <dgm:prSet/>
      <dgm:spPr/>
      <dgm:t>
        <a:bodyPr/>
        <a:lstStyle/>
        <a:p>
          <a:endParaRPr lang="en-US"/>
        </a:p>
      </dgm:t>
    </dgm:pt>
    <dgm:pt modelId="{2D40ED01-95E9-4E6C-A9A8-FF19DECB27EC}">
      <dgm:prSet phldrT="[Text]" custT="1"/>
      <dgm:spPr/>
      <dgm:t>
        <a:bodyPr/>
        <a:lstStyle/>
        <a:p>
          <a:r>
            <a:rPr lang="en-US" sz="2800" dirty="0" smtClean="0"/>
            <a:t>Ambulatory Surgery Centers</a:t>
          </a:r>
          <a:endParaRPr lang="en-US" sz="2800" dirty="0"/>
        </a:p>
      </dgm:t>
    </dgm:pt>
    <dgm:pt modelId="{F78E39C1-7B0E-408F-8E4B-755FABC30396}" type="parTrans" cxnId="{145ED5DB-B342-4611-B26C-CC6BBDEEC80E}">
      <dgm:prSet/>
      <dgm:spPr/>
      <dgm:t>
        <a:bodyPr/>
        <a:lstStyle/>
        <a:p>
          <a:endParaRPr lang="en-US"/>
        </a:p>
      </dgm:t>
    </dgm:pt>
    <dgm:pt modelId="{141974D2-7695-4AA6-81FC-1A51975F9187}" type="sibTrans" cxnId="{145ED5DB-B342-4611-B26C-CC6BBDEEC80E}">
      <dgm:prSet/>
      <dgm:spPr/>
      <dgm:t>
        <a:bodyPr/>
        <a:lstStyle/>
        <a:p>
          <a:endParaRPr lang="en-US"/>
        </a:p>
      </dgm:t>
    </dgm:pt>
    <dgm:pt modelId="{E4E04728-B74F-4245-A12C-7E22FF6B1627}">
      <dgm:prSet phldrT="[Text]" custT="1"/>
      <dgm:spPr/>
      <dgm:t>
        <a:bodyPr/>
        <a:lstStyle/>
        <a:p>
          <a:r>
            <a:rPr lang="en-US" sz="2800" dirty="0" smtClean="0"/>
            <a:t>VA Clinics</a:t>
          </a:r>
          <a:endParaRPr lang="en-US" sz="2800" dirty="0"/>
        </a:p>
      </dgm:t>
    </dgm:pt>
    <dgm:pt modelId="{A6EB5579-ADAB-40B6-BF09-465A010EB61D}" type="parTrans" cxnId="{5E570D4A-51AA-4A39-8A14-ABD96140539A}">
      <dgm:prSet/>
      <dgm:spPr/>
      <dgm:t>
        <a:bodyPr/>
        <a:lstStyle/>
        <a:p>
          <a:endParaRPr lang="en-US"/>
        </a:p>
      </dgm:t>
    </dgm:pt>
    <dgm:pt modelId="{812AA8C2-39D0-4A0C-A299-2341EBE0104B}" type="sibTrans" cxnId="{5E570D4A-51AA-4A39-8A14-ABD96140539A}">
      <dgm:prSet/>
      <dgm:spPr/>
      <dgm:t>
        <a:bodyPr/>
        <a:lstStyle/>
        <a:p>
          <a:endParaRPr lang="en-US"/>
        </a:p>
      </dgm:t>
    </dgm:pt>
    <dgm:pt modelId="{C1C7B20F-41B1-4976-89F1-DED688113507}">
      <dgm:prSet phldrT="[Text]" custT="1"/>
      <dgm:spPr/>
      <dgm:t>
        <a:bodyPr/>
        <a:lstStyle/>
        <a:p>
          <a:r>
            <a:rPr lang="en-US" sz="2800" dirty="0" smtClean="0"/>
            <a:t>Hospitals</a:t>
          </a:r>
          <a:endParaRPr lang="en-US" sz="2800" dirty="0"/>
        </a:p>
      </dgm:t>
    </dgm:pt>
    <dgm:pt modelId="{C97AF573-FE08-4E0B-A957-2261CE887DE8}" type="parTrans" cxnId="{14115B4C-B222-4CE0-AF71-720EC3ABBE50}">
      <dgm:prSet/>
      <dgm:spPr/>
      <dgm:t>
        <a:bodyPr/>
        <a:lstStyle/>
        <a:p>
          <a:endParaRPr lang="en-US"/>
        </a:p>
      </dgm:t>
    </dgm:pt>
    <dgm:pt modelId="{4F8C2084-C2A6-41E6-A28D-8566DED0B94A}" type="sibTrans" cxnId="{14115B4C-B222-4CE0-AF71-720EC3ABBE50}">
      <dgm:prSet/>
      <dgm:spPr/>
      <dgm:t>
        <a:bodyPr/>
        <a:lstStyle/>
        <a:p>
          <a:endParaRPr lang="en-US"/>
        </a:p>
      </dgm:t>
    </dgm:pt>
    <dgm:pt modelId="{C4189D2E-8962-483A-88F0-96B4A398A5A8}">
      <dgm:prSet phldrT="[Text]" custT="1"/>
      <dgm:spPr/>
      <dgm:t>
        <a:bodyPr/>
        <a:lstStyle/>
        <a:p>
          <a:r>
            <a:rPr lang="en-US" sz="2800" dirty="0" smtClean="0"/>
            <a:t>Emergency Rooms</a:t>
          </a:r>
          <a:endParaRPr lang="en-US" sz="2800" dirty="0"/>
        </a:p>
      </dgm:t>
    </dgm:pt>
    <dgm:pt modelId="{F12D5429-C7EF-4706-A4DE-FEB78CD2533D}" type="parTrans" cxnId="{BA14E627-E1DE-48D5-88E4-52007E4DBCFB}">
      <dgm:prSet/>
      <dgm:spPr/>
      <dgm:t>
        <a:bodyPr/>
        <a:lstStyle/>
        <a:p>
          <a:endParaRPr lang="en-US"/>
        </a:p>
      </dgm:t>
    </dgm:pt>
    <dgm:pt modelId="{110B42BE-3AA9-4C7C-BE8D-19C5F4236D1E}" type="sibTrans" cxnId="{BA14E627-E1DE-48D5-88E4-52007E4DBCFB}">
      <dgm:prSet/>
      <dgm:spPr/>
      <dgm:t>
        <a:bodyPr/>
        <a:lstStyle/>
        <a:p>
          <a:endParaRPr lang="en-US"/>
        </a:p>
      </dgm:t>
    </dgm:pt>
    <dgm:pt modelId="{047C7B72-099A-47E2-8D98-4BAD70E02312}">
      <dgm:prSet phldrT="[Text]" custT="1"/>
      <dgm:spPr/>
      <dgm:t>
        <a:bodyPr/>
        <a:lstStyle/>
        <a:p>
          <a:r>
            <a:rPr lang="en-US" sz="2800" dirty="0" smtClean="0"/>
            <a:t>Domiciliary</a:t>
          </a:r>
          <a:endParaRPr lang="en-US" sz="2800" dirty="0"/>
        </a:p>
      </dgm:t>
    </dgm:pt>
    <dgm:pt modelId="{F8C851E0-3A42-4E29-AAEC-20AB427EB74B}" type="parTrans" cxnId="{49AF4B29-613C-46E1-A431-2DA16F5185FE}">
      <dgm:prSet/>
      <dgm:spPr/>
      <dgm:t>
        <a:bodyPr/>
        <a:lstStyle/>
        <a:p>
          <a:endParaRPr lang="en-US"/>
        </a:p>
      </dgm:t>
    </dgm:pt>
    <dgm:pt modelId="{044BFED5-0F52-4D3E-9E22-7F9139E7EE6E}" type="sibTrans" cxnId="{49AF4B29-613C-46E1-A431-2DA16F5185FE}">
      <dgm:prSet/>
      <dgm:spPr/>
      <dgm:t>
        <a:bodyPr/>
        <a:lstStyle/>
        <a:p>
          <a:endParaRPr lang="en-US"/>
        </a:p>
      </dgm:t>
    </dgm:pt>
    <dgm:pt modelId="{253871D1-95C1-47E3-84FE-0D724F2384B0}">
      <dgm:prSet phldrT="[Text]" custT="1"/>
      <dgm:spPr/>
      <dgm:t>
        <a:bodyPr/>
        <a:lstStyle/>
        <a:p>
          <a:r>
            <a:rPr lang="en-US" sz="2800" dirty="0" smtClean="0"/>
            <a:t>Community Living Centers</a:t>
          </a:r>
          <a:endParaRPr lang="en-US" sz="2800" dirty="0"/>
        </a:p>
      </dgm:t>
    </dgm:pt>
    <dgm:pt modelId="{56B0B087-27A9-4638-9334-63F00BDA5339}" type="parTrans" cxnId="{CE373CB9-E7EB-47ED-A695-7647574FD8D1}">
      <dgm:prSet/>
      <dgm:spPr/>
      <dgm:t>
        <a:bodyPr/>
        <a:lstStyle/>
        <a:p>
          <a:endParaRPr lang="en-US"/>
        </a:p>
      </dgm:t>
    </dgm:pt>
    <dgm:pt modelId="{E9A1415D-08F9-4A7D-A615-DE5179F8B3A7}" type="sibTrans" cxnId="{CE373CB9-E7EB-47ED-A695-7647574FD8D1}">
      <dgm:prSet/>
      <dgm:spPr/>
      <dgm:t>
        <a:bodyPr/>
        <a:lstStyle/>
        <a:p>
          <a:endParaRPr lang="en-US"/>
        </a:p>
      </dgm:t>
    </dgm:pt>
    <dgm:pt modelId="{1FAEA35E-82A4-4ABC-882C-EE8EB4B11E11}" type="pres">
      <dgm:prSet presAssocID="{27E73C19-81D5-4CFD-A3ED-AD9BAF5F5D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F06508-C6A6-4D6B-BB9B-0AD7FEE96AE2}" type="pres">
      <dgm:prSet presAssocID="{0CF7A621-1005-4E72-A05D-49A0FB0003D6}" presName="root" presStyleCnt="0"/>
      <dgm:spPr/>
    </dgm:pt>
    <dgm:pt modelId="{0A03C9C8-D9E2-44F4-B1B2-9B1CC3FBCE88}" type="pres">
      <dgm:prSet presAssocID="{0CF7A621-1005-4E72-A05D-49A0FB0003D6}" presName="rootComposite" presStyleCnt="0"/>
      <dgm:spPr/>
    </dgm:pt>
    <dgm:pt modelId="{9F96496C-CF33-4B80-9529-3DEFBD8A49DB}" type="pres">
      <dgm:prSet presAssocID="{0CF7A621-1005-4E72-A05D-49A0FB0003D6}" presName="rootText" presStyleLbl="node1" presStyleIdx="0" presStyleCnt="2" custScaleX="347239" custScaleY="169195"/>
      <dgm:spPr/>
      <dgm:t>
        <a:bodyPr/>
        <a:lstStyle/>
        <a:p>
          <a:endParaRPr lang="en-US"/>
        </a:p>
      </dgm:t>
    </dgm:pt>
    <dgm:pt modelId="{C4F70E2D-DB41-4195-A5B0-0CE8F0030DF3}" type="pres">
      <dgm:prSet presAssocID="{0CF7A621-1005-4E72-A05D-49A0FB00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3C6E401E-5B42-45DA-9245-E67AC51B534C}" type="pres">
      <dgm:prSet presAssocID="{0CF7A621-1005-4E72-A05D-49A0FB0003D6}" presName="childShape" presStyleCnt="0"/>
      <dgm:spPr/>
    </dgm:pt>
    <dgm:pt modelId="{09835E6F-D97D-4700-BCC0-D0CBB26B98BE}" type="pres">
      <dgm:prSet presAssocID="{F294349F-4C11-4E58-BB02-D1A081065FF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3210920D-0491-497F-847C-ADACE8865DBD}" type="pres">
      <dgm:prSet presAssocID="{AF96166E-ACA3-4F1B-A183-11CF96DCCF01}" presName="childText" presStyleLbl="bgAcc1" presStyleIdx="0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DA0E3-A5BB-46FE-AE96-B4364674AA95}" type="pres">
      <dgm:prSet presAssocID="{D589D5F7-64FA-4017-A657-6A1BC94CCA8C}" presName="Name13" presStyleLbl="parChTrans1D2" presStyleIdx="1" presStyleCnt="9"/>
      <dgm:spPr/>
      <dgm:t>
        <a:bodyPr/>
        <a:lstStyle/>
        <a:p>
          <a:endParaRPr lang="en-US"/>
        </a:p>
      </dgm:t>
    </dgm:pt>
    <dgm:pt modelId="{E23CC8A4-270F-4AED-89CF-4EEB0B3C6B14}" type="pres">
      <dgm:prSet presAssocID="{44F2FB51-D739-4610-BA66-8553C628E17B}" presName="childText" presStyleLbl="bgAcc1" presStyleIdx="1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3C9B0-52FC-48CD-9A0E-64B318751219}" type="pres">
      <dgm:prSet presAssocID="{A6EB5579-ADAB-40B6-BF09-465A010EB61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A7EB63B7-C90F-4723-B69C-8E98E32873A8}" type="pres">
      <dgm:prSet presAssocID="{E4E04728-B74F-4245-A12C-7E22FF6B1627}" presName="childText" presStyleLbl="bgAcc1" presStyleIdx="2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2D413-EC53-4F5D-8F3D-3BC720195C7B}" type="pres">
      <dgm:prSet presAssocID="{C97AF573-FE08-4E0B-A957-2261CE887DE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1C65555B-9A8C-42EA-BFFC-6467BDB65043}" type="pres">
      <dgm:prSet presAssocID="{C1C7B20F-41B1-4976-89F1-DED688113507}" presName="childText" presStyleLbl="bgAcc1" presStyleIdx="3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8AF09-77EE-4B5B-85DA-E925EDD6EDB0}" type="pres">
      <dgm:prSet presAssocID="{F8C851E0-3A42-4E29-AAEC-20AB427EB74B}" presName="Name13" presStyleLbl="parChTrans1D2" presStyleIdx="4" presStyleCnt="9"/>
      <dgm:spPr/>
      <dgm:t>
        <a:bodyPr/>
        <a:lstStyle/>
        <a:p>
          <a:endParaRPr lang="en-US"/>
        </a:p>
      </dgm:t>
    </dgm:pt>
    <dgm:pt modelId="{33C5D2DF-E3B9-4C1B-B345-9785EFBBF407}" type="pres">
      <dgm:prSet presAssocID="{047C7B72-099A-47E2-8D98-4BAD70E02312}" presName="childText" presStyleLbl="bgAcc1" presStyleIdx="4" presStyleCnt="9" custScaleX="372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16B92-BECE-456A-977E-9249BD3395FC}" type="pres">
      <dgm:prSet presAssocID="{56B0B087-27A9-4638-9334-63F00BDA5339}" presName="Name13" presStyleLbl="parChTrans1D2" presStyleIdx="5" presStyleCnt="9"/>
      <dgm:spPr/>
      <dgm:t>
        <a:bodyPr/>
        <a:lstStyle/>
        <a:p>
          <a:endParaRPr lang="en-US"/>
        </a:p>
      </dgm:t>
    </dgm:pt>
    <dgm:pt modelId="{2A77C858-E7D8-401C-ADDF-13ABF5DFB80C}" type="pres">
      <dgm:prSet presAssocID="{253871D1-95C1-47E3-84FE-0D724F2384B0}" presName="childText" presStyleLbl="bgAcc1" presStyleIdx="5" presStyleCnt="9" custScaleX="375365" custScaleY="155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927E0-4C32-4B26-8CDA-E555CE8ECCD1}" type="pres">
      <dgm:prSet presAssocID="{6190BDAE-B0EB-4BED-8F49-98FEEC1B58B1}" presName="root" presStyleCnt="0"/>
      <dgm:spPr/>
    </dgm:pt>
    <dgm:pt modelId="{0B0C4E6E-425E-48A0-AE84-9A900359E38C}" type="pres">
      <dgm:prSet presAssocID="{6190BDAE-B0EB-4BED-8F49-98FEEC1B58B1}" presName="rootComposite" presStyleCnt="0"/>
      <dgm:spPr/>
    </dgm:pt>
    <dgm:pt modelId="{5D6D62B6-3D1C-4A54-BBA1-0D0ADC35E197}" type="pres">
      <dgm:prSet presAssocID="{6190BDAE-B0EB-4BED-8F49-98FEEC1B58B1}" presName="rootText" presStyleLbl="node1" presStyleIdx="1" presStyleCnt="2" custScaleX="347239" custScaleY="182973"/>
      <dgm:spPr/>
      <dgm:t>
        <a:bodyPr/>
        <a:lstStyle/>
        <a:p>
          <a:endParaRPr lang="en-US"/>
        </a:p>
      </dgm:t>
    </dgm:pt>
    <dgm:pt modelId="{BEE8946E-7002-4242-9462-2F8D84456F20}" type="pres">
      <dgm:prSet presAssocID="{6190BDAE-B0EB-4BED-8F49-98FEEC1B58B1}" presName="rootConnector" presStyleLbl="node1" presStyleIdx="1" presStyleCnt="2"/>
      <dgm:spPr/>
      <dgm:t>
        <a:bodyPr/>
        <a:lstStyle/>
        <a:p>
          <a:endParaRPr lang="en-US"/>
        </a:p>
      </dgm:t>
    </dgm:pt>
    <dgm:pt modelId="{C2D74421-C2F1-4FDA-B316-514D91095B73}" type="pres">
      <dgm:prSet presAssocID="{6190BDAE-B0EB-4BED-8F49-98FEEC1B58B1}" presName="childShape" presStyleCnt="0"/>
      <dgm:spPr/>
    </dgm:pt>
    <dgm:pt modelId="{F27B836B-E597-4DEC-8B2F-51708D0020FA}" type="pres">
      <dgm:prSet presAssocID="{4B850CD5-466B-442F-A6FD-27186D0C255C}" presName="Name13" presStyleLbl="parChTrans1D2" presStyleIdx="6" presStyleCnt="9"/>
      <dgm:spPr/>
      <dgm:t>
        <a:bodyPr/>
        <a:lstStyle/>
        <a:p>
          <a:endParaRPr lang="en-US"/>
        </a:p>
      </dgm:t>
    </dgm:pt>
    <dgm:pt modelId="{FB080BDB-B1A9-4228-952A-6500108C6BCC}" type="pres">
      <dgm:prSet presAssocID="{75C2C0CF-0621-404E-9055-EF193398CC2F}" presName="childText" presStyleLbl="bgAcc1" presStyleIdx="6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976D1-5457-48A0-BFC7-03F538CA9F99}" type="pres">
      <dgm:prSet presAssocID="{F78E39C1-7B0E-408F-8E4B-755FABC30396}" presName="Name13" presStyleLbl="parChTrans1D2" presStyleIdx="7" presStyleCnt="9"/>
      <dgm:spPr/>
      <dgm:t>
        <a:bodyPr/>
        <a:lstStyle/>
        <a:p>
          <a:endParaRPr lang="en-US"/>
        </a:p>
      </dgm:t>
    </dgm:pt>
    <dgm:pt modelId="{F36ED470-2A00-4E00-AE3B-E5DF433B9D7A}" type="pres">
      <dgm:prSet presAssocID="{2D40ED01-95E9-4E6C-A9A8-FF19DECB27EC}" presName="childText" presStyleLbl="bgAcc1" presStyleIdx="7" presStyleCnt="9" custScaleX="376060" custScaleY="146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3D124-C26D-46BB-84B0-26686E8F86EC}" type="pres">
      <dgm:prSet presAssocID="{F12D5429-C7EF-4706-A4DE-FEB78CD2533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E0EEB61-DA23-497A-943B-DBE3A98C51B9}" type="pres">
      <dgm:prSet presAssocID="{C4189D2E-8962-483A-88F0-96B4A398A5A8}" presName="childText" presStyleLbl="bgAcc1" presStyleIdx="8" presStyleCnt="9" custScaleX="376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257A6-C478-44DF-82A4-907F438DEEE9}" srcId="{0CF7A621-1005-4E72-A05D-49A0FB0003D6}" destId="{44F2FB51-D739-4610-BA66-8553C628E17B}" srcOrd="1" destOrd="0" parTransId="{D589D5F7-64FA-4017-A657-6A1BC94CCA8C}" sibTransId="{75762681-026F-4A0A-891B-7962A96524E2}"/>
    <dgm:cxn modelId="{CD03DE82-6C46-44AD-BE2C-4D2541D0DD4B}" type="presOf" srcId="{047C7B72-099A-47E2-8D98-4BAD70E02312}" destId="{33C5D2DF-E3B9-4C1B-B345-9785EFBBF407}" srcOrd="0" destOrd="0" presId="urn:microsoft.com/office/officeart/2005/8/layout/hierarchy3"/>
    <dgm:cxn modelId="{E39F16C9-13BE-43EE-BE7E-D2DA84BFC57C}" type="presOf" srcId="{C1C7B20F-41B1-4976-89F1-DED688113507}" destId="{1C65555B-9A8C-42EA-BFFC-6467BDB65043}" srcOrd="0" destOrd="0" presId="urn:microsoft.com/office/officeart/2005/8/layout/hierarchy3"/>
    <dgm:cxn modelId="{C850FF64-8392-4B18-9AA4-A5189603B670}" type="presOf" srcId="{2D40ED01-95E9-4E6C-A9A8-FF19DECB27EC}" destId="{F36ED470-2A00-4E00-AE3B-E5DF433B9D7A}" srcOrd="0" destOrd="0" presId="urn:microsoft.com/office/officeart/2005/8/layout/hierarchy3"/>
    <dgm:cxn modelId="{0E8ECA76-4A31-43C6-BFD2-2B00A162494D}" type="presOf" srcId="{44F2FB51-D739-4610-BA66-8553C628E17B}" destId="{E23CC8A4-270F-4AED-89CF-4EEB0B3C6B14}" srcOrd="0" destOrd="0" presId="urn:microsoft.com/office/officeart/2005/8/layout/hierarchy3"/>
    <dgm:cxn modelId="{9F579930-6897-4417-ABCF-F2E57C7F711E}" type="presOf" srcId="{F8C851E0-3A42-4E29-AAEC-20AB427EB74B}" destId="{1CC8AF09-77EE-4B5B-85DA-E925EDD6EDB0}" srcOrd="0" destOrd="0" presId="urn:microsoft.com/office/officeart/2005/8/layout/hierarchy3"/>
    <dgm:cxn modelId="{33552EC7-5111-42C9-8B0D-EF00900D02F2}" srcId="{6190BDAE-B0EB-4BED-8F49-98FEEC1B58B1}" destId="{75C2C0CF-0621-404E-9055-EF193398CC2F}" srcOrd="0" destOrd="0" parTransId="{4B850CD5-466B-442F-A6FD-27186D0C255C}" sibTransId="{EC683917-EFFE-4C00-B172-E7AB2211ADC5}"/>
    <dgm:cxn modelId="{8E245ADB-6F4F-4FD3-A3E1-5779DB548D07}" type="presOf" srcId="{E4E04728-B74F-4245-A12C-7E22FF6B1627}" destId="{A7EB63B7-C90F-4723-B69C-8E98E32873A8}" srcOrd="0" destOrd="0" presId="urn:microsoft.com/office/officeart/2005/8/layout/hierarchy3"/>
    <dgm:cxn modelId="{2329F8B1-D1B0-4D36-B389-52505610900B}" type="presOf" srcId="{C97AF573-FE08-4E0B-A957-2261CE887DE8}" destId="{20A2D413-EC53-4F5D-8F3D-3BC720195C7B}" srcOrd="0" destOrd="0" presId="urn:microsoft.com/office/officeart/2005/8/layout/hierarchy3"/>
    <dgm:cxn modelId="{DFB9E635-5555-4124-9995-E7B0A9B0BD0B}" type="presOf" srcId="{F78E39C1-7B0E-408F-8E4B-755FABC30396}" destId="{326976D1-5457-48A0-BFC7-03F538CA9F99}" srcOrd="0" destOrd="0" presId="urn:microsoft.com/office/officeart/2005/8/layout/hierarchy3"/>
    <dgm:cxn modelId="{5B1AECB5-DEBC-48B7-9259-A5D0D3EA933C}" type="presOf" srcId="{A6EB5579-ADAB-40B6-BF09-465A010EB61D}" destId="{41D3C9B0-52FC-48CD-9A0E-64B318751219}" srcOrd="0" destOrd="0" presId="urn:microsoft.com/office/officeart/2005/8/layout/hierarchy3"/>
    <dgm:cxn modelId="{1E33C213-46E4-4065-BB8E-F961A2B09D75}" type="presOf" srcId="{F294349F-4C11-4E58-BB02-D1A081065FF3}" destId="{09835E6F-D97D-4700-BCC0-D0CBB26B98BE}" srcOrd="0" destOrd="0" presId="urn:microsoft.com/office/officeart/2005/8/layout/hierarchy3"/>
    <dgm:cxn modelId="{4666E301-DA5C-47CF-A684-5DA49CED7E78}" type="presOf" srcId="{0CF7A621-1005-4E72-A05D-49A0FB0003D6}" destId="{C4F70E2D-DB41-4195-A5B0-0CE8F0030DF3}" srcOrd="1" destOrd="0" presId="urn:microsoft.com/office/officeart/2005/8/layout/hierarchy3"/>
    <dgm:cxn modelId="{99683CA1-7AD4-4653-9CC5-16DA82BB2177}" type="presOf" srcId="{F12D5429-C7EF-4706-A4DE-FEB78CD2533D}" destId="{3603D124-C26D-46BB-84B0-26686E8F86EC}" srcOrd="0" destOrd="0" presId="urn:microsoft.com/office/officeart/2005/8/layout/hierarchy3"/>
    <dgm:cxn modelId="{145ED5DB-B342-4611-B26C-CC6BBDEEC80E}" srcId="{6190BDAE-B0EB-4BED-8F49-98FEEC1B58B1}" destId="{2D40ED01-95E9-4E6C-A9A8-FF19DECB27EC}" srcOrd="1" destOrd="0" parTransId="{F78E39C1-7B0E-408F-8E4B-755FABC30396}" sibTransId="{141974D2-7695-4AA6-81FC-1A51975F9187}"/>
    <dgm:cxn modelId="{BA172883-B404-4D85-86B2-FE7FD924A21C}" type="presOf" srcId="{253871D1-95C1-47E3-84FE-0D724F2384B0}" destId="{2A77C858-E7D8-401C-ADDF-13ABF5DFB80C}" srcOrd="0" destOrd="0" presId="urn:microsoft.com/office/officeart/2005/8/layout/hierarchy3"/>
    <dgm:cxn modelId="{44F6E011-82BF-4D93-BA3A-109D0A1AED39}" srcId="{27E73C19-81D5-4CFD-A3ED-AD9BAF5F5D89}" destId="{6190BDAE-B0EB-4BED-8F49-98FEEC1B58B1}" srcOrd="1" destOrd="0" parTransId="{C1DD574E-F5F1-4D07-94C5-FEB71F05E1DD}" sibTransId="{42FCB22B-C2C6-42BF-A1EC-0848D11370ED}"/>
    <dgm:cxn modelId="{F96F5D55-0043-4575-B5C5-52D790E11A67}" type="presOf" srcId="{6190BDAE-B0EB-4BED-8F49-98FEEC1B58B1}" destId="{BEE8946E-7002-4242-9462-2F8D84456F20}" srcOrd="1" destOrd="0" presId="urn:microsoft.com/office/officeart/2005/8/layout/hierarchy3"/>
    <dgm:cxn modelId="{EF597D70-D584-4A0E-8212-98DA3A0DC4BB}" type="presOf" srcId="{27E73C19-81D5-4CFD-A3ED-AD9BAF5F5D89}" destId="{1FAEA35E-82A4-4ABC-882C-EE8EB4B11E11}" srcOrd="0" destOrd="0" presId="urn:microsoft.com/office/officeart/2005/8/layout/hierarchy3"/>
    <dgm:cxn modelId="{CE373CB9-E7EB-47ED-A695-7647574FD8D1}" srcId="{0CF7A621-1005-4E72-A05D-49A0FB0003D6}" destId="{253871D1-95C1-47E3-84FE-0D724F2384B0}" srcOrd="5" destOrd="0" parTransId="{56B0B087-27A9-4638-9334-63F00BDA5339}" sibTransId="{E9A1415D-08F9-4A7D-A615-DE5179F8B3A7}"/>
    <dgm:cxn modelId="{5E570D4A-51AA-4A39-8A14-ABD96140539A}" srcId="{0CF7A621-1005-4E72-A05D-49A0FB0003D6}" destId="{E4E04728-B74F-4245-A12C-7E22FF6B1627}" srcOrd="2" destOrd="0" parTransId="{A6EB5579-ADAB-40B6-BF09-465A010EB61D}" sibTransId="{812AA8C2-39D0-4A0C-A299-2341EBE0104B}"/>
    <dgm:cxn modelId="{1D2ACE3C-B3A7-4FAC-A3E7-B7C7C99B75E4}" srcId="{27E73C19-81D5-4CFD-A3ED-AD9BAF5F5D89}" destId="{0CF7A621-1005-4E72-A05D-49A0FB0003D6}" srcOrd="0" destOrd="0" parTransId="{830A9207-FFF6-459E-AA73-24DA897D5CEF}" sibTransId="{E8C2BF47-E0E2-4D9E-B698-0862EDDD2287}"/>
    <dgm:cxn modelId="{1148F7C5-88AE-400D-ADFB-CDF3A24E6A4E}" type="presOf" srcId="{6190BDAE-B0EB-4BED-8F49-98FEEC1B58B1}" destId="{5D6D62B6-3D1C-4A54-BBA1-0D0ADC35E197}" srcOrd="0" destOrd="0" presId="urn:microsoft.com/office/officeart/2005/8/layout/hierarchy3"/>
    <dgm:cxn modelId="{7813FC20-E3F7-4A8B-964A-097B5CCEBFA7}" type="presOf" srcId="{C4189D2E-8962-483A-88F0-96B4A398A5A8}" destId="{6E0EEB61-DA23-497A-943B-DBE3A98C51B9}" srcOrd="0" destOrd="0" presId="urn:microsoft.com/office/officeart/2005/8/layout/hierarchy3"/>
    <dgm:cxn modelId="{7C905245-66C5-4D79-9519-273D15802C3B}" type="presOf" srcId="{56B0B087-27A9-4638-9334-63F00BDA5339}" destId="{2B016B92-BECE-456A-977E-9249BD3395FC}" srcOrd="0" destOrd="0" presId="urn:microsoft.com/office/officeart/2005/8/layout/hierarchy3"/>
    <dgm:cxn modelId="{C29BC9C5-F134-49D7-BAFD-B030719D2DED}" type="presOf" srcId="{4B850CD5-466B-442F-A6FD-27186D0C255C}" destId="{F27B836B-E597-4DEC-8B2F-51708D0020FA}" srcOrd="0" destOrd="0" presId="urn:microsoft.com/office/officeart/2005/8/layout/hierarchy3"/>
    <dgm:cxn modelId="{BA14E627-E1DE-48D5-88E4-52007E4DBCFB}" srcId="{6190BDAE-B0EB-4BED-8F49-98FEEC1B58B1}" destId="{C4189D2E-8962-483A-88F0-96B4A398A5A8}" srcOrd="2" destOrd="0" parTransId="{F12D5429-C7EF-4706-A4DE-FEB78CD2533D}" sibTransId="{110B42BE-3AA9-4C7C-BE8D-19C5F4236D1E}"/>
    <dgm:cxn modelId="{FC3DC371-2FE8-4455-A56D-F68E6E9FA2D8}" type="presOf" srcId="{D589D5F7-64FA-4017-A657-6A1BC94CCA8C}" destId="{D8BDA0E3-A5BB-46FE-AE96-B4364674AA95}" srcOrd="0" destOrd="0" presId="urn:microsoft.com/office/officeart/2005/8/layout/hierarchy3"/>
    <dgm:cxn modelId="{49AF4B29-613C-46E1-A431-2DA16F5185FE}" srcId="{0CF7A621-1005-4E72-A05D-49A0FB0003D6}" destId="{047C7B72-099A-47E2-8D98-4BAD70E02312}" srcOrd="4" destOrd="0" parTransId="{F8C851E0-3A42-4E29-AAEC-20AB427EB74B}" sibTransId="{044BFED5-0F52-4D3E-9E22-7F9139E7EE6E}"/>
    <dgm:cxn modelId="{EC4393AC-44C2-43A0-8C5A-F362952CAE8B}" type="presOf" srcId="{0CF7A621-1005-4E72-A05D-49A0FB0003D6}" destId="{9F96496C-CF33-4B80-9529-3DEFBD8A49DB}" srcOrd="0" destOrd="0" presId="urn:microsoft.com/office/officeart/2005/8/layout/hierarchy3"/>
    <dgm:cxn modelId="{14115B4C-B222-4CE0-AF71-720EC3ABBE50}" srcId="{0CF7A621-1005-4E72-A05D-49A0FB0003D6}" destId="{C1C7B20F-41B1-4976-89F1-DED688113507}" srcOrd="3" destOrd="0" parTransId="{C97AF573-FE08-4E0B-A957-2261CE887DE8}" sibTransId="{4F8C2084-C2A6-41E6-A28D-8566DED0B94A}"/>
    <dgm:cxn modelId="{7EC792E1-2E51-43C5-8B81-6FF111FD2676}" type="presOf" srcId="{75C2C0CF-0621-404E-9055-EF193398CC2F}" destId="{FB080BDB-B1A9-4228-952A-6500108C6BCC}" srcOrd="0" destOrd="0" presId="urn:microsoft.com/office/officeart/2005/8/layout/hierarchy3"/>
    <dgm:cxn modelId="{07A5A8CF-3620-4EBF-AEA7-381213F9FB00}" type="presOf" srcId="{AF96166E-ACA3-4F1B-A183-11CF96DCCF01}" destId="{3210920D-0491-497F-847C-ADACE8865DBD}" srcOrd="0" destOrd="0" presId="urn:microsoft.com/office/officeart/2005/8/layout/hierarchy3"/>
    <dgm:cxn modelId="{1C6712FC-8CFC-4A4F-B366-F6B66674131E}" srcId="{0CF7A621-1005-4E72-A05D-49A0FB0003D6}" destId="{AF96166E-ACA3-4F1B-A183-11CF96DCCF01}" srcOrd="0" destOrd="0" parTransId="{F294349F-4C11-4E58-BB02-D1A081065FF3}" sibTransId="{535D2864-BD0D-49A8-90C0-DDCE0F0DB927}"/>
    <dgm:cxn modelId="{092D22FE-A340-4823-A115-6A8A113CB57C}" type="presParOf" srcId="{1FAEA35E-82A4-4ABC-882C-EE8EB4B11E11}" destId="{5EF06508-C6A6-4D6B-BB9B-0AD7FEE96AE2}" srcOrd="0" destOrd="0" presId="urn:microsoft.com/office/officeart/2005/8/layout/hierarchy3"/>
    <dgm:cxn modelId="{EBA80B3B-ABD9-4E7E-A791-9E28B782546D}" type="presParOf" srcId="{5EF06508-C6A6-4D6B-BB9B-0AD7FEE96AE2}" destId="{0A03C9C8-D9E2-44F4-B1B2-9B1CC3FBCE88}" srcOrd="0" destOrd="0" presId="urn:microsoft.com/office/officeart/2005/8/layout/hierarchy3"/>
    <dgm:cxn modelId="{273651F3-DCB7-4AD5-8485-7A8DD4F139FE}" type="presParOf" srcId="{0A03C9C8-D9E2-44F4-B1B2-9B1CC3FBCE88}" destId="{9F96496C-CF33-4B80-9529-3DEFBD8A49DB}" srcOrd="0" destOrd="0" presId="urn:microsoft.com/office/officeart/2005/8/layout/hierarchy3"/>
    <dgm:cxn modelId="{1B3D4262-F1AC-442A-9D4D-833ED57A3E0D}" type="presParOf" srcId="{0A03C9C8-D9E2-44F4-B1B2-9B1CC3FBCE88}" destId="{C4F70E2D-DB41-4195-A5B0-0CE8F0030DF3}" srcOrd="1" destOrd="0" presId="urn:microsoft.com/office/officeart/2005/8/layout/hierarchy3"/>
    <dgm:cxn modelId="{B6970521-7344-4437-89FF-6205A776241E}" type="presParOf" srcId="{5EF06508-C6A6-4D6B-BB9B-0AD7FEE96AE2}" destId="{3C6E401E-5B42-45DA-9245-E67AC51B534C}" srcOrd="1" destOrd="0" presId="urn:microsoft.com/office/officeart/2005/8/layout/hierarchy3"/>
    <dgm:cxn modelId="{98303DEB-E3BD-408E-9D53-FEFCF19B7D8C}" type="presParOf" srcId="{3C6E401E-5B42-45DA-9245-E67AC51B534C}" destId="{09835E6F-D97D-4700-BCC0-D0CBB26B98BE}" srcOrd="0" destOrd="0" presId="urn:microsoft.com/office/officeart/2005/8/layout/hierarchy3"/>
    <dgm:cxn modelId="{75F55896-E364-4949-8D9E-3BB4F5BAE089}" type="presParOf" srcId="{3C6E401E-5B42-45DA-9245-E67AC51B534C}" destId="{3210920D-0491-497F-847C-ADACE8865DBD}" srcOrd="1" destOrd="0" presId="urn:microsoft.com/office/officeart/2005/8/layout/hierarchy3"/>
    <dgm:cxn modelId="{1982B863-2C87-4237-98A8-1BCD366300E8}" type="presParOf" srcId="{3C6E401E-5B42-45DA-9245-E67AC51B534C}" destId="{D8BDA0E3-A5BB-46FE-AE96-B4364674AA95}" srcOrd="2" destOrd="0" presId="urn:microsoft.com/office/officeart/2005/8/layout/hierarchy3"/>
    <dgm:cxn modelId="{8CFA41C4-2289-4886-9AAD-FB19B3866374}" type="presParOf" srcId="{3C6E401E-5B42-45DA-9245-E67AC51B534C}" destId="{E23CC8A4-270F-4AED-89CF-4EEB0B3C6B14}" srcOrd="3" destOrd="0" presId="urn:microsoft.com/office/officeart/2005/8/layout/hierarchy3"/>
    <dgm:cxn modelId="{1F920D8A-4D5E-4EC6-BEAA-813E10FE87B1}" type="presParOf" srcId="{3C6E401E-5B42-45DA-9245-E67AC51B534C}" destId="{41D3C9B0-52FC-48CD-9A0E-64B318751219}" srcOrd="4" destOrd="0" presId="urn:microsoft.com/office/officeart/2005/8/layout/hierarchy3"/>
    <dgm:cxn modelId="{477A5612-8023-4396-AB90-A8F1F28ED5FC}" type="presParOf" srcId="{3C6E401E-5B42-45DA-9245-E67AC51B534C}" destId="{A7EB63B7-C90F-4723-B69C-8E98E32873A8}" srcOrd="5" destOrd="0" presId="urn:microsoft.com/office/officeart/2005/8/layout/hierarchy3"/>
    <dgm:cxn modelId="{AF6A37B5-3E7E-4DC8-A5B4-4DA758B13BB3}" type="presParOf" srcId="{3C6E401E-5B42-45DA-9245-E67AC51B534C}" destId="{20A2D413-EC53-4F5D-8F3D-3BC720195C7B}" srcOrd="6" destOrd="0" presId="urn:microsoft.com/office/officeart/2005/8/layout/hierarchy3"/>
    <dgm:cxn modelId="{7F208CB3-4498-4720-9003-9183B3C0DD14}" type="presParOf" srcId="{3C6E401E-5B42-45DA-9245-E67AC51B534C}" destId="{1C65555B-9A8C-42EA-BFFC-6467BDB65043}" srcOrd="7" destOrd="0" presId="urn:microsoft.com/office/officeart/2005/8/layout/hierarchy3"/>
    <dgm:cxn modelId="{1742B51C-7CDF-4CBF-84FB-73FEBB907844}" type="presParOf" srcId="{3C6E401E-5B42-45DA-9245-E67AC51B534C}" destId="{1CC8AF09-77EE-4B5B-85DA-E925EDD6EDB0}" srcOrd="8" destOrd="0" presId="urn:microsoft.com/office/officeart/2005/8/layout/hierarchy3"/>
    <dgm:cxn modelId="{B04BF7FA-740E-4BB5-9CD4-769910DCD8A8}" type="presParOf" srcId="{3C6E401E-5B42-45DA-9245-E67AC51B534C}" destId="{33C5D2DF-E3B9-4C1B-B345-9785EFBBF407}" srcOrd="9" destOrd="0" presId="urn:microsoft.com/office/officeart/2005/8/layout/hierarchy3"/>
    <dgm:cxn modelId="{903E8B80-C43E-4647-BBAF-E0419382DAEF}" type="presParOf" srcId="{3C6E401E-5B42-45DA-9245-E67AC51B534C}" destId="{2B016B92-BECE-456A-977E-9249BD3395FC}" srcOrd="10" destOrd="0" presId="urn:microsoft.com/office/officeart/2005/8/layout/hierarchy3"/>
    <dgm:cxn modelId="{C74695F7-6ED1-4076-AE75-17EA98BE4666}" type="presParOf" srcId="{3C6E401E-5B42-45DA-9245-E67AC51B534C}" destId="{2A77C858-E7D8-401C-ADDF-13ABF5DFB80C}" srcOrd="11" destOrd="0" presId="urn:microsoft.com/office/officeart/2005/8/layout/hierarchy3"/>
    <dgm:cxn modelId="{71F8C67D-DDA6-45AF-AB72-945DE2B12213}" type="presParOf" srcId="{1FAEA35E-82A4-4ABC-882C-EE8EB4B11E11}" destId="{22D927E0-4C32-4B26-8CDA-E555CE8ECCD1}" srcOrd="1" destOrd="0" presId="urn:microsoft.com/office/officeart/2005/8/layout/hierarchy3"/>
    <dgm:cxn modelId="{586A87CD-B76B-4632-BCD8-3CB228DF322F}" type="presParOf" srcId="{22D927E0-4C32-4B26-8CDA-E555CE8ECCD1}" destId="{0B0C4E6E-425E-48A0-AE84-9A900359E38C}" srcOrd="0" destOrd="0" presId="urn:microsoft.com/office/officeart/2005/8/layout/hierarchy3"/>
    <dgm:cxn modelId="{D4525865-B60B-447E-B9DD-29927ED7FE57}" type="presParOf" srcId="{0B0C4E6E-425E-48A0-AE84-9A900359E38C}" destId="{5D6D62B6-3D1C-4A54-BBA1-0D0ADC35E197}" srcOrd="0" destOrd="0" presId="urn:microsoft.com/office/officeart/2005/8/layout/hierarchy3"/>
    <dgm:cxn modelId="{4F4A0577-0061-4EF3-AB22-5F736B9FF8A0}" type="presParOf" srcId="{0B0C4E6E-425E-48A0-AE84-9A900359E38C}" destId="{BEE8946E-7002-4242-9462-2F8D84456F20}" srcOrd="1" destOrd="0" presId="urn:microsoft.com/office/officeart/2005/8/layout/hierarchy3"/>
    <dgm:cxn modelId="{76B6C8FB-F524-450B-95BD-B5CEC9BEC2F6}" type="presParOf" srcId="{22D927E0-4C32-4B26-8CDA-E555CE8ECCD1}" destId="{C2D74421-C2F1-4FDA-B316-514D91095B73}" srcOrd="1" destOrd="0" presId="urn:microsoft.com/office/officeart/2005/8/layout/hierarchy3"/>
    <dgm:cxn modelId="{24A0347C-C684-4DA8-8FD0-F0B37F174E6F}" type="presParOf" srcId="{C2D74421-C2F1-4FDA-B316-514D91095B73}" destId="{F27B836B-E597-4DEC-8B2F-51708D0020FA}" srcOrd="0" destOrd="0" presId="urn:microsoft.com/office/officeart/2005/8/layout/hierarchy3"/>
    <dgm:cxn modelId="{D9EC11DF-7240-4755-A53B-21948035203A}" type="presParOf" srcId="{C2D74421-C2F1-4FDA-B316-514D91095B73}" destId="{FB080BDB-B1A9-4228-952A-6500108C6BCC}" srcOrd="1" destOrd="0" presId="urn:microsoft.com/office/officeart/2005/8/layout/hierarchy3"/>
    <dgm:cxn modelId="{A48F9562-1404-4D22-820A-0C0AFBC205FB}" type="presParOf" srcId="{C2D74421-C2F1-4FDA-B316-514D91095B73}" destId="{326976D1-5457-48A0-BFC7-03F538CA9F99}" srcOrd="2" destOrd="0" presId="urn:microsoft.com/office/officeart/2005/8/layout/hierarchy3"/>
    <dgm:cxn modelId="{2F6FEB1F-9B5B-438D-98B2-7C5B43CF21B0}" type="presParOf" srcId="{C2D74421-C2F1-4FDA-B316-514D91095B73}" destId="{F36ED470-2A00-4E00-AE3B-E5DF433B9D7A}" srcOrd="3" destOrd="0" presId="urn:microsoft.com/office/officeart/2005/8/layout/hierarchy3"/>
    <dgm:cxn modelId="{B1ADCAC3-778D-4457-B381-F8552F6800E5}" type="presParOf" srcId="{C2D74421-C2F1-4FDA-B316-514D91095B73}" destId="{3603D124-C26D-46BB-84B0-26686E8F86EC}" srcOrd="4" destOrd="0" presId="urn:microsoft.com/office/officeart/2005/8/layout/hierarchy3"/>
    <dgm:cxn modelId="{C3756634-D27A-43AC-A2AA-A568AD43266F}" type="presParOf" srcId="{C2D74421-C2F1-4FDA-B316-514D91095B73}" destId="{6E0EEB61-DA23-497A-943B-DBE3A98C51B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E73C19-81D5-4CFD-A3ED-AD9BAF5F5D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7A621-1005-4E72-A05D-49A0FB0003D6}">
      <dgm:prSet phldrT="[Text]"/>
      <dgm:spPr/>
      <dgm:t>
        <a:bodyPr/>
        <a:lstStyle/>
        <a:p>
          <a:r>
            <a:rPr lang="en-US" dirty="0" smtClean="0"/>
            <a:t>Workload Identified</a:t>
          </a:r>
          <a:endParaRPr lang="en-US" dirty="0"/>
        </a:p>
      </dgm:t>
    </dgm:pt>
    <dgm:pt modelId="{830A9207-FFF6-459E-AA73-24DA897D5CEF}" type="parTrans" cxnId="{1D2ACE3C-B3A7-4FAC-A3E7-B7C7C99B75E4}">
      <dgm:prSet/>
      <dgm:spPr/>
      <dgm:t>
        <a:bodyPr/>
        <a:lstStyle/>
        <a:p>
          <a:endParaRPr lang="en-US"/>
        </a:p>
      </dgm:t>
    </dgm:pt>
    <dgm:pt modelId="{E8C2BF47-E0E2-4D9E-B698-0862EDDD2287}" type="sibTrans" cxnId="{1D2ACE3C-B3A7-4FAC-A3E7-B7C7C99B75E4}">
      <dgm:prSet/>
      <dgm:spPr/>
      <dgm:t>
        <a:bodyPr/>
        <a:lstStyle/>
        <a:p>
          <a:endParaRPr lang="en-US"/>
        </a:p>
      </dgm:t>
    </dgm:pt>
    <dgm:pt modelId="{AF96166E-ACA3-4F1B-A183-11CF96DCCF01}">
      <dgm:prSet phldrT="[Text]"/>
      <dgm:spPr/>
      <dgm:t>
        <a:bodyPr/>
        <a:lstStyle/>
        <a:p>
          <a:r>
            <a:rPr lang="en-US" dirty="0" smtClean="0"/>
            <a:t>Primary Care</a:t>
          </a:r>
          <a:endParaRPr lang="en-US" dirty="0"/>
        </a:p>
      </dgm:t>
    </dgm:pt>
    <dgm:pt modelId="{F294349F-4C11-4E58-BB02-D1A081065FF3}" type="parTrans" cxnId="{1C6712FC-8CFC-4A4F-B366-F6B66674131E}">
      <dgm:prSet/>
      <dgm:spPr/>
      <dgm:t>
        <a:bodyPr/>
        <a:lstStyle/>
        <a:p>
          <a:endParaRPr lang="en-US"/>
        </a:p>
      </dgm:t>
    </dgm:pt>
    <dgm:pt modelId="{535D2864-BD0D-49A8-90C0-DDCE0F0DB927}" type="sibTrans" cxnId="{1C6712FC-8CFC-4A4F-B366-F6B66674131E}">
      <dgm:prSet/>
      <dgm:spPr/>
      <dgm:t>
        <a:bodyPr/>
        <a:lstStyle/>
        <a:p>
          <a:endParaRPr lang="en-US"/>
        </a:p>
      </dgm:t>
    </dgm:pt>
    <dgm:pt modelId="{44F2FB51-D739-4610-BA66-8553C628E17B}">
      <dgm:prSet phldrT="[Text]"/>
      <dgm:spPr/>
      <dgm:t>
        <a:bodyPr/>
        <a:lstStyle/>
        <a:p>
          <a:r>
            <a:rPr lang="en-US" dirty="0" smtClean="0"/>
            <a:t>Mental Health</a:t>
          </a:r>
          <a:endParaRPr lang="en-US" dirty="0"/>
        </a:p>
      </dgm:t>
    </dgm:pt>
    <dgm:pt modelId="{D589D5F7-64FA-4017-A657-6A1BC94CCA8C}" type="parTrans" cxnId="{86C257A6-C478-44DF-82A4-907F438DEEE9}">
      <dgm:prSet/>
      <dgm:spPr/>
      <dgm:t>
        <a:bodyPr/>
        <a:lstStyle/>
        <a:p>
          <a:endParaRPr lang="en-US"/>
        </a:p>
      </dgm:t>
    </dgm:pt>
    <dgm:pt modelId="{75762681-026F-4A0A-891B-7962A96524E2}" type="sibTrans" cxnId="{86C257A6-C478-44DF-82A4-907F438DEEE9}">
      <dgm:prSet/>
      <dgm:spPr/>
      <dgm:t>
        <a:bodyPr/>
        <a:lstStyle/>
        <a:p>
          <a:endParaRPr lang="en-US"/>
        </a:p>
      </dgm:t>
    </dgm:pt>
    <dgm:pt modelId="{6190BDAE-B0EB-4BED-8F49-98FEEC1B58B1}">
      <dgm:prSet phldrT="[Text]"/>
      <dgm:spPr/>
      <dgm:t>
        <a:bodyPr/>
        <a:lstStyle/>
        <a:p>
          <a:r>
            <a:rPr lang="en-US" dirty="0" smtClean="0"/>
            <a:t>Identified</a:t>
          </a:r>
          <a:r>
            <a:rPr lang="en-US" baseline="0" dirty="0" smtClean="0"/>
            <a:t> by Other Means</a:t>
          </a:r>
          <a:endParaRPr lang="en-US" dirty="0"/>
        </a:p>
      </dgm:t>
    </dgm:pt>
    <dgm:pt modelId="{C1DD574E-F5F1-4D07-94C5-FEB71F05E1DD}" type="parTrans" cxnId="{44F6E011-82BF-4D93-BA3A-109D0A1AED39}">
      <dgm:prSet/>
      <dgm:spPr/>
      <dgm:t>
        <a:bodyPr/>
        <a:lstStyle/>
        <a:p>
          <a:endParaRPr lang="en-US"/>
        </a:p>
      </dgm:t>
    </dgm:pt>
    <dgm:pt modelId="{42FCB22B-C2C6-42BF-A1EC-0848D11370ED}" type="sibTrans" cxnId="{44F6E011-82BF-4D93-BA3A-109D0A1AED39}">
      <dgm:prSet/>
      <dgm:spPr/>
      <dgm:t>
        <a:bodyPr/>
        <a:lstStyle/>
        <a:p>
          <a:endParaRPr lang="en-US"/>
        </a:p>
      </dgm:t>
    </dgm:pt>
    <dgm:pt modelId="{75C2C0CF-0621-404E-9055-EF193398CC2F}">
      <dgm:prSet phldrT="[Text]"/>
      <dgm:spPr/>
      <dgm:t>
        <a:bodyPr/>
        <a:lstStyle/>
        <a:p>
          <a:r>
            <a:rPr lang="en-US" dirty="0" smtClean="0"/>
            <a:t>Ambulatory Surgery Centers</a:t>
          </a:r>
          <a:endParaRPr lang="en-US" dirty="0"/>
        </a:p>
      </dgm:t>
    </dgm:pt>
    <dgm:pt modelId="{4B850CD5-466B-442F-A6FD-27186D0C255C}" type="parTrans" cxnId="{33552EC7-5111-42C9-8B0D-EF00900D02F2}">
      <dgm:prSet/>
      <dgm:spPr/>
      <dgm:t>
        <a:bodyPr/>
        <a:lstStyle/>
        <a:p>
          <a:endParaRPr lang="en-US"/>
        </a:p>
      </dgm:t>
    </dgm:pt>
    <dgm:pt modelId="{EC683917-EFFE-4C00-B172-E7AB2211ADC5}" type="sibTrans" cxnId="{33552EC7-5111-42C9-8B0D-EF00900D02F2}">
      <dgm:prSet/>
      <dgm:spPr/>
      <dgm:t>
        <a:bodyPr/>
        <a:lstStyle/>
        <a:p>
          <a:endParaRPr lang="en-US"/>
        </a:p>
      </dgm:t>
    </dgm:pt>
    <dgm:pt modelId="{2D40ED01-95E9-4E6C-A9A8-FF19DECB27EC}">
      <dgm:prSet phldrT="[Text]"/>
      <dgm:spPr/>
      <dgm:t>
        <a:bodyPr/>
        <a:lstStyle/>
        <a:p>
          <a:r>
            <a:rPr lang="en-US" dirty="0" smtClean="0"/>
            <a:t>Caregiver Support Programs</a:t>
          </a:r>
          <a:endParaRPr lang="en-US" dirty="0"/>
        </a:p>
      </dgm:t>
    </dgm:pt>
    <dgm:pt modelId="{F78E39C1-7B0E-408F-8E4B-755FABC30396}" type="parTrans" cxnId="{145ED5DB-B342-4611-B26C-CC6BBDEEC80E}">
      <dgm:prSet/>
      <dgm:spPr/>
      <dgm:t>
        <a:bodyPr/>
        <a:lstStyle/>
        <a:p>
          <a:endParaRPr lang="en-US"/>
        </a:p>
      </dgm:t>
    </dgm:pt>
    <dgm:pt modelId="{141974D2-7695-4AA6-81FC-1A51975F9187}" type="sibTrans" cxnId="{145ED5DB-B342-4611-B26C-CC6BBDEEC80E}">
      <dgm:prSet/>
      <dgm:spPr/>
      <dgm:t>
        <a:bodyPr/>
        <a:lstStyle/>
        <a:p>
          <a:endParaRPr lang="en-US"/>
        </a:p>
      </dgm:t>
    </dgm:pt>
    <dgm:pt modelId="{F72F1487-DCE1-4653-BAEB-F48CF3895607}">
      <dgm:prSet phldrT="[Text]"/>
      <dgm:spPr/>
      <dgm:t>
        <a:bodyPr/>
        <a:lstStyle/>
        <a:p>
          <a:r>
            <a:rPr lang="en-US" dirty="0" smtClean="0"/>
            <a:t>Health Centers of Distinction</a:t>
          </a:r>
          <a:endParaRPr lang="en-US" dirty="0"/>
        </a:p>
      </dgm:t>
    </dgm:pt>
    <dgm:pt modelId="{81B91DAC-2AAA-4BD7-9905-2BCB6B7713AB}" type="parTrans" cxnId="{0A427EFB-4FC7-4BD3-A8E7-462AD1BDCA1A}">
      <dgm:prSet/>
      <dgm:spPr/>
      <dgm:t>
        <a:bodyPr/>
        <a:lstStyle/>
        <a:p>
          <a:endParaRPr lang="en-US"/>
        </a:p>
      </dgm:t>
    </dgm:pt>
    <dgm:pt modelId="{A08B5CDB-8A7E-4AD0-864C-C62C055A5EBA}" type="sibTrans" cxnId="{0A427EFB-4FC7-4BD3-A8E7-462AD1BDCA1A}">
      <dgm:prSet/>
      <dgm:spPr/>
      <dgm:t>
        <a:bodyPr/>
        <a:lstStyle/>
        <a:p>
          <a:endParaRPr lang="en-US"/>
        </a:p>
      </dgm:t>
    </dgm:pt>
    <dgm:pt modelId="{16F88DBF-F0DE-4B7B-90AB-6F991084AD26}">
      <dgm:prSet phldrT="[Text]"/>
      <dgm:spPr/>
      <dgm:t>
        <a:bodyPr/>
        <a:lstStyle/>
        <a:p>
          <a:r>
            <a:rPr lang="en-US" dirty="0" smtClean="0"/>
            <a:t>Epilepsy Centers of Excellence</a:t>
          </a:r>
          <a:endParaRPr lang="en-US" dirty="0"/>
        </a:p>
      </dgm:t>
    </dgm:pt>
    <dgm:pt modelId="{56E372E8-D2A0-46F7-AD2F-DE1D5FE6A08B}" type="parTrans" cxnId="{F1F586AD-7C3D-41AB-917B-922A4830BD5C}">
      <dgm:prSet/>
      <dgm:spPr/>
      <dgm:t>
        <a:bodyPr/>
        <a:lstStyle/>
        <a:p>
          <a:endParaRPr lang="en-US"/>
        </a:p>
      </dgm:t>
    </dgm:pt>
    <dgm:pt modelId="{9D53DA03-3647-4D1D-AE7C-7AB96579D9C3}" type="sibTrans" cxnId="{F1F586AD-7C3D-41AB-917B-922A4830BD5C}">
      <dgm:prSet/>
      <dgm:spPr/>
      <dgm:t>
        <a:bodyPr/>
        <a:lstStyle/>
        <a:p>
          <a:endParaRPr lang="en-US"/>
        </a:p>
      </dgm:t>
    </dgm:pt>
    <dgm:pt modelId="{FF51A65A-298D-4A9B-A9DD-213AFDA31FB8}">
      <dgm:prSet phldrT="[Text]"/>
      <dgm:spPr/>
      <dgm:t>
        <a:bodyPr/>
        <a:lstStyle/>
        <a:p>
          <a:r>
            <a:rPr lang="en-US" dirty="0" smtClean="0"/>
            <a:t>Poly-Trauma Rehabilitation Centers</a:t>
          </a:r>
          <a:endParaRPr lang="en-US" dirty="0"/>
        </a:p>
      </dgm:t>
    </dgm:pt>
    <dgm:pt modelId="{26D33A3E-409F-4DB5-8E58-15BAFF64B992}" type="parTrans" cxnId="{AF682F04-F57F-4D05-8D50-35CEF4EF6537}">
      <dgm:prSet/>
      <dgm:spPr/>
      <dgm:t>
        <a:bodyPr/>
        <a:lstStyle/>
        <a:p>
          <a:endParaRPr lang="en-US"/>
        </a:p>
      </dgm:t>
    </dgm:pt>
    <dgm:pt modelId="{B17D350A-3EE1-4FB2-A9EB-D72469C4F710}" type="sibTrans" cxnId="{AF682F04-F57F-4D05-8D50-35CEF4EF6537}">
      <dgm:prSet/>
      <dgm:spPr/>
      <dgm:t>
        <a:bodyPr/>
        <a:lstStyle/>
        <a:p>
          <a:endParaRPr lang="en-US"/>
        </a:p>
      </dgm:t>
    </dgm:pt>
    <dgm:pt modelId="{1FAEA35E-82A4-4ABC-882C-EE8EB4B11E11}" type="pres">
      <dgm:prSet presAssocID="{27E73C19-81D5-4CFD-A3ED-AD9BAF5F5D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F06508-C6A6-4D6B-BB9B-0AD7FEE96AE2}" type="pres">
      <dgm:prSet presAssocID="{0CF7A621-1005-4E72-A05D-49A0FB0003D6}" presName="root" presStyleCnt="0"/>
      <dgm:spPr/>
    </dgm:pt>
    <dgm:pt modelId="{0A03C9C8-D9E2-44F4-B1B2-9B1CC3FBCE88}" type="pres">
      <dgm:prSet presAssocID="{0CF7A621-1005-4E72-A05D-49A0FB0003D6}" presName="rootComposite" presStyleCnt="0"/>
      <dgm:spPr/>
    </dgm:pt>
    <dgm:pt modelId="{9F96496C-CF33-4B80-9529-3DEFBD8A49DB}" type="pres">
      <dgm:prSet presAssocID="{0CF7A621-1005-4E72-A05D-49A0FB0003D6}" presName="rootText" presStyleLbl="node1" presStyleIdx="0" presStyleCnt="3"/>
      <dgm:spPr/>
      <dgm:t>
        <a:bodyPr/>
        <a:lstStyle/>
        <a:p>
          <a:endParaRPr lang="en-US"/>
        </a:p>
      </dgm:t>
    </dgm:pt>
    <dgm:pt modelId="{C4F70E2D-DB41-4195-A5B0-0CE8F0030DF3}" type="pres">
      <dgm:prSet presAssocID="{0CF7A621-1005-4E72-A05D-49A0FB0003D6}" presName="rootConnector" presStyleLbl="node1" presStyleIdx="0" presStyleCnt="3"/>
      <dgm:spPr/>
      <dgm:t>
        <a:bodyPr/>
        <a:lstStyle/>
        <a:p>
          <a:endParaRPr lang="en-US"/>
        </a:p>
      </dgm:t>
    </dgm:pt>
    <dgm:pt modelId="{3C6E401E-5B42-45DA-9245-E67AC51B534C}" type="pres">
      <dgm:prSet presAssocID="{0CF7A621-1005-4E72-A05D-49A0FB0003D6}" presName="childShape" presStyleCnt="0"/>
      <dgm:spPr/>
    </dgm:pt>
    <dgm:pt modelId="{09835E6F-D97D-4700-BCC0-D0CBB26B98BE}" type="pres">
      <dgm:prSet presAssocID="{F294349F-4C11-4E58-BB02-D1A081065FF3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210920D-0491-497F-847C-ADACE8865DBD}" type="pres">
      <dgm:prSet presAssocID="{AF96166E-ACA3-4F1B-A183-11CF96DCCF01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DA0E3-A5BB-46FE-AE96-B4364674AA95}" type="pres">
      <dgm:prSet presAssocID="{D589D5F7-64FA-4017-A657-6A1BC94CCA8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E23CC8A4-270F-4AED-89CF-4EEB0B3C6B14}" type="pres">
      <dgm:prSet presAssocID="{44F2FB51-D739-4610-BA66-8553C628E17B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927E0-4C32-4B26-8CDA-E555CE8ECCD1}" type="pres">
      <dgm:prSet presAssocID="{6190BDAE-B0EB-4BED-8F49-98FEEC1B58B1}" presName="root" presStyleCnt="0"/>
      <dgm:spPr/>
    </dgm:pt>
    <dgm:pt modelId="{0B0C4E6E-425E-48A0-AE84-9A900359E38C}" type="pres">
      <dgm:prSet presAssocID="{6190BDAE-B0EB-4BED-8F49-98FEEC1B58B1}" presName="rootComposite" presStyleCnt="0"/>
      <dgm:spPr/>
    </dgm:pt>
    <dgm:pt modelId="{5D6D62B6-3D1C-4A54-BBA1-0D0ADC35E197}" type="pres">
      <dgm:prSet presAssocID="{6190BDAE-B0EB-4BED-8F49-98FEEC1B58B1}" presName="rootText" presStyleLbl="node1" presStyleIdx="1" presStyleCnt="3"/>
      <dgm:spPr/>
      <dgm:t>
        <a:bodyPr/>
        <a:lstStyle/>
        <a:p>
          <a:endParaRPr lang="en-US"/>
        </a:p>
      </dgm:t>
    </dgm:pt>
    <dgm:pt modelId="{BEE8946E-7002-4242-9462-2F8D84456F20}" type="pres">
      <dgm:prSet presAssocID="{6190BDAE-B0EB-4BED-8F49-98FEEC1B58B1}" presName="rootConnector" presStyleLbl="node1" presStyleIdx="1" presStyleCnt="3"/>
      <dgm:spPr/>
      <dgm:t>
        <a:bodyPr/>
        <a:lstStyle/>
        <a:p>
          <a:endParaRPr lang="en-US"/>
        </a:p>
      </dgm:t>
    </dgm:pt>
    <dgm:pt modelId="{C2D74421-C2F1-4FDA-B316-514D91095B73}" type="pres">
      <dgm:prSet presAssocID="{6190BDAE-B0EB-4BED-8F49-98FEEC1B58B1}" presName="childShape" presStyleCnt="0"/>
      <dgm:spPr/>
    </dgm:pt>
    <dgm:pt modelId="{F27B836B-E597-4DEC-8B2F-51708D0020FA}" type="pres">
      <dgm:prSet presAssocID="{4B850CD5-466B-442F-A6FD-27186D0C255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FB080BDB-B1A9-4228-952A-6500108C6BCC}" type="pres">
      <dgm:prSet presAssocID="{75C2C0CF-0621-404E-9055-EF193398CC2F}" presName="childText" presStyleLbl="bgAcc1" presStyleIdx="2" presStyleCnt="6" custScaleX="131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976D1-5457-48A0-BFC7-03F538CA9F99}" type="pres">
      <dgm:prSet presAssocID="{F78E39C1-7B0E-408F-8E4B-755FABC30396}" presName="Name13" presStyleLbl="parChTrans1D2" presStyleIdx="3" presStyleCnt="6"/>
      <dgm:spPr/>
      <dgm:t>
        <a:bodyPr/>
        <a:lstStyle/>
        <a:p>
          <a:endParaRPr lang="en-US"/>
        </a:p>
      </dgm:t>
    </dgm:pt>
    <dgm:pt modelId="{F36ED470-2A00-4E00-AE3B-E5DF433B9D7A}" type="pres">
      <dgm:prSet presAssocID="{2D40ED01-95E9-4E6C-A9A8-FF19DECB27EC}" presName="childText" presStyleLbl="bgAcc1" presStyleIdx="3" presStyleCnt="6" custScaleX="131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B6477-F4DC-4E64-93A5-1C2B3219FB33}" type="pres">
      <dgm:prSet presAssocID="{F72F1487-DCE1-4653-BAEB-F48CF3895607}" presName="root" presStyleCnt="0"/>
      <dgm:spPr/>
    </dgm:pt>
    <dgm:pt modelId="{45F2A90C-34F7-449A-8FF5-2712FF4DC7C7}" type="pres">
      <dgm:prSet presAssocID="{F72F1487-DCE1-4653-BAEB-F48CF3895607}" presName="rootComposite" presStyleCnt="0"/>
      <dgm:spPr/>
    </dgm:pt>
    <dgm:pt modelId="{BA4BF01C-FFB0-4582-B9E0-98D7214BBCB6}" type="pres">
      <dgm:prSet presAssocID="{F72F1487-DCE1-4653-BAEB-F48CF3895607}" presName="rootText" presStyleLbl="node1" presStyleIdx="2" presStyleCnt="3" custLinFactNeighborX="-887" custLinFactNeighborY="4567"/>
      <dgm:spPr/>
      <dgm:t>
        <a:bodyPr/>
        <a:lstStyle/>
        <a:p>
          <a:endParaRPr lang="en-US"/>
        </a:p>
      </dgm:t>
    </dgm:pt>
    <dgm:pt modelId="{A95369CB-D813-452E-89D5-3A2D7EE6FDB8}" type="pres">
      <dgm:prSet presAssocID="{F72F1487-DCE1-4653-BAEB-F48CF3895607}" presName="rootConnector" presStyleLbl="node1" presStyleIdx="2" presStyleCnt="3"/>
      <dgm:spPr/>
      <dgm:t>
        <a:bodyPr/>
        <a:lstStyle/>
        <a:p>
          <a:endParaRPr lang="en-US"/>
        </a:p>
      </dgm:t>
    </dgm:pt>
    <dgm:pt modelId="{18C79EFB-2035-4B14-B542-B8B4A5842BF7}" type="pres">
      <dgm:prSet presAssocID="{F72F1487-DCE1-4653-BAEB-F48CF3895607}" presName="childShape" presStyleCnt="0"/>
      <dgm:spPr/>
    </dgm:pt>
    <dgm:pt modelId="{9C0DA9DB-668C-402D-B491-098F66769865}" type="pres">
      <dgm:prSet presAssocID="{56E372E8-D2A0-46F7-AD2F-DE1D5FE6A08B}" presName="Name13" presStyleLbl="parChTrans1D2" presStyleIdx="4" presStyleCnt="6"/>
      <dgm:spPr/>
      <dgm:t>
        <a:bodyPr/>
        <a:lstStyle/>
        <a:p>
          <a:endParaRPr lang="en-US"/>
        </a:p>
      </dgm:t>
    </dgm:pt>
    <dgm:pt modelId="{96C559A4-3B93-4020-A7D9-40391BDB369E}" type="pres">
      <dgm:prSet presAssocID="{16F88DBF-F0DE-4B7B-90AB-6F991084AD26}" presName="childText" presStyleLbl="bgAcc1" presStyleIdx="4" presStyleCnt="6" custScaleX="131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AFB6F-A169-4B4E-823C-29DFB725EE95}" type="pres">
      <dgm:prSet presAssocID="{26D33A3E-409F-4DB5-8E58-15BAFF64B992}" presName="Name13" presStyleLbl="parChTrans1D2" presStyleIdx="5" presStyleCnt="6"/>
      <dgm:spPr/>
      <dgm:t>
        <a:bodyPr/>
        <a:lstStyle/>
        <a:p>
          <a:endParaRPr lang="en-US"/>
        </a:p>
      </dgm:t>
    </dgm:pt>
    <dgm:pt modelId="{B4FD4EA1-7782-4F39-B916-76847F6CFBC3}" type="pres">
      <dgm:prSet presAssocID="{FF51A65A-298D-4A9B-A9DD-213AFDA31FB8}" presName="childText" presStyleLbl="bgAcc1" presStyleIdx="5" presStyleCnt="6" custScaleX="131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ACE3C-B3A7-4FAC-A3E7-B7C7C99B75E4}" srcId="{27E73C19-81D5-4CFD-A3ED-AD9BAF5F5D89}" destId="{0CF7A621-1005-4E72-A05D-49A0FB0003D6}" srcOrd="0" destOrd="0" parTransId="{830A9207-FFF6-459E-AA73-24DA897D5CEF}" sibTransId="{E8C2BF47-E0E2-4D9E-B698-0862EDDD2287}"/>
    <dgm:cxn modelId="{0B643AC4-7800-4E57-9E92-70A03139C8B8}" type="presOf" srcId="{4B850CD5-466B-442F-A6FD-27186D0C255C}" destId="{F27B836B-E597-4DEC-8B2F-51708D0020FA}" srcOrd="0" destOrd="0" presId="urn:microsoft.com/office/officeart/2005/8/layout/hierarchy3"/>
    <dgm:cxn modelId="{A3FC7021-E5BD-4E1F-AE8F-4EAE67DB59B6}" type="presOf" srcId="{F72F1487-DCE1-4653-BAEB-F48CF3895607}" destId="{BA4BF01C-FFB0-4582-B9E0-98D7214BBCB6}" srcOrd="0" destOrd="0" presId="urn:microsoft.com/office/officeart/2005/8/layout/hierarchy3"/>
    <dgm:cxn modelId="{5D9504B1-C905-45AF-B36F-250EC4E76271}" type="presOf" srcId="{F78E39C1-7B0E-408F-8E4B-755FABC30396}" destId="{326976D1-5457-48A0-BFC7-03F538CA9F99}" srcOrd="0" destOrd="0" presId="urn:microsoft.com/office/officeart/2005/8/layout/hierarchy3"/>
    <dgm:cxn modelId="{00E8DF60-23B5-4842-A049-4B953C7EB1F2}" type="presOf" srcId="{6190BDAE-B0EB-4BED-8F49-98FEEC1B58B1}" destId="{5D6D62B6-3D1C-4A54-BBA1-0D0ADC35E197}" srcOrd="0" destOrd="0" presId="urn:microsoft.com/office/officeart/2005/8/layout/hierarchy3"/>
    <dgm:cxn modelId="{C1C62D42-BC99-479A-B0FC-84E57579322A}" type="presOf" srcId="{44F2FB51-D739-4610-BA66-8553C628E17B}" destId="{E23CC8A4-270F-4AED-89CF-4EEB0B3C6B14}" srcOrd="0" destOrd="0" presId="urn:microsoft.com/office/officeart/2005/8/layout/hierarchy3"/>
    <dgm:cxn modelId="{C66AC2FB-1283-4F8F-96B1-BF2349C6F333}" type="presOf" srcId="{D589D5F7-64FA-4017-A657-6A1BC94CCA8C}" destId="{D8BDA0E3-A5BB-46FE-AE96-B4364674AA95}" srcOrd="0" destOrd="0" presId="urn:microsoft.com/office/officeart/2005/8/layout/hierarchy3"/>
    <dgm:cxn modelId="{1323770E-4A72-4AEA-934B-16BFC46D18F9}" type="presOf" srcId="{16F88DBF-F0DE-4B7B-90AB-6F991084AD26}" destId="{96C559A4-3B93-4020-A7D9-40391BDB369E}" srcOrd="0" destOrd="0" presId="urn:microsoft.com/office/officeart/2005/8/layout/hierarchy3"/>
    <dgm:cxn modelId="{121C4574-D99C-45DC-B673-1BB3C19CD588}" type="presOf" srcId="{0CF7A621-1005-4E72-A05D-49A0FB0003D6}" destId="{C4F70E2D-DB41-4195-A5B0-0CE8F0030DF3}" srcOrd="1" destOrd="0" presId="urn:microsoft.com/office/officeart/2005/8/layout/hierarchy3"/>
    <dgm:cxn modelId="{145ED5DB-B342-4611-B26C-CC6BBDEEC80E}" srcId="{6190BDAE-B0EB-4BED-8F49-98FEEC1B58B1}" destId="{2D40ED01-95E9-4E6C-A9A8-FF19DECB27EC}" srcOrd="1" destOrd="0" parTransId="{F78E39C1-7B0E-408F-8E4B-755FABC30396}" sibTransId="{141974D2-7695-4AA6-81FC-1A51975F9187}"/>
    <dgm:cxn modelId="{620941CB-EB6B-447E-81C6-965B7825F1E2}" type="presOf" srcId="{AF96166E-ACA3-4F1B-A183-11CF96DCCF01}" destId="{3210920D-0491-497F-847C-ADACE8865DBD}" srcOrd="0" destOrd="0" presId="urn:microsoft.com/office/officeart/2005/8/layout/hierarchy3"/>
    <dgm:cxn modelId="{1C6712FC-8CFC-4A4F-B366-F6B66674131E}" srcId="{0CF7A621-1005-4E72-A05D-49A0FB0003D6}" destId="{AF96166E-ACA3-4F1B-A183-11CF96DCCF01}" srcOrd="0" destOrd="0" parTransId="{F294349F-4C11-4E58-BB02-D1A081065FF3}" sibTransId="{535D2864-BD0D-49A8-90C0-DDCE0F0DB927}"/>
    <dgm:cxn modelId="{86C257A6-C478-44DF-82A4-907F438DEEE9}" srcId="{0CF7A621-1005-4E72-A05D-49A0FB0003D6}" destId="{44F2FB51-D739-4610-BA66-8553C628E17B}" srcOrd="1" destOrd="0" parTransId="{D589D5F7-64FA-4017-A657-6A1BC94CCA8C}" sibTransId="{75762681-026F-4A0A-891B-7962A96524E2}"/>
    <dgm:cxn modelId="{E3BA6983-9A00-4CBD-B05C-742AD7BBC0F8}" type="presOf" srcId="{6190BDAE-B0EB-4BED-8F49-98FEEC1B58B1}" destId="{BEE8946E-7002-4242-9462-2F8D84456F20}" srcOrd="1" destOrd="0" presId="urn:microsoft.com/office/officeart/2005/8/layout/hierarchy3"/>
    <dgm:cxn modelId="{D1182AFC-A3BB-4616-850B-5D54B9FDF6D0}" type="presOf" srcId="{75C2C0CF-0621-404E-9055-EF193398CC2F}" destId="{FB080BDB-B1A9-4228-952A-6500108C6BCC}" srcOrd="0" destOrd="0" presId="urn:microsoft.com/office/officeart/2005/8/layout/hierarchy3"/>
    <dgm:cxn modelId="{B642350D-806F-4AA4-A19E-B1A619CDCBDB}" type="presOf" srcId="{F72F1487-DCE1-4653-BAEB-F48CF3895607}" destId="{A95369CB-D813-452E-89D5-3A2D7EE6FDB8}" srcOrd="1" destOrd="0" presId="urn:microsoft.com/office/officeart/2005/8/layout/hierarchy3"/>
    <dgm:cxn modelId="{87168281-403D-4B85-BDC5-83DF5287B047}" type="presOf" srcId="{0CF7A621-1005-4E72-A05D-49A0FB0003D6}" destId="{9F96496C-CF33-4B80-9529-3DEFBD8A49DB}" srcOrd="0" destOrd="0" presId="urn:microsoft.com/office/officeart/2005/8/layout/hierarchy3"/>
    <dgm:cxn modelId="{C5020F30-BF1C-415D-8775-4D19C3063A60}" type="presOf" srcId="{27E73C19-81D5-4CFD-A3ED-AD9BAF5F5D89}" destId="{1FAEA35E-82A4-4ABC-882C-EE8EB4B11E11}" srcOrd="0" destOrd="0" presId="urn:microsoft.com/office/officeart/2005/8/layout/hierarchy3"/>
    <dgm:cxn modelId="{0A427EFB-4FC7-4BD3-A8E7-462AD1BDCA1A}" srcId="{27E73C19-81D5-4CFD-A3ED-AD9BAF5F5D89}" destId="{F72F1487-DCE1-4653-BAEB-F48CF3895607}" srcOrd="2" destOrd="0" parTransId="{81B91DAC-2AAA-4BD7-9905-2BCB6B7713AB}" sibTransId="{A08B5CDB-8A7E-4AD0-864C-C62C055A5EBA}"/>
    <dgm:cxn modelId="{48E7328A-36FB-4129-9D9F-FBAC08C45893}" type="presOf" srcId="{26D33A3E-409F-4DB5-8E58-15BAFF64B992}" destId="{5EDAFB6F-A169-4B4E-823C-29DFB725EE95}" srcOrd="0" destOrd="0" presId="urn:microsoft.com/office/officeart/2005/8/layout/hierarchy3"/>
    <dgm:cxn modelId="{25A1D9EF-0E02-4B0B-8FD7-CFC00A99976C}" type="presOf" srcId="{FF51A65A-298D-4A9B-A9DD-213AFDA31FB8}" destId="{B4FD4EA1-7782-4F39-B916-76847F6CFBC3}" srcOrd="0" destOrd="0" presId="urn:microsoft.com/office/officeart/2005/8/layout/hierarchy3"/>
    <dgm:cxn modelId="{F1F586AD-7C3D-41AB-917B-922A4830BD5C}" srcId="{F72F1487-DCE1-4653-BAEB-F48CF3895607}" destId="{16F88DBF-F0DE-4B7B-90AB-6F991084AD26}" srcOrd="0" destOrd="0" parTransId="{56E372E8-D2A0-46F7-AD2F-DE1D5FE6A08B}" sibTransId="{9D53DA03-3647-4D1D-AE7C-7AB96579D9C3}"/>
    <dgm:cxn modelId="{44F6E011-82BF-4D93-BA3A-109D0A1AED39}" srcId="{27E73C19-81D5-4CFD-A3ED-AD9BAF5F5D89}" destId="{6190BDAE-B0EB-4BED-8F49-98FEEC1B58B1}" srcOrd="1" destOrd="0" parTransId="{C1DD574E-F5F1-4D07-94C5-FEB71F05E1DD}" sibTransId="{42FCB22B-C2C6-42BF-A1EC-0848D11370ED}"/>
    <dgm:cxn modelId="{AF682F04-F57F-4D05-8D50-35CEF4EF6537}" srcId="{F72F1487-DCE1-4653-BAEB-F48CF3895607}" destId="{FF51A65A-298D-4A9B-A9DD-213AFDA31FB8}" srcOrd="1" destOrd="0" parTransId="{26D33A3E-409F-4DB5-8E58-15BAFF64B992}" sibTransId="{B17D350A-3EE1-4FB2-A9EB-D72469C4F710}"/>
    <dgm:cxn modelId="{642A78C3-B462-4A27-BE4F-DA2BFDD34508}" type="presOf" srcId="{F294349F-4C11-4E58-BB02-D1A081065FF3}" destId="{09835E6F-D97D-4700-BCC0-D0CBB26B98BE}" srcOrd="0" destOrd="0" presId="urn:microsoft.com/office/officeart/2005/8/layout/hierarchy3"/>
    <dgm:cxn modelId="{33552EC7-5111-42C9-8B0D-EF00900D02F2}" srcId="{6190BDAE-B0EB-4BED-8F49-98FEEC1B58B1}" destId="{75C2C0CF-0621-404E-9055-EF193398CC2F}" srcOrd="0" destOrd="0" parTransId="{4B850CD5-466B-442F-A6FD-27186D0C255C}" sibTransId="{EC683917-EFFE-4C00-B172-E7AB2211ADC5}"/>
    <dgm:cxn modelId="{8C084901-12A2-41D0-BD8D-A8234575C511}" type="presOf" srcId="{2D40ED01-95E9-4E6C-A9A8-FF19DECB27EC}" destId="{F36ED470-2A00-4E00-AE3B-E5DF433B9D7A}" srcOrd="0" destOrd="0" presId="urn:microsoft.com/office/officeart/2005/8/layout/hierarchy3"/>
    <dgm:cxn modelId="{DC73CCC9-1515-4FF5-9BE5-F57632196E4B}" type="presOf" srcId="{56E372E8-D2A0-46F7-AD2F-DE1D5FE6A08B}" destId="{9C0DA9DB-668C-402D-B491-098F66769865}" srcOrd="0" destOrd="0" presId="urn:microsoft.com/office/officeart/2005/8/layout/hierarchy3"/>
    <dgm:cxn modelId="{ABFE3CBD-E051-43A7-8B02-5781FD4C2CDB}" type="presParOf" srcId="{1FAEA35E-82A4-4ABC-882C-EE8EB4B11E11}" destId="{5EF06508-C6A6-4D6B-BB9B-0AD7FEE96AE2}" srcOrd="0" destOrd="0" presId="urn:microsoft.com/office/officeart/2005/8/layout/hierarchy3"/>
    <dgm:cxn modelId="{46D694C7-DCF2-4602-B918-C5801DA471B0}" type="presParOf" srcId="{5EF06508-C6A6-4D6B-BB9B-0AD7FEE96AE2}" destId="{0A03C9C8-D9E2-44F4-B1B2-9B1CC3FBCE88}" srcOrd="0" destOrd="0" presId="urn:microsoft.com/office/officeart/2005/8/layout/hierarchy3"/>
    <dgm:cxn modelId="{459A6157-4416-45C1-B2EB-75AD524DCE26}" type="presParOf" srcId="{0A03C9C8-D9E2-44F4-B1B2-9B1CC3FBCE88}" destId="{9F96496C-CF33-4B80-9529-3DEFBD8A49DB}" srcOrd="0" destOrd="0" presId="urn:microsoft.com/office/officeart/2005/8/layout/hierarchy3"/>
    <dgm:cxn modelId="{08A72EF3-200C-4019-BE44-EB06D6E6627E}" type="presParOf" srcId="{0A03C9C8-D9E2-44F4-B1B2-9B1CC3FBCE88}" destId="{C4F70E2D-DB41-4195-A5B0-0CE8F0030DF3}" srcOrd="1" destOrd="0" presId="urn:microsoft.com/office/officeart/2005/8/layout/hierarchy3"/>
    <dgm:cxn modelId="{EF956810-21AE-4C1D-82F6-BE27661B20F4}" type="presParOf" srcId="{5EF06508-C6A6-4D6B-BB9B-0AD7FEE96AE2}" destId="{3C6E401E-5B42-45DA-9245-E67AC51B534C}" srcOrd="1" destOrd="0" presId="urn:microsoft.com/office/officeart/2005/8/layout/hierarchy3"/>
    <dgm:cxn modelId="{3C45B75D-D752-4D3A-B24A-50BC3BB9FBA9}" type="presParOf" srcId="{3C6E401E-5B42-45DA-9245-E67AC51B534C}" destId="{09835E6F-D97D-4700-BCC0-D0CBB26B98BE}" srcOrd="0" destOrd="0" presId="urn:microsoft.com/office/officeart/2005/8/layout/hierarchy3"/>
    <dgm:cxn modelId="{BD5AF8FA-5061-48E4-A221-64F7BD363706}" type="presParOf" srcId="{3C6E401E-5B42-45DA-9245-E67AC51B534C}" destId="{3210920D-0491-497F-847C-ADACE8865DBD}" srcOrd="1" destOrd="0" presId="urn:microsoft.com/office/officeart/2005/8/layout/hierarchy3"/>
    <dgm:cxn modelId="{C457725F-BE38-428B-8683-DE4C4D007B12}" type="presParOf" srcId="{3C6E401E-5B42-45DA-9245-E67AC51B534C}" destId="{D8BDA0E3-A5BB-46FE-AE96-B4364674AA95}" srcOrd="2" destOrd="0" presId="urn:microsoft.com/office/officeart/2005/8/layout/hierarchy3"/>
    <dgm:cxn modelId="{9AC2EF27-6F80-4ADF-8910-39C540AB4FB4}" type="presParOf" srcId="{3C6E401E-5B42-45DA-9245-E67AC51B534C}" destId="{E23CC8A4-270F-4AED-89CF-4EEB0B3C6B14}" srcOrd="3" destOrd="0" presId="urn:microsoft.com/office/officeart/2005/8/layout/hierarchy3"/>
    <dgm:cxn modelId="{4FB81AA7-1014-4978-A0EA-3088960188E7}" type="presParOf" srcId="{1FAEA35E-82A4-4ABC-882C-EE8EB4B11E11}" destId="{22D927E0-4C32-4B26-8CDA-E555CE8ECCD1}" srcOrd="1" destOrd="0" presId="urn:microsoft.com/office/officeart/2005/8/layout/hierarchy3"/>
    <dgm:cxn modelId="{C7040856-96C2-4F5E-BD99-A5245031ABE3}" type="presParOf" srcId="{22D927E0-4C32-4B26-8CDA-E555CE8ECCD1}" destId="{0B0C4E6E-425E-48A0-AE84-9A900359E38C}" srcOrd="0" destOrd="0" presId="urn:microsoft.com/office/officeart/2005/8/layout/hierarchy3"/>
    <dgm:cxn modelId="{A8164CF8-78F6-413C-9CA9-AE5E1F75E0E0}" type="presParOf" srcId="{0B0C4E6E-425E-48A0-AE84-9A900359E38C}" destId="{5D6D62B6-3D1C-4A54-BBA1-0D0ADC35E197}" srcOrd="0" destOrd="0" presId="urn:microsoft.com/office/officeart/2005/8/layout/hierarchy3"/>
    <dgm:cxn modelId="{50904FD3-9521-496E-B843-D58B19263AB9}" type="presParOf" srcId="{0B0C4E6E-425E-48A0-AE84-9A900359E38C}" destId="{BEE8946E-7002-4242-9462-2F8D84456F20}" srcOrd="1" destOrd="0" presId="urn:microsoft.com/office/officeart/2005/8/layout/hierarchy3"/>
    <dgm:cxn modelId="{5939FC73-6285-4DFE-8C91-F99F943A2F74}" type="presParOf" srcId="{22D927E0-4C32-4B26-8CDA-E555CE8ECCD1}" destId="{C2D74421-C2F1-4FDA-B316-514D91095B73}" srcOrd="1" destOrd="0" presId="urn:microsoft.com/office/officeart/2005/8/layout/hierarchy3"/>
    <dgm:cxn modelId="{2664FE11-F8C0-4D8E-A4A8-6A3F428C6167}" type="presParOf" srcId="{C2D74421-C2F1-4FDA-B316-514D91095B73}" destId="{F27B836B-E597-4DEC-8B2F-51708D0020FA}" srcOrd="0" destOrd="0" presId="urn:microsoft.com/office/officeart/2005/8/layout/hierarchy3"/>
    <dgm:cxn modelId="{3CBEA10E-0067-44D0-A083-E20A0A82322F}" type="presParOf" srcId="{C2D74421-C2F1-4FDA-B316-514D91095B73}" destId="{FB080BDB-B1A9-4228-952A-6500108C6BCC}" srcOrd="1" destOrd="0" presId="urn:microsoft.com/office/officeart/2005/8/layout/hierarchy3"/>
    <dgm:cxn modelId="{7560D213-45A7-4E73-BA19-55A063C1E60F}" type="presParOf" srcId="{C2D74421-C2F1-4FDA-B316-514D91095B73}" destId="{326976D1-5457-48A0-BFC7-03F538CA9F99}" srcOrd="2" destOrd="0" presId="urn:microsoft.com/office/officeart/2005/8/layout/hierarchy3"/>
    <dgm:cxn modelId="{30B3B9B5-15B4-46A0-8D2E-6655C030E50C}" type="presParOf" srcId="{C2D74421-C2F1-4FDA-B316-514D91095B73}" destId="{F36ED470-2A00-4E00-AE3B-E5DF433B9D7A}" srcOrd="3" destOrd="0" presId="urn:microsoft.com/office/officeart/2005/8/layout/hierarchy3"/>
    <dgm:cxn modelId="{6791C465-71DD-4398-89A1-48E2E8AC737A}" type="presParOf" srcId="{1FAEA35E-82A4-4ABC-882C-EE8EB4B11E11}" destId="{173B6477-F4DC-4E64-93A5-1C2B3219FB33}" srcOrd="2" destOrd="0" presId="urn:microsoft.com/office/officeart/2005/8/layout/hierarchy3"/>
    <dgm:cxn modelId="{436809FA-2C59-4565-AEAB-714BE4714AA3}" type="presParOf" srcId="{173B6477-F4DC-4E64-93A5-1C2B3219FB33}" destId="{45F2A90C-34F7-449A-8FF5-2712FF4DC7C7}" srcOrd="0" destOrd="0" presId="urn:microsoft.com/office/officeart/2005/8/layout/hierarchy3"/>
    <dgm:cxn modelId="{8DAF859C-01C5-4585-BC06-C9BECA2C07D7}" type="presParOf" srcId="{45F2A90C-34F7-449A-8FF5-2712FF4DC7C7}" destId="{BA4BF01C-FFB0-4582-B9E0-98D7214BBCB6}" srcOrd="0" destOrd="0" presId="urn:microsoft.com/office/officeart/2005/8/layout/hierarchy3"/>
    <dgm:cxn modelId="{25CDBEEC-E992-4471-B067-3F46995F3631}" type="presParOf" srcId="{45F2A90C-34F7-449A-8FF5-2712FF4DC7C7}" destId="{A95369CB-D813-452E-89D5-3A2D7EE6FDB8}" srcOrd="1" destOrd="0" presId="urn:microsoft.com/office/officeart/2005/8/layout/hierarchy3"/>
    <dgm:cxn modelId="{07603DE1-402F-4DE5-87BD-406FA7AC0657}" type="presParOf" srcId="{173B6477-F4DC-4E64-93A5-1C2B3219FB33}" destId="{18C79EFB-2035-4B14-B542-B8B4A5842BF7}" srcOrd="1" destOrd="0" presId="urn:microsoft.com/office/officeart/2005/8/layout/hierarchy3"/>
    <dgm:cxn modelId="{5059C9F4-3699-43EF-AAC1-720314E82486}" type="presParOf" srcId="{18C79EFB-2035-4B14-B542-B8B4A5842BF7}" destId="{9C0DA9DB-668C-402D-B491-098F66769865}" srcOrd="0" destOrd="0" presId="urn:microsoft.com/office/officeart/2005/8/layout/hierarchy3"/>
    <dgm:cxn modelId="{35AC6B7F-1D5C-4FF8-923D-8F96C8965F49}" type="presParOf" srcId="{18C79EFB-2035-4B14-B542-B8B4A5842BF7}" destId="{96C559A4-3B93-4020-A7D9-40391BDB369E}" srcOrd="1" destOrd="0" presId="urn:microsoft.com/office/officeart/2005/8/layout/hierarchy3"/>
    <dgm:cxn modelId="{EC69E1D5-D334-4A65-B1C7-30A7E06F349B}" type="presParOf" srcId="{18C79EFB-2035-4B14-B542-B8B4A5842BF7}" destId="{5EDAFB6F-A169-4B4E-823C-29DFB725EE95}" srcOrd="2" destOrd="0" presId="urn:microsoft.com/office/officeart/2005/8/layout/hierarchy3"/>
    <dgm:cxn modelId="{EA947BE9-6A25-4712-AB9D-CCDE30B0EBCA}" type="presParOf" srcId="{18C79EFB-2035-4B14-B542-B8B4A5842BF7}" destId="{B4FD4EA1-7782-4F39-B916-76847F6CFB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E73C19-81D5-4CFD-A3ED-AD9BAF5F5D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7A621-1005-4E72-A05D-49A0FB0003D6}">
      <dgm:prSet phldrT="[Text]"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830A9207-FFF6-459E-AA73-24DA897D5CEF}" type="parTrans" cxnId="{1D2ACE3C-B3A7-4FAC-A3E7-B7C7C99B75E4}">
      <dgm:prSet/>
      <dgm:spPr/>
      <dgm:t>
        <a:bodyPr/>
        <a:lstStyle/>
        <a:p>
          <a:endParaRPr lang="en-US"/>
        </a:p>
      </dgm:t>
    </dgm:pt>
    <dgm:pt modelId="{E8C2BF47-E0E2-4D9E-B698-0862EDDD2287}" type="sibTrans" cxnId="{1D2ACE3C-B3A7-4FAC-A3E7-B7C7C99B75E4}">
      <dgm:prSet/>
      <dgm:spPr/>
      <dgm:t>
        <a:bodyPr/>
        <a:lstStyle/>
        <a:p>
          <a:endParaRPr lang="en-US"/>
        </a:p>
      </dgm:t>
    </dgm:pt>
    <dgm:pt modelId="{AF96166E-ACA3-4F1B-A183-11CF96DCCF01}">
      <dgm:prSet phldrT="[Text]" custT="1"/>
      <dgm:spPr/>
      <dgm:t>
        <a:bodyPr/>
        <a:lstStyle/>
        <a:p>
          <a:r>
            <a:rPr lang="en-US" sz="2800" dirty="0" smtClean="0"/>
            <a:t>Pharmacy</a:t>
          </a:r>
          <a:endParaRPr lang="en-US" sz="2800" dirty="0"/>
        </a:p>
      </dgm:t>
    </dgm:pt>
    <dgm:pt modelId="{F294349F-4C11-4E58-BB02-D1A081065FF3}" type="parTrans" cxnId="{1C6712FC-8CFC-4A4F-B366-F6B66674131E}">
      <dgm:prSet/>
      <dgm:spPr/>
      <dgm:t>
        <a:bodyPr/>
        <a:lstStyle/>
        <a:p>
          <a:endParaRPr lang="en-US"/>
        </a:p>
      </dgm:t>
    </dgm:pt>
    <dgm:pt modelId="{535D2864-BD0D-49A8-90C0-DDCE0F0DB927}" type="sibTrans" cxnId="{1C6712FC-8CFC-4A4F-B366-F6B66674131E}">
      <dgm:prSet/>
      <dgm:spPr/>
      <dgm:t>
        <a:bodyPr/>
        <a:lstStyle/>
        <a:p>
          <a:endParaRPr lang="en-US"/>
        </a:p>
      </dgm:t>
    </dgm:pt>
    <dgm:pt modelId="{44F2FB51-D739-4610-BA66-8553C628E17B}">
      <dgm:prSet phldrT="[Text]" custT="1"/>
      <dgm:spPr/>
      <dgm:t>
        <a:bodyPr/>
        <a:lstStyle/>
        <a:p>
          <a:r>
            <a:rPr lang="en-US" sz="2800" dirty="0" smtClean="0"/>
            <a:t>Lab</a:t>
          </a:r>
          <a:endParaRPr lang="en-US" sz="2800" dirty="0"/>
        </a:p>
      </dgm:t>
    </dgm:pt>
    <dgm:pt modelId="{D589D5F7-64FA-4017-A657-6A1BC94CCA8C}" type="parTrans" cxnId="{86C257A6-C478-44DF-82A4-907F438DEEE9}">
      <dgm:prSet/>
      <dgm:spPr/>
      <dgm:t>
        <a:bodyPr/>
        <a:lstStyle/>
        <a:p>
          <a:endParaRPr lang="en-US"/>
        </a:p>
      </dgm:t>
    </dgm:pt>
    <dgm:pt modelId="{75762681-026F-4A0A-891B-7962A96524E2}" type="sibTrans" cxnId="{86C257A6-C478-44DF-82A4-907F438DEEE9}">
      <dgm:prSet/>
      <dgm:spPr/>
      <dgm:t>
        <a:bodyPr/>
        <a:lstStyle/>
        <a:p>
          <a:endParaRPr lang="en-US"/>
        </a:p>
      </dgm:t>
    </dgm:pt>
    <dgm:pt modelId="{6190BDAE-B0EB-4BED-8F49-98FEEC1B58B1}">
      <dgm:prSet phldrT="[Text]"/>
      <dgm:spPr/>
      <dgm:t>
        <a:bodyPr/>
        <a:lstStyle/>
        <a:p>
          <a:r>
            <a:rPr lang="en-US" dirty="0" smtClean="0"/>
            <a:t>Non-Healthcare</a:t>
          </a:r>
          <a:endParaRPr lang="en-US" dirty="0"/>
        </a:p>
      </dgm:t>
    </dgm:pt>
    <dgm:pt modelId="{C1DD574E-F5F1-4D07-94C5-FEB71F05E1DD}" type="parTrans" cxnId="{44F6E011-82BF-4D93-BA3A-109D0A1AED39}">
      <dgm:prSet/>
      <dgm:spPr/>
      <dgm:t>
        <a:bodyPr/>
        <a:lstStyle/>
        <a:p>
          <a:endParaRPr lang="en-US"/>
        </a:p>
      </dgm:t>
    </dgm:pt>
    <dgm:pt modelId="{42FCB22B-C2C6-42BF-A1EC-0848D11370ED}" type="sibTrans" cxnId="{44F6E011-82BF-4D93-BA3A-109D0A1AED39}">
      <dgm:prSet/>
      <dgm:spPr/>
      <dgm:t>
        <a:bodyPr/>
        <a:lstStyle/>
        <a:p>
          <a:endParaRPr lang="en-US"/>
        </a:p>
      </dgm:t>
    </dgm:pt>
    <dgm:pt modelId="{75C2C0CF-0621-404E-9055-EF193398CC2F}">
      <dgm:prSet phldrT="[Text]" custT="1"/>
      <dgm:spPr/>
      <dgm:t>
        <a:bodyPr/>
        <a:lstStyle/>
        <a:p>
          <a:r>
            <a:rPr lang="en-US" sz="2800" dirty="0" smtClean="0"/>
            <a:t>Day Care</a:t>
          </a:r>
          <a:endParaRPr lang="en-US" sz="2800" dirty="0"/>
        </a:p>
      </dgm:t>
    </dgm:pt>
    <dgm:pt modelId="{4B850CD5-466B-442F-A6FD-27186D0C255C}" type="parTrans" cxnId="{33552EC7-5111-42C9-8B0D-EF00900D02F2}">
      <dgm:prSet/>
      <dgm:spPr/>
      <dgm:t>
        <a:bodyPr/>
        <a:lstStyle/>
        <a:p>
          <a:endParaRPr lang="en-US"/>
        </a:p>
      </dgm:t>
    </dgm:pt>
    <dgm:pt modelId="{EC683917-EFFE-4C00-B172-E7AB2211ADC5}" type="sibTrans" cxnId="{33552EC7-5111-42C9-8B0D-EF00900D02F2}">
      <dgm:prSet/>
      <dgm:spPr/>
      <dgm:t>
        <a:bodyPr/>
        <a:lstStyle/>
        <a:p>
          <a:endParaRPr lang="en-US"/>
        </a:p>
      </dgm:t>
    </dgm:pt>
    <dgm:pt modelId="{2D40ED01-95E9-4E6C-A9A8-FF19DECB27EC}">
      <dgm:prSet phldrT="[Text]" custT="1"/>
      <dgm:spPr/>
      <dgm:t>
        <a:bodyPr/>
        <a:lstStyle/>
        <a:p>
          <a:r>
            <a:rPr lang="en-US" sz="2800" dirty="0" smtClean="0"/>
            <a:t>Canteen</a:t>
          </a:r>
          <a:endParaRPr lang="en-US" sz="2800" dirty="0"/>
        </a:p>
      </dgm:t>
    </dgm:pt>
    <dgm:pt modelId="{F78E39C1-7B0E-408F-8E4B-755FABC30396}" type="parTrans" cxnId="{145ED5DB-B342-4611-B26C-CC6BBDEEC80E}">
      <dgm:prSet/>
      <dgm:spPr/>
      <dgm:t>
        <a:bodyPr/>
        <a:lstStyle/>
        <a:p>
          <a:endParaRPr lang="en-US"/>
        </a:p>
      </dgm:t>
    </dgm:pt>
    <dgm:pt modelId="{141974D2-7695-4AA6-81FC-1A51975F9187}" type="sibTrans" cxnId="{145ED5DB-B342-4611-B26C-CC6BBDEEC80E}">
      <dgm:prSet/>
      <dgm:spPr/>
      <dgm:t>
        <a:bodyPr/>
        <a:lstStyle/>
        <a:p>
          <a:endParaRPr lang="en-US"/>
        </a:p>
      </dgm:t>
    </dgm:pt>
    <dgm:pt modelId="{69EB53A6-52B2-4009-9E29-963BEF9D2865}">
      <dgm:prSet phldrT="[Text]" custT="1"/>
      <dgm:spPr/>
      <dgm:t>
        <a:bodyPr/>
        <a:lstStyle/>
        <a:p>
          <a:r>
            <a:rPr lang="en-US" sz="2800" dirty="0" smtClean="0"/>
            <a:t>Credit Union</a:t>
          </a:r>
          <a:endParaRPr lang="en-US" sz="2800" dirty="0"/>
        </a:p>
      </dgm:t>
    </dgm:pt>
    <dgm:pt modelId="{3E581C6F-9607-4322-908C-854031DA4F1F}" type="parTrans" cxnId="{4E2DB701-D1C7-4FC0-97CC-7598A9F7C480}">
      <dgm:prSet/>
      <dgm:spPr/>
      <dgm:t>
        <a:bodyPr/>
        <a:lstStyle/>
        <a:p>
          <a:endParaRPr lang="en-US"/>
        </a:p>
      </dgm:t>
    </dgm:pt>
    <dgm:pt modelId="{2610A9B9-12EC-4A44-8D20-2C56F841010B}" type="sibTrans" cxnId="{4E2DB701-D1C7-4FC0-97CC-7598A9F7C480}">
      <dgm:prSet/>
      <dgm:spPr/>
      <dgm:t>
        <a:bodyPr/>
        <a:lstStyle/>
        <a:p>
          <a:endParaRPr lang="en-US"/>
        </a:p>
      </dgm:t>
    </dgm:pt>
    <dgm:pt modelId="{D267879B-E8B4-47E7-81EA-B5E4D0660C12}">
      <dgm:prSet phldrT="[Text]" custT="1"/>
      <dgm:spPr/>
      <dgm:t>
        <a:bodyPr/>
        <a:lstStyle/>
        <a:p>
          <a:r>
            <a:rPr lang="en-US" sz="2800" dirty="0" smtClean="0"/>
            <a:t>Barbershop</a:t>
          </a:r>
          <a:endParaRPr lang="en-US" sz="2800" dirty="0"/>
        </a:p>
      </dgm:t>
    </dgm:pt>
    <dgm:pt modelId="{D8907F7C-FBDB-4658-9247-2FA831CA95FD}" type="parTrans" cxnId="{713AF0FE-0D97-4C0C-8E42-663CE0587329}">
      <dgm:prSet/>
      <dgm:spPr/>
      <dgm:t>
        <a:bodyPr/>
        <a:lstStyle/>
        <a:p>
          <a:endParaRPr lang="en-US"/>
        </a:p>
      </dgm:t>
    </dgm:pt>
    <dgm:pt modelId="{4738BCA0-772A-4C8F-9817-1D45B13B915A}" type="sibTrans" cxnId="{713AF0FE-0D97-4C0C-8E42-663CE0587329}">
      <dgm:prSet/>
      <dgm:spPr/>
      <dgm:t>
        <a:bodyPr/>
        <a:lstStyle/>
        <a:p>
          <a:endParaRPr lang="en-US"/>
        </a:p>
      </dgm:t>
    </dgm:pt>
    <dgm:pt modelId="{ED390FCD-5010-4826-87CB-88CF3B71E9E6}">
      <dgm:prSet phldrT="[Text]" custT="1"/>
      <dgm:spPr/>
      <dgm:t>
        <a:bodyPr/>
        <a:lstStyle/>
        <a:p>
          <a:r>
            <a:rPr lang="en-US" sz="1800" dirty="0" smtClean="0"/>
            <a:t>Healthcare Operations &amp; Support Services</a:t>
          </a:r>
        </a:p>
        <a:p>
          <a:r>
            <a:rPr lang="en-US" sz="1800" dirty="0" smtClean="0"/>
            <a:t>(Further in Slide Deck)</a:t>
          </a:r>
          <a:endParaRPr lang="en-US" sz="1800" dirty="0"/>
        </a:p>
      </dgm:t>
    </dgm:pt>
    <dgm:pt modelId="{B331440A-C66C-4563-AA68-19BA2CD354AE}" type="parTrans" cxnId="{60530345-BD1E-42EF-B2CF-9C722FBBAECC}">
      <dgm:prSet/>
      <dgm:spPr/>
      <dgm:t>
        <a:bodyPr/>
        <a:lstStyle/>
        <a:p>
          <a:endParaRPr lang="en-US"/>
        </a:p>
      </dgm:t>
    </dgm:pt>
    <dgm:pt modelId="{47AEB774-59A1-493F-ACC6-EF7FAA8DB36E}" type="sibTrans" cxnId="{60530345-BD1E-42EF-B2CF-9C722FBBAECC}">
      <dgm:prSet/>
      <dgm:spPr/>
      <dgm:t>
        <a:bodyPr/>
        <a:lstStyle/>
        <a:p>
          <a:endParaRPr lang="en-US"/>
        </a:p>
      </dgm:t>
    </dgm:pt>
    <dgm:pt modelId="{2986363A-6F5D-4399-AE96-DDB330B1E4AC}">
      <dgm:prSet phldrT="[Text]" custT="1"/>
      <dgm:spPr/>
      <dgm:t>
        <a:bodyPr/>
        <a:lstStyle/>
        <a:p>
          <a:r>
            <a:rPr lang="en-US" sz="1800" dirty="0" smtClean="0"/>
            <a:t>VA  Operations &amp; Support Services (Further in Slide Deck)</a:t>
          </a:r>
          <a:endParaRPr lang="en-US" sz="1800" dirty="0"/>
        </a:p>
      </dgm:t>
    </dgm:pt>
    <dgm:pt modelId="{67B54D97-D662-4E5C-842D-AF33261E8C32}" type="parTrans" cxnId="{F57E71C5-BCA1-4720-B3DE-50943791DCA1}">
      <dgm:prSet/>
      <dgm:spPr/>
      <dgm:t>
        <a:bodyPr/>
        <a:lstStyle/>
        <a:p>
          <a:endParaRPr lang="en-US"/>
        </a:p>
      </dgm:t>
    </dgm:pt>
    <dgm:pt modelId="{76B09A16-3CD1-44E0-9EE4-2B256BB31E11}" type="sibTrans" cxnId="{F57E71C5-BCA1-4720-B3DE-50943791DCA1}">
      <dgm:prSet/>
      <dgm:spPr/>
      <dgm:t>
        <a:bodyPr/>
        <a:lstStyle/>
        <a:p>
          <a:endParaRPr lang="en-US"/>
        </a:p>
      </dgm:t>
    </dgm:pt>
    <dgm:pt modelId="{1FAEA35E-82A4-4ABC-882C-EE8EB4B11E11}" type="pres">
      <dgm:prSet presAssocID="{27E73C19-81D5-4CFD-A3ED-AD9BAF5F5D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F06508-C6A6-4D6B-BB9B-0AD7FEE96AE2}" type="pres">
      <dgm:prSet presAssocID="{0CF7A621-1005-4E72-A05D-49A0FB0003D6}" presName="root" presStyleCnt="0"/>
      <dgm:spPr/>
    </dgm:pt>
    <dgm:pt modelId="{0A03C9C8-D9E2-44F4-B1B2-9B1CC3FBCE88}" type="pres">
      <dgm:prSet presAssocID="{0CF7A621-1005-4E72-A05D-49A0FB0003D6}" presName="rootComposite" presStyleCnt="0"/>
      <dgm:spPr/>
    </dgm:pt>
    <dgm:pt modelId="{9F96496C-CF33-4B80-9529-3DEFBD8A49DB}" type="pres">
      <dgm:prSet presAssocID="{0CF7A621-1005-4E72-A05D-49A0FB0003D6}" presName="rootText" presStyleLbl="node1" presStyleIdx="0" presStyleCnt="2" custScaleX="203205"/>
      <dgm:spPr/>
      <dgm:t>
        <a:bodyPr/>
        <a:lstStyle/>
        <a:p>
          <a:endParaRPr lang="en-US"/>
        </a:p>
      </dgm:t>
    </dgm:pt>
    <dgm:pt modelId="{C4F70E2D-DB41-4195-A5B0-0CE8F0030DF3}" type="pres">
      <dgm:prSet presAssocID="{0CF7A621-1005-4E72-A05D-49A0FB00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3C6E401E-5B42-45DA-9245-E67AC51B534C}" type="pres">
      <dgm:prSet presAssocID="{0CF7A621-1005-4E72-A05D-49A0FB0003D6}" presName="childShape" presStyleCnt="0"/>
      <dgm:spPr/>
    </dgm:pt>
    <dgm:pt modelId="{09835E6F-D97D-4700-BCC0-D0CBB26B98BE}" type="pres">
      <dgm:prSet presAssocID="{F294349F-4C11-4E58-BB02-D1A081065FF3}" presName="Name13" presStyleLbl="parChTrans1D2" presStyleIdx="0" presStyleCnt="8"/>
      <dgm:spPr/>
      <dgm:t>
        <a:bodyPr/>
        <a:lstStyle/>
        <a:p>
          <a:endParaRPr lang="en-US"/>
        </a:p>
      </dgm:t>
    </dgm:pt>
    <dgm:pt modelId="{3210920D-0491-497F-847C-ADACE8865DBD}" type="pres">
      <dgm:prSet presAssocID="{AF96166E-ACA3-4F1B-A183-11CF96DCCF01}" presName="childText" presStyleLbl="bgAcc1" presStyleIdx="0" presStyleCnt="8" custScaleX="232694" custScaleY="184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DA0E3-A5BB-46FE-AE96-B4364674AA95}" type="pres">
      <dgm:prSet presAssocID="{D589D5F7-64FA-4017-A657-6A1BC94CCA8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E23CC8A4-270F-4AED-89CF-4EEB0B3C6B14}" type="pres">
      <dgm:prSet presAssocID="{44F2FB51-D739-4610-BA66-8553C628E17B}" presName="childText" presStyleLbl="bgAcc1" presStyleIdx="1" presStyleCnt="8" custScaleX="232694" custScaleY="184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ADBB6-49C7-4BF8-9BFF-8B2BB526FA99}" type="pres">
      <dgm:prSet presAssocID="{B331440A-C66C-4563-AA68-19BA2CD354AE}" presName="Name13" presStyleLbl="parChTrans1D2" presStyleIdx="2" presStyleCnt="8"/>
      <dgm:spPr/>
      <dgm:t>
        <a:bodyPr/>
        <a:lstStyle/>
        <a:p>
          <a:endParaRPr lang="en-US"/>
        </a:p>
      </dgm:t>
    </dgm:pt>
    <dgm:pt modelId="{2D05364B-EBE8-41B2-B2B7-CBC3D77F4CA1}" type="pres">
      <dgm:prSet presAssocID="{ED390FCD-5010-4826-87CB-88CF3B71E9E6}" presName="childText" presStyleLbl="bgAcc1" presStyleIdx="2" presStyleCnt="8" custScaleX="232694" custScaleY="184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927E0-4C32-4B26-8CDA-E555CE8ECCD1}" type="pres">
      <dgm:prSet presAssocID="{6190BDAE-B0EB-4BED-8F49-98FEEC1B58B1}" presName="root" presStyleCnt="0"/>
      <dgm:spPr/>
    </dgm:pt>
    <dgm:pt modelId="{0B0C4E6E-425E-48A0-AE84-9A900359E38C}" type="pres">
      <dgm:prSet presAssocID="{6190BDAE-B0EB-4BED-8F49-98FEEC1B58B1}" presName="rootComposite" presStyleCnt="0"/>
      <dgm:spPr/>
    </dgm:pt>
    <dgm:pt modelId="{5D6D62B6-3D1C-4A54-BBA1-0D0ADC35E197}" type="pres">
      <dgm:prSet presAssocID="{6190BDAE-B0EB-4BED-8F49-98FEEC1B58B1}" presName="rootText" presStyleLbl="node1" presStyleIdx="1" presStyleCnt="2" custScaleX="203205"/>
      <dgm:spPr/>
      <dgm:t>
        <a:bodyPr/>
        <a:lstStyle/>
        <a:p>
          <a:endParaRPr lang="en-US"/>
        </a:p>
      </dgm:t>
    </dgm:pt>
    <dgm:pt modelId="{BEE8946E-7002-4242-9462-2F8D84456F20}" type="pres">
      <dgm:prSet presAssocID="{6190BDAE-B0EB-4BED-8F49-98FEEC1B58B1}" presName="rootConnector" presStyleLbl="node1" presStyleIdx="1" presStyleCnt="2"/>
      <dgm:spPr/>
      <dgm:t>
        <a:bodyPr/>
        <a:lstStyle/>
        <a:p>
          <a:endParaRPr lang="en-US"/>
        </a:p>
      </dgm:t>
    </dgm:pt>
    <dgm:pt modelId="{C2D74421-C2F1-4FDA-B316-514D91095B73}" type="pres">
      <dgm:prSet presAssocID="{6190BDAE-B0EB-4BED-8F49-98FEEC1B58B1}" presName="childShape" presStyleCnt="0"/>
      <dgm:spPr/>
    </dgm:pt>
    <dgm:pt modelId="{F27B836B-E597-4DEC-8B2F-51708D0020FA}" type="pres">
      <dgm:prSet presAssocID="{4B850CD5-466B-442F-A6FD-27186D0C255C}" presName="Name13" presStyleLbl="parChTrans1D2" presStyleIdx="3" presStyleCnt="8"/>
      <dgm:spPr/>
      <dgm:t>
        <a:bodyPr/>
        <a:lstStyle/>
        <a:p>
          <a:endParaRPr lang="en-US"/>
        </a:p>
      </dgm:t>
    </dgm:pt>
    <dgm:pt modelId="{FB080BDB-B1A9-4228-952A-6500108C6BCC}" type="pres">
      <dgm:prSet presAssocID="{75C2C0CF-0621-404E-9055-EF193398CC2F}" presName="childText" presStyleLbl="bgAcc1" presStyleIdx="3" presStyleCnt="8" custScaleX="24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976D1-5457-48A0-BFC7-03F538CA9F99}" type="pres">
      <dgm:prSet presAssocID="{F78E39C1-7B0E-408F-8E4B-755FABC30396}" presName="Name13" presStyleLbl="parChTrans1D2" presStyleIdx="4" presStyleCnt="8"/>
      <dgm:spPr/>
      <dgm:t>
        <a:bodyPr/>
        <a:lstStyle/>
        <a:p>
          <a:endParaRPr lang="en-US"/>
        </a:p>
      </dgm:t>
    </dgm:pt>
    <dgm:pt modelId="{F36ED470-2A00-4E00-AE3B-E5DF433B9D7A}" type="pres">
      <dgm:prSet presAssocID="{2D40ED01-95E9-4E6C-A9A8-FF19DECB27EC}" presName="childText" presStyleLbl="bgAcc1" presStyleIdx="4" presStyleCnt="8" custScaleX="24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B018-963C-4CDF-BF48-650C91622FEC}" type="pres">
      <dgm:prSet presAssocID="{3E581C6F-9607-4322-908C-854031DA4F1F}" presName="Name13" presStyleLbl="parChTrans1D2" presStyleIdx="5" presStyleCnt="8"/>
      <dgm:spPr/>
      <dgm:t>
        <a:bodyPr/>
        <a:lstStyle/>
        <a:p>
          <a:endParaRPr lang="en-US"/>
        </a:p>
      </dgm:t>
    </dgm:pt>
    <dgm:pt modelId="{718EDA56-04A7-405F-8BCB-90065868C94D}" type="pres">
      <dgm:prSet presAssocID="{69EB53A6-52B2-4009-9E29-963BEF9D2865}" presName="childText" presStyleLbl="bgAcc1" presStyleIdx="5" presStyleCnt="8" custScaleX="24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5923C-4959-4DA7-8058-107C29EC8BFB}" type="pres">
      <dgm:prSet presAssocID="{D8907F7C-FBDB-4658-9247-2FA831CA95FD}" presName="Name13" presStyleLbl="parChTrans1D2" presStyleIdx="6" presStyleCnt="8"/>
      <dgm:spPr/>
      <dgm:t>
        <a:bodyPr/>
        <a:lstStyle/>
        <a:p>
          <a:endParaRPr lang="en-US"/>
        </a:p>
      </dgm:t>
    </dgm:pt>
    <dgm:pt modelId="{EA12A781-B1B7-472E-A7DA-24D4C448A2B4}" type="pres">
      <dgm:prSet presAssocID="{D267879B-E8B4-47E7-81EA-B5E4D0660C12}" presName="childText" presStyleLbl="bgAcc1" presStyleIdx="6" presStyleCnt="8" custScaleX="24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13D18-8047-4EFA-B2E4-852ECBA37ED8}" type="pres">
      <dgm:prSet presAssocID="{67B54D97-D662-4E5C-842D-AF33261E8C3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9695F4B4-5C85-44A1-B8FE-B8B2EC8C8A99}" type="pres">
      <dgm:prSet presAssocID="{2986363A-6F5D-4399-AE96-DDB330B1E4AC}" presName="childText" presStyleLbl="bgAcc1" presStyleIdx="7" presStyleCnt="8" custScaleX="241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2728B-8C3B-4CE1-919E-924C79B47ABC}" type="presOf" srcId="{F78E39C1-7B0E-408F-8E4B-755FABC30396}" destId="{326976D1-5457-48A0-BFC7-03F538CA9F99}" srcOrd="0" destOrd="0" presId="urn:microsoft.com/office/officeart/2005/8/layout/hierarchy3"/>
    <dgm:cxn modelId="{809D796E-D372-4336-80C0-8F1AEAC93335}" type="presOf" srcId="{F294349F-4C11-4E58-BB02-D1A081065FF3}" destId="{09835E6F-D97D-4700-BCC0-D0CBB26B98BE}" srcOrd="0" destOrd="0" presId="urn:microsoft.com/office/officeart/2005/8/layout/hierarchy3"/>
    <dgm:cxn modelId="{809EC4DC-2E6D-4228-93B4-1065FF5C09BA}" type="presOf" srcId="{4B850CD5-466B-442F-A6FD-27186D0C255C}" destId="{F27B836B-E597-4DEC-8B2F-51708D0020FA}" srcOrd="0" destOrd="0" presId="urn:microsoft.com/office/officeart/2005/8/layout/hierarchy3"/>
    <dgm:cxn modelId="{885C2C65-215C-4507-A352-90AA5C9A6243}" type="presOf" srcId="{27E73C19-81D5-4CFD-A3ED-AD9BAF5F5D89}" destId="{1FAEA35E-82A4-4ABC-882C-EE8EB4B11E11}" srcOrd="0" destOrd="0" presId="urn:microsoft.com/office/officeart/2005/8/layout/hierarchy3"/>
    <dgm:cxn modelId="{09DFE6D5-0073-40C8-AAEB-4CC78E563CDB}" type="presOf" srcId="{0CF7A621-1005-4E72-A05D-49A0FB0003D6}" destId="{C4F70E2D-DB41-4195-A5B0-0CE8F0030DF3}" srcOrd="1" destOrd="0" presId="urn:microsoft.com/office/officeart/2005/8/layout/hierarchy3"/>
    <dgm:cxn modelId="{7C977335-FE62-4F00-B6F6-D0012B636804}" type="presOf" srcId="{B331440A-C66C-4563-AA68-19BA2CD354AE}" destId="{F64ADBB6-49C7-4BF8-9BFF-8B2BB526FA99}" srcOrd="0" destOrd="0" presId="urn:microsoft.com/office/officeart/2005/8/layout/hierarchy3"/>
    <dgm:cxn modelId="{1D2ACE3C-B3A7-4FAC-A3E7-B7C7C99B75E4}" srcId="{27E73C19-81D5-4CFD-A3ED-AD9BAF5F5D89}" destId="{0CF7A621-1005-4E72-A05D-49A0FB0003D6}" srcOrd="0" destOrd="0" parTransId="{830A9207-FFF6-459E-AA73-24DA897D5CEF}" sibTransId="{E8C2BF47-E0E2-4D9E-B698-0862EDDD2287}"/>
    <dgm:cxn modelId="{4AAF73FF-FEFA-4524-BC3E-63420BD7D46E}" type="presOf" srcId="{6190BDAE-B0EB-4BED-8F49-98FEEC1B58B1}" destId="{5D6D62B6-3D1C-4A54-BBA1-0D0ADC35E197}" srcOrd="0" destOrd="0" presId="urn:microsoft.com/office/officeart/2005/8/layout/hierarchy3"/>
    <dgm:cxn modelId="{60ECD227-742B-49DB-9FF1-69B5F8D5D8D6}" type="presOf" srcId="{69EB53A6-52B2-4009-9E29-963BEF9D2865}" destId="{718EDA56-04A7-405F-8BCB-90065868C94D}" srcOrd="0" destOrd="0" presId="urn:microsoft.com/office/officeart/2005/8/layout/hierarchy3"/>
    <dgm:cxn modelId="{145ED5DB-B342-4611-B26C-CC6BBDEEC80E}" srcId="{6190BDAE-B0EB-4BED-8F49-98FEEC1B58B1}" destId="{2D40ED01-95E9-4E6C-A9A8-FF19DECB27EC}" srcOrd="1" destOrd="0" parTransId="{F78E39C1-7B0E-408F-8E4B-755FABC30396}" sibTransId="{141974D2-7695-4AA6-81FC-1A51975F9187}"/>
    <dgm:cxn modelId="{CE8A7490-5737-4487-A048-9771371D4CB5}" type="presOf" srcId="{ED390FCD-5010-4826-87CB-88CF3B71E9E6}" destId="{2D05364B-EBE8-41B2-B2B7-CBC3D77F4CA1}" srcOrd="0" destOrd="0" presId="urn:microsoft.com/office/officeart/2005/8/layout/hierarchy3"/>
    <dgm:cxn modelId="{4E2DB701-D1C7-4FC0-97CC-7598A9F7C480}" srcId="{6190BDAE-B0EB-4BED-8F49-98FEEC1B58B1}" destId="{69EB53A6-52B2-4009-9E29-963BEF9D2865}" srcOrd="2" destOrd="0" parTransId="{3E581C6F-9607-4322-908C-854031DA4F1F}" sibTransId="{2610A9B9-12EC-4A44-8D20-2C56F841010B}"/>
    <dgm:cxn modelId="{2ABF1C55-B516-4471-927A-496923F2D2CB}" type="presOf" srcId="{D267879B-E8B4-47E7-81EA-B5E4D0660C12}" destId="{EA12A781-B1B7-472E-A7DA-24D4C448A2B4}" srcOrd="0" destOrd="0" presId="urn:microsoft.com/office/officeart/2005/8/layout/hierarchy3"/>
    <dgm:cxn modelId="{C4F51942-8D77-4E44-8407-EDFE6097CEE8}" type="presOf" srcId="{D8907F7C-FBDB-4658-9247-2FA831CA95FD}" destId="{8F45923C-4959-4DA7-8058-107C29EC8BFB}" srcOrd="0" destOrd="0" presId="urn:microsoft.com/office/officeart/2005/8/layout/hierarchy3"/>
    <dgm:cxn modelId="{4ACB216E-D4A4-4044-A05D-FC0CC67942AF}" type="presOf" srcId="{67B54D97-D662-4E5C-842D-AF33261E8C32}" destId="{A7613D18-8047-4EFA-B2E4-852ECBA37ED8}" srcOrd="0" destOrd="0" presId="urn:microsoft.com/office/officeart/2005/8/layout/hierarchy3"/>
    <dgm:cxn modelId="{876DAB54-904C-42C3-A495-3583071452BF}" type="presOf" srcId="{6190BDAE-B0EB-4BED-8F49-98FEEC1B58B1}" destId="{BEE8946E-7002-4242-9462-2F8D84456F20}" srcOrd="1" destOrd="0" presId="urn:microsoft.com/office/officeart/2005/8/layout/hierarchy3"/>
    <dgm:cxn modelId="{F9FBF3AF-CFC7-45BD-B28F-385FDAF7BADB}" type="presOf" srcId="{3E581C6F-9607-4322-908C-854031DA4F1F}" destId="{74E2B018-963C-4CDF-BF48-650C91622FEC}" srcOrd="0" destOrd="0" presId="urn:microsoft.com/office/officeart/2005/8/layout/hierarchy3"/>
    <dgm:cxn modelId="{F9A38CB6-9EF5-4421-874E-A42C3756A936}" type="presOf" srcId="{44F2FB51-D739-4610-BA66-8553C628E17B}" destId="{E23CC8A4-270F-4AED-89CF-4EEB0B3C6B14}" srcOrd="0" destOrd="0" presId="urn:microsoft.com/office/officeart/2005/8/layout/hierarchy3"/>
    <dgm:cxn modelId="{1C6712FC-8CFC-4A4F-B366-F6B66674131E}" srcId="{0CF7A621-1005-4E72-A05D-49A0FB0003D6}" destId="{AF96166E-ACA3-4F1B-A183-11CF96DCCF01}" srcOrd="0" destOrd="0" parTransId="{F294349F-4C11-4E58-BB02-D1A081065FF3}" sibTransId="{535D2864-BD0D-49A8-90C0-DDCE0F0DB927}"/>
    <dgm:cxn modelId="{947DA0B8-C505-4702-A336-825752068EF3}" type="presOf" srcId="{D589D5F7-64FA-4017-A657-6A1BC94CCA8C}" destId="{D8BDA0E3-A5BB-46FE-AE96-B4364674AA95}" srcOrd="0" destOrd="0" presId="urn:microsoft.com/office/officeart/2005/8/layout/hierarchy3"/>
    <dgm:cxn modelId="{F57E71C5-BCA1-4720-B3DE-50943791DCA1}" srcId="{6190BDAE-B0EB-4BED-8F49-98FEEC1B58B1}" destId="{2986363A-6F5D-4399-AE96-DDB330B1E4AC}" srcOrd="4" destOrd="0" parTransId="{67B54D97-D662-4E5C-842D-AF33261E8C32}" sibTransId="{76B09A16-3CD1-44E0-9EE4-2B256BB31E11}"/>
    <dgm:cxn modelId="{713AF0FE-0D97-4C0C-8E42-663CE0587329}" srcId="{6190BDAE-B0EB-4BED-8F49-98FEEC1B58B1}" destId="{D267879B-E8B4-47E7-81EA-B5E4D0660C12}" srcOrd="3" destOrd="0" parTransId="{D8907F7C-FBDB-4658-9247-2FA831CA95FD}" sibTransId="{4738BCA0-772A-4C8F-9817-1D45B13B915A}"/>
    <dgm:cxn modelId="{86C257A6-C478-44DF-82A4-907F438DEEE9}" srcId="{0CF7A621-1005-4E72-A05D-49A0FB0003D6}" destId="{44F2FB51-D739-4610-BA66-8553C628E17B}" srcOrd="1" destOrd="0" parTransId="{D589D5F7-64FA-4017-A657-6A1BC94CCA8C}" sibTransId="{75762681-026F-4A0A-891B-7962A96524E2}"/>
    <dgm:cxn modelId="{0C894F13-B580-4910-804F-A627824E7987}" type="presOf" srcId="{75C2C0CF-0621-404E-9055-EF193398CC2F}" destId="{FB080BDB-B1A9-4228-952A-6500108C6BCC}" srcOrd="0" destOrd="0" presId="urn:microsoft.com/office/officeart/2005/8/layout/hierarchy3"/>
    <dgm:cxn modelId="{60530345-BD1E-42EF-B2CF-9C722FBBAECC}" srcId="{0CF7A621-1005-4E72-A05D-49A0FB0003D6}" destId="{ED390FCD-5010-4826-87CB-88CF3B71E9E6}" srcOrd="2" destOrd="0" parTransId="{B331440A-C66C-4563-AA68-19BA2CD354AE}" sibTransId="{47AEB774-59A1-493F-ACC6-EF7FAA8DB36E}"/>
    <dgm:cxn modelId="{D4FEE00B-DC7D-420A-82AE-1B87731DBCBD}" type="presOf" srcId="{AF96166E-ACA3-4F1B-A183-11CF96DCCF01}" destId="{3210920D-0491-497F-847C-ADACE8865DBD}" srcOrd="0" destOrd="0" presId="urn:microsoft.com/office/officeart/2005/8/layout/hierarchy3"/>
    <dgm:cxn modelId="{6473448F-7315-459C-9C24-3703BA1E6F4B}" type="presOf" srcId="{2D40ED01-95E9-4E6C-A9A8-FF19DECB27EC}" destId="{F36ED470-2A00-4E00-AE3B-E5DF433B9D7A}" srcOrd="0" destOrd="0" presId="urn:microsoft.com/office/officeart/2005/8/layout/hierarchy3"/>
    <dgm:cxn modelId="{44F6E011-82BF-4D93-BA3A-109D0A1AED39}" srcId="{27E73C19-81D5-4CFD-A3ED-AD9BAF5F5D89}" destId="{6190BDAE-B0EB-4BED-8F49-98FEEC1B58B1}" srcOrd="1" destOrd="0" parTransId="{C1DD574E-F5F1-4D07-94C5-FEB71F05E1DD}" sibTransId="{42FCB22B-C2C6-42BF-A1EC-0848D11370ED}"/>
    <dgm:cxn modelId="{2B105EDF-6E48-4DBA-B30C-3A841E5EE05F}" type="presOf" srcId="{2986363A-6F5D-4399-AE96-DDB330B1E4AC}" destId="{9695F4B4-5C85-44A1-B8FE-B8B2EC8C8A99}" srcOrd="0" destOrd="0" presId="urn:microsoft.com/office/officeart/2005/8/layout/hierarchy3"/>
    <dgm:cxn modelId="{33552EC7-5111-42C9-8B0D-EF00900D02F2}" srcId="{6190BDAE-B0EB-4BED-8F49-98FEEC1B58B1}" destId="{75C2C0CF-0621-404E-9055-EF193398CC2F}" srcOrd="0" destOrd="0" parTransId="{4B850CD5-466B-442F-A6FD-27186D0C255C}" sibTransId="{EC683917-EFFE-4C00-B172-E7AB2211ADC5}"/>
    <dgm:cxn modelId="{4BE911FC-393F-4B24-87AB-3B6395B3A04F}" type="presOf" srcId="{0CF7A621-1005-4E72-A05D-49A0FB0003D6}" destId="{9F96496C-CF33-4B80-9529-3DEFBD8A49DB}" srcOrd="0" destOrd="0" presId="urn:microsoft.com/office/officeart/2005/8/layout/hierarchy3"/>
    <dgm:cxn modelId="{1414DB36-8DF9-4E59-B082-CEB99A125601}" type="presParOf" srcId="{1FAEA35E-82A4-4ABC-882C-EE8EB4B11E11}" destId="{5EF06508-C6A6-4D6B-BB9B-0AD7FEE96AE2}" srcOrd="0" destOrd="0" presId="urn:microsoft.com/office/officeart/2005/8/layout/hierarchy3"/>
    <dgm:cxn modelId="{9DC20A0D-49C3-43D8-A144-AD3C1D6D45B2}" type="presParOf" srcId="{5EF06508-C6A6-4D6B-BB9B-0AD7FEE96AE2}" destId="{0A03C9C8-D9E2-44F4-B1B2-9B1CC3FBCE88}" srcOrd="0" destOrd="0" presId="urn:microsoft.com/office/officeart/2005/8/layout/hierarchy3"/>
    <dgm:cxn modelId="{AF6D9B53-6057-45DA-9BC7-B820B88B41FD}" type="presParOf" srcId="{0A03C9C8-D9E2-44F4-B1B2-9B1CC3FBCE88}" destId="{9F96496C-CF33-4B80-9529-3DEFBD8A49DB}" srcOrd="0" destOrd="0" presId="urn:microsoft.com/office/officeart/2005/8/layout/hierarchy3"/>
    <dgm:cxn modelId="{8091AAAC-1F99-48F1-B27B-3AD9FAAB0FAF}" type="presParOf" srcId="{0A03C9C8-D9E2-44F4-B1B2-9B1CC3FBCE88}" destId="{C4F70E2D-DB41-4195-A5B0-0CE8F0030DF3}" srcOrd="1" destOrd="0" presId="urn:microsoft.com/office/officeart/2005/8/layout/hierarchy3"/>
    <dgm:cxn modelId="{CA1B9311-CF5F-4987-9725-B3D426F92FDD}" type="presParOf" srcId="{5EF06508-C6A6-4D6B-BB9B-0AD7FEE96AE2}" destId="{3C6E401E-5B42-45DA-9245-E67AC51B534C}" srcOrd="1" destOrd="0" presId="urn:microsoft.com/office/officeart/2005/8/layout/hierarchy3"/>
    <dgm:cxn modelId="{AF5EB54F-D06D-4B53-A58F-BCB76526DD6A}" type="presParOf" srcId="{3C6E401E-5B42-45DA-9245-E67AC51B534C}" destId="{09835E6F-D97D-4700-BCC0-D0CBB26B98BE}" srcOrd="0" destOrd="0" presId="urn:microsoft.com/office/officeart/2005/8/layout/hierarchy3"/>
    <dgm:cxn modelId="{A11BD1F7-1E49-4BCF-9B6F-F0C9B42DE79B}" type="presParOf" srcId="{3C6E401E-5B42-45DA-9245-E67AC51B534C}" destId="{3210920D-0491-497F-847C-ADACE8865DBD}" srcOrd="1" destOrd="0" presId="urn:microsoft.com/office/officeart/2005/8/layout/hierarchy3"/>
    <dgm:cxn modelId="{432A4332-8575-4828-A47D-D08F91B44451}" type="presParOf" srcId="{3C6E401E-5B42-45DA-9245-E67AC51B534C}" destId="{D8BDA0E3-A5BB-46FE-AE96-B4364674AA95}" srcOrd="2" destOrd="0" presId="urn:microsoft.com/office/officeart/2005/8/layout/hierarchy3"/>
    <dgm:cxn modelId="{E86CA8A6-D329-4AFD-A143-FC597612235C}" type="presParOf" srcId="{3C6E401E-5B42-45DA-9245-E67AC51B534C}" destId="{E23CC8A4-270F-4AED-89CF-4EEB0B3C6B14}" srcOrd="3" destOrd="0" presId="urn:microsoft.com/office/officeart/2005/8/layout/hierarchy3"/>
    <dgm:cxn modelId="{EAFC2EA4-7AE4-4FC1-9154-9409D53E7098}" type="presParOf" srcId="{3C6E401E-5B42-45DA-9245-E67AC51B534C}" destId="{F64ADBB6-49C7-4BF8-9BFF-8B2BB526FA99}" srcOrd="4" destOrd="0" presId="urn:microsoft.com/office/officeart/2005/8/layout/hierarchy3"/>
    <dgm:cxn modelId="{C139CC8D-05C2-4C06-A16D-00A2B21C2B16}" type="presParOf" srcId="{3C6E401E-5B42-45DA-9245-E67AC51B534C}" destId="{2D05364B-EBE8-41B2-B2B7-CBC3D77F4CA1}" srcOrd="5" destOrd="0" presId="urn:microsoft.com/office/officeart/2005/8/layout/hierarchy3"/>
    <dgm:cxn modelId="{6EBFFC95-4C0F-4BBA-9732-743C22102773}" type="presParOf" srcId="{1FAEA35E-82A4-4ABC-882C-EE8EB4B11E11}" destId="{22D927E0-4C32-4B26-8CDA-E555CE8ECCD1}" srcOrd="1" destOrd="0" presId="urn:microsoft.com/office/officeart/2005/8/layout/hierarchy3"/>
    <dgm:cxn modelId="{646AE909-E83D-46B6-BF4A-435BEEE8DBFC}" type="presParOf" srcId="{22D927E0-4C32-4B26-8CDA-E555CE8ECCD1}" destId="{0B0C4E6E-425E-48A0-AE84-9A900359E38C}" srcOrd="0" destOrd="0" presId="urn:microsoft.com/office/officeart/2005/8/layout/hierarchy3"/>
    <dgm:cxn modelId="{38342064-DDDE-429D-A9AA-41A503CA473D}" type="presParOf" srcId="{0B0C4E6E-425E-48A0-AE84-9A900359E38C}" destId="{5D6D62B6-3D1C-4A54-BBA1-0D0ADC35E197}" srcOrd="0" destOrd="0" presId="urn:microsoft.com/office/officeart/2005/8/layout/hierarchy3"/>
    <dgm:cxn modelId="{2FE1CF12-7D09-4C34-8769-62D4D53A327F}" type="presParOf" srcId="{0B0C4E6E-425E-48A0-AE84-9A900359E38C}" destId="{BEE8946E-7002-4242-9462-2F8D84456F20}" srcOrd="1" destOrd="0" presId="urn:microsoft.com/office/officeart/2005/8/layout/hierarchy3"/>
    <dgm:cxn modelId="{0C81B9FA-D8F5-4889-B48F-5CC10E1AEFD6}" type="presParOf" srcId="{22D927E0-4C32-4B26-8CDA-E555CE8ECCD1}" destId="{C2D74421-C2F1-4FDA-B316-514D91095B73}" srcOrd="1" destOrd="0" presId="urn:microsoft.com/office/officeart/2005/8/layout/hierarchy3"/>
    <dgm:cxn modelId="{8B0B02C2-138F-46FF-A728-E326FEAFBB0D}" type="presParOf" srcId="{C2D74421-C2F1-4FDA-B316-514D91095B73}" destId="{F27B836B-E597-4DEC-8B2F-51708D0020FA}" srcOrd="0" destOrd="0" presId="urn:microsoft.com/office/officeart/2005/8/layout/hierarchy3"/>
    <dgm:cxn modelId="{B8DAC98D-9727-42A4-B005-34BB47477E4B}" type="presParOf" srcId="{C2D74421-C2F1-4FDA-B316-514D91095B73}" destId="{FB080BDB-B1A9-4228-952A-6500108C6BCC}" srcOrd="1" destOrd="0" presId="urn:microsoft.com/office/officeart/2005/8/layout/hierarchy3"/>
    <dgm:cxn modelId="{3F021365-22B8-4B8E-B7B1-E41BDD246F2A}" type="presParOf" srcId="{C2D74421-C2F1-4FDA-B316-514D91095B73}" destId="{326976D1-5457-48A0-BFC7-03F538CA9F99}" srcOrd="2" destOrd="0" presId="urn:microsoft.com/office/officeart/2005/8/layout/hierarchy3"/>
    <dgm:cxn modelId="{F7639923-BD85-4AA7-ADC2-A4E834B8ABC6}" type="presParOf" srcId="{C2D74421-C2F1-4FDA-B316-514D91095B73}" destId="{F36ED470-2A00-4E00-AE3B-E5DF433B9D7A}" srcOrd="3" destOrd="0" presId="urn:microsoft.com/office/officeart/2005/8/layout/hierarchy3"/>
    <dgm:cxn modelId="{7FE3A2FD-6249-4FA5-8CD9-35FC4455A35D}" type="presParOf" srcId="{C2D74421-C2F1-4FDA-B316-514D91095B73}" destId="{74E2B018-963C-4CDF-BF48-650C91622FEC}" srcOrd="4" destOrd="0" presId="urn:microsoft.com/office/officeart/2005/8/layout/hierarchy3"/>
    <dgm:cxn modelId="{E183BDA4-7753-4C20-9CAF-72A3436A1187}" type="presParOf" srcId="{C2D74421-C2F1-4FDA-B316-514D91095B73}" destId="{718EDA56-04A7-405F-8BCB-90065868C94D}" srcOrd="5" destOrd="0" presId="urn:microsoft.com/office/officeart/2005/8/layout/hierarchy3"/>
    <dgm:cxn modelId="{141B5B9A-BB86-4EC0-86E4-F1155F31FA0C}" type="presParOf" srcId="{C2D74421-C2F1-4FDA-B316-514D91095B73}" destId="{8F45923C-4959-4DA7-8058-107C29EC8BFB}" srcOrd="6" destOrd="0" presId="urn:microsoft.com/office/officeart/2005/8/layout/hierarchy3"/>
    <dgm:cxn modelId="{F45173F5-ED09-4635-BEBB-ABE1470D9249}" type="presParOf" srcId="{C2D74421-C2F1-4FDA-B316-514D91095B73}" destId="{EA12A781-B1B7-472E-A7DA-24D4C448A2B4}" srcOrd="7" destOrd="0" presId="urn:microsoft.com/office/officeart/2005/8/layout/hierarchy3"/>
    <dgm:cxn modelId="{99003370-B6CC-43CD-B3A5-958A42578969}" type="presParOf" srcId="{C2D74421-C2F1-4FDA-B316-514D91095B73}" destId="{A7613D18-8047-4EFA-B2E4-852ECBA37ED8}" srcOrd="8" destOrd="0" presId="urn:microsoft.com/office/officeart/2005/8/layout/hierarchy3"/>
    <dgm:cxn modelId="{4963BA8F-4597-4322-B6AA-F45832C6D9E3}" type="presParOf" srcId="{C2D74421-C2F1-4FDA-B316-514D91095B73}" destId="{9695F4B4-5C85-44A1-B8FE-B8B2EC8C8A9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E73C19-81D5-4CFD-A3ED-AD9BAF5F5D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7A621-1005-4E72-A05D-49A0FB0003D6}">
      <dgm:prSet phldrT="[Text]"/>
      <dgm:spPr/>
      <dgm:t>
        <a:bodyPr/>
        <a:lstStyle/>
        <a:p>
          <a:r>
            <a:rPr lang="en-US" dirty="0" smtClean="0"/>
            <a:t>Support Services</a:t>
          </a:r>
          <a:endParaRPr lang="en-US" dirty="0"/>
        </a:p>
      </dgm:t>
    </dgm:pt>
    <dgm:pt modelId="{830A9207-FFF6-459E-AA73-24DA897D5CEF}" type="parTrans" cxnId="{1D2ACE3C-B3A7-4FAC-A3E7-B7C7C99B75E4}">
      <dgm:prSet/>
      <dgm:spPr/>
      <dgm:t>
        <a:bodyPr/>
        <a:lstStyle/>
        <a:p>
          <a:endParaRPr lang="en-US"/>
        </a:p>
      </dgm:t>
    </dgm:pt>
    <dgm:pt modelId="{E8C2BF47-E0E2-4D9E-B698-0862EDDD2287}" type="sibTrans" cxnId="{1D2ACE3C-B3A7-4FAC-A3E7-B7C7C99B75E4}">
      <dgm:prSet/>
      <dgm:spPr/>
      <dgm:t>
        <a:bodyPr/>
        <a:lstStyle/>
        <a:p>
          <a:endParaRPr lang="en-US"/>
        </a:p>
      </dgm:t>
    </dgm:pt>
    <dgm:pt modelId="{AF96166E-ACA3-4F1B-A183-11CF96DCCF01}">
      <dgm:prSet phldrT="[Text]" custT="1"/>
      <dgm:spPr/>
      <dgm:t>
        <a:bodyPr/>
        <a:lstStyle/>
        <a:p>
          <a:r>
            <a:rPr lang="en-US" sz="1800" dirty="0" smtClean="0"/>
            <a:t>Release of (Medical) Information</a:t>
          </a:r>
          <a:endParaRPr lang="en-US" sz="1800" dirty="0"/>
        </a:p>
      </dgm:t>
    </dgm:pt>
    <dgm:pt modelId="{F294349F-4C11-4E58-BB02-D1A081065FF3}" type="parTrans" cxnId="{1C6712FC-8CFC-4A4F-B366-F6B66674131E}">
      <dgm:prSet/>
      <dgm:spPr/>
      <dgm:t>
        <a:bodyPr/>
        <a:lstStyle/>
        <a:p>
          <a:endParaRPr lang="en-US"/>
        </a:p>
      </dgm:t>
    </dgm:pt>
    <dgm:pt modelId="{535D2864-BD0D-49A8-90C0-DDCE0F0DB927}" type="sibTrans" cxnId="{1C6712FC-8CFC-4A4F-B366-F6B66674131E}">
      <dgm:prSet/>
      <dgm:spPr/>
      <dgm:t>
        <a:bodyPr/>
        <a:lstStyle/>
        <a:p>
          <a:endParaRPr lang="en-US"/>
        </a:p>
      </dgm:t>
    </dgm:pt>
    <dgm:pt modelId="{44F2FB51-D739-4610-BA66-8553C628E17B}">
      <dgm:prSet phldrT="[Text]" custT="1"/>
      <dgm:spPr/>
      <dgm:t>
        <a:bodyPr/>
        <a:lstStyle/>
        <a:p>
          <a:r>
            <a:rPr lang="en-US" sz="1800" dirty="0" smtClean="0"/>
            <a:t>Nurse Advice Line/Call Center</a:t>
          </a:r>
          <a:endParaRPr lang="en-US" sz="1800" dirty="0"/>
        </a:p>
      </dgm:t>
    </dgm:pt>
    <dgm:pt modelId="{D589D5F7-64FA-4017-A657-6A1BC94CCA8C}" type="parTrans" cxnId="{86C257A6-C478-44DF-82A4-907F438DEEE9}">
      <dgm:prSet/>
      <dgm:spPr/>
      <dgm:t>
        <a:bodyPr/>
        <a:lstStyle/>
        <a:p>
          <a:endParaRPr lang="en-US"/>
        </a:p>
      </dgm:t>
    </dgm:pt>
    <dgm:pt modelId="{75762681-026F-4A0A-891B-7962A96524E2}" type="sibTrans" cxnId="{86C257A6-C478-44DF-82A4-907F438DEEE9}">
      <dgm:prSet/>
      <dgm:spPr/>
      <dgm:t>
        <a:bodyPr/>
        <a:lstStyle/>
        <a:p>
          <a:endParaRPr lang="en-US"/>
        </a:p>
      </dgm:t>
    </dgm:pt>
    <dgm:pt modelId="{6190BDAE-B0EB-4BED-8F49-98FEEC1B58B1}">
      <dgm:prSet phldrT="[Text]"/>
      <dgm:spPr/>
      <dgm:t>
        <a:bodyPr/>
        <a:lstStyle/>
        <a:p>
          <a:r>
            <a:rPr lang="en-US" dirty="0" smtClean="0"/>
            <a:t>Eligibility &amp; Benefits</a:t>
          </a:r>
          <a:endParaRPr lang="en-US" dirty="0"/>
        </a:p>
      </dgm:t>
    </dgm:pt>
    <dgm:pt modelId="{C1DD574E-F5F1-4D07-94C5-FEB71F05E1DD}" type="parTrans" cxnId="{44F6E011-82BF-4D93-BA3A-109D0A1AED39}">
      <dgm:prSet/>
      <dgm:spPr/>
      <dgm:t>
        <a:bodyPr/>
        <a:lstStyle/>
        <a:p>
          <a:endParaRPr lang="en-US"/>
        </a:p>
      </dgm:t>
    </dgm:pt>
    <dgm:pt modelId="{42FCB22B-C2C6-42BF-A1EC-0848D11370ED}" type="sibTrans" cxnId="{44F6E011-82BF-4D93-BA3A-109D0A1AED39}">
      <dgm:prSet/>
      <dgm:spPr/>
      <dgm:t>
        <a:bodyPr/>
        <a:lstStyle/>
        <a:p>
          <a:endParaRPr lang="en-US"/>
        </a:p>
      </dgm:t>
    </dgm:pt>
    <dgm:pt modelId="{75C2C0CF-0621-404E-9055-EF193398CC2F}">
      <dgm:prSet phldrT="[Text]" custT="1"/>
      <dgm:spPr/>
      <dgm:t>
        <a:bodyPr/>
        <a:lstStyle/>
        <a:p>
          <a:r>
            <a:rPr lang="en-US" sz="1800" dirty="0" smtClean="0"/>
            <a:t>Agent Cashier; Travel</a:t>
          </a:r>
          <a:endParaRPr lang="en-US" sz="1800" dirty="0"/>
        </a:p>
      </dgm:t>
    </dgm:pt>
    <dgm:pt modelId="{4B850CD5-466B-442F-A6FD-27186D0C255C}" type="parTrans" cxnId="{33552EC7-5111-42C9-8B0D-EF00900D02F2}">
      <dgm:prSet/>
      <dgm:spPr/>
      <dgm:t>
        <a:bodyPr/>
        <a:lstStyle/>
        <a:p>
          <a:endParaRPr lang="en-US"/>
        </a:p>
      </dgm:t>
    </dgm:pt>
    <dgm:pt modelId="{EC683917-EFFE-4C00-B172-E7AB2211ADC5}" type="sibTrans" cxnId="{33552EC7-5111-42C9-8B0D-EF00900D02F2}">
      <dgm:prSet/>
      <dgm:spPr/>
      <dgm:t>
        <a:bodyPr/>
        <a:lstStyle/>
        <a:p>
          <a:endParaRPr lang="en-US"/>
        </a:p>
      </dgm:t>
    </dgm:pt>
    <dgm:pt modelId="{2D40ED01-95E9-4E6C-A9A8-FF19DECB27EC}">
      <dgm:prSet phldrT="[Text]" custT="1"/>
      <dgm:spPr/>
      <dgm:t>
        <a:bodyPr/>
        <a:lstStyle/>
        <a:p>
          <a:r>
            <a:rPr lang="en-US" sz="1800" dirty="0" smtClean="0"/>
            <a:t>Care Coordination</a:t>
          </a:r>
        </a:p>
        <a:p>
          <a:r>
            <a:rPr lang="en-US" sz="1800" dirty="0" smtClean="0"/>
            <a:t>Non VA Care &amp; Fee</a:t>
          </a:r>
          <a:endParaRPr lang="en-US" sz="1800" dirty="0"/>
        </a:p>
      </dgm:t>
    </dgm:pt>
    <dgm:pt modelId="{F78E39C1-7B0E-408F-8E4B-755FABC30396}" type="parTrans" cxnId="{145ED5DB-B342-4611-B26C-CC6BBDEEC80E}">
      <dgm:prSet/>
      <dgm:spPr/>
      <dgm:t>
        <a:bodyPr/>
        <a:lstStyle/>
        <a:p>
          <a:endParaRPr lang="en-US"/>
        </a:p>
      </dgm:t>
    </dgm:pt>
    <dgm:pt modelId="{141974D2-7695-4AA6-81FC-1A51975F9187}" type="sibTrans" cxnId="{145ED5DB-B342-4611-B26C-CC6BBDEEC80E}">
      <dgm:prSet/>
      <dgm:spPr/>
      <dgm:t>
        <a:bodyPr/>
        <a:lstStyle/>
        <a:p>
          <a:endParaRPr lang="en-US"/>
        </a:p>
      </dgm:t>
    </dgm:pt>
    <dgm:pt modelId="{69EB53A6-52B2-4009-9E29-963BEF9D2865}">
      <dgm:prSet phldrT="[Text]" custT="1"/>
      <dgm:spPr/>
      <dgm:t>
        <a:bodyPr/>
        <a:lstStyle/>
        <a:p>
          <a:r>
            <a:rPr lang="en-US" sz="1800" dirty="0" smtClean="0"/>
            <a:t>Applying for VA Services</a:t>
          </a:r>
          <a:endParaRPr lang="en-US" sz="1800" dirty="0"/>
        </a:p>
      </dgm:t>
    </dgm:pt>
    <dgm:pt modelId="{3E581C6F-9607-4322-908C-854031DA4F1F}" type="parTrans" cxnId="{4E2DB701-D1C7-4FC0-97CC-7598A9F7C480}">
      <dgm:prSet/>
      <dgm:spPr/>
      <dgm:t>
        <a:bodyPr/>
        <a:lstStyle/>
        <a:p>
          <a:endParaRPr lang="en-US"/>
        </a:p>
      </dgm:t>
    </dgm:pt>
    <dgm:pt modelId="{2610A9B9-12EC-4A44-8D20-2C56F841010B}" type="sibTrans" cxnId="{4E2DB701-D1C7-4FC0-97CC-7598A9F7C480}">
      <dgm:prSet/>
      <dgm:spPr/>
      <dgm:t>
        <a:bodyPr/>
        <a:lstStyle/>
        <a:p>
          <a:endParaRPr lang="en-US"/>
        </a:p>
      </dgm:t>
    </dgm:pt>
    <dgm:pt modelId="{D267879B-E8B4-47E7-81EA-B5E4D0660C12}">
      <dgm:prSet phldrT="[Text]" custT="1"/>
      <dgm:spPr/>
      <dgm:t>
        <a:bodyPr/>
        <a:lstStyle/>
        <a:p>
          <a:r>
            <a:rPr lang="en-US" sz="1800" dirty="0" smtClean="0"/>
            <a:t>Billing</a:t>
          </a:r>
          <a:endParaRPr lang="en-US" sz="1800" dirty="0"/>
        </a:p>
      </dgm:t>
    </dgm:pt>
    <dgm:pt modelId="{D8907F7C-FBDB-4658-9247-2FA831CA95FD}" type="parTrans" cxnId="{713AF0FE-0D97-4C0C-8E42-663CE0587329}">
      <dgm:prSet/>
      <dgm:spPr/>
      <dgm:t>
        <a:bodyPr/>
        <a:lstStyle/>
        <a:p>
          <a:endParaRPr lang="en-US"/>
        </a:p>
      </dgm:t>
    </dgm:pt>
    <dgm:pt modelId="{4738BCA0-772A-4C8F-9817-1D45B13B915A}" type="sibTrans" cxnId="{713AF0FE-0D97-4C0C-8E42-663CE0587329}">
      <dgm:prSet/>
      <dgm:spPr/>
      <dgm:t>
        <a:bodyPr/>
        <a:lstStyle/>
        <a:p>
          <a:endParaRPr lang="en-US"/>
        </a:p>
      </dgm:t>
    </dgm:pt>
    <dgm:pt modelId="{ED390FCD-5010-4826-87CB-88CF3B71E9E6}">
      <dgm:prSet phldrT="[Text]" custT="1"/>
      <dgm:spPr/>
      <dgm:t>
        <a:bodyPr/>
        <a:lstStyle/>
        <a:p>
          <a:r>
            <a:rPr lang="en-US" sz="1800" dirty="0" smtClean="0"/>
            <a:t>Social Work</a:t>
          </a:r>
          <a:endParaRPr lang="en-US" sz="1800" dirty="0"/>
        </a:p>
      </dgm:t>
    </dgm:pt>
    <dgm:pt modelId="{B331440A-C66C-4563-AA68-19BA2CD354AE}" type="parTrans" cxnId="{60530345-BD1E-42EF-B2CF-9C722FBBAECC}">
      <dgm:prSet/>
      <dgm:spPr/>
      <dgm:t>
        <a:bodyPr/>
        <a:lstStyle/>
        <a:p>
          <a:endParaRPr lang="en-US"/>
        </a:p>
      </dgm:t>
    </dgm:pt>
    <dgm:pt modelId="{47AEB774-59A1-493F-ACC6-EF7FAA8DB36E}" type="sibTrans" cxnId="{60530345-BD1E-42EF-B2CF-9C722FBBAECC}">
      <dgm:prSet/>
      <dgm:spPr/>
      <dgm:t>
        <a:bodyPr/>
        <a:lstStyle/>
        <a:p>
          <a:endParaRPr lang="en-US"/>
        </a:p>
      </dgm:t>
    </dgm:pt>
    <dgm:pt modelId="{941BFE66-8A1E-46DD-AEDD-2CB93E2492BE}">
      <dgm:prSet phldrT="[Text]" custT="1"/>
      <dgm:spPr/>
      <dgm:t>
        <a:bodyPr/>
        <a:lstStyle/>
        <a:p>
          <a:r>
            <a:rPr lang="en-US" sz="1800" dirty="0" smtClean="0"/>
            <a:t>Chaplain/Spiritual Care</a:t>
          </a:r>
          <a:endParaRPr lang="en-US" sz="1800" dirty="0"/>
        </a:p>
      </dgm:t>
    </dgm:pt>
    <dgm:pt modelId="{E8CF3FAB-8CA0-4F4F-AF3F-DC5FD62D73EA}" type="parTrans" cxnId="{08A896EF-5422-4C94-A7C3-9DCF7384BD56}">
      <dgm:prSet/>
      <dgm:spPr/>
      <dgm:t>
        <a:bodyPr/>
        <a:lstStyle/>
        <a:p>
          <a:endParaRPr lang="en-US"/>
        </a:p>
      </dgm:t>
    </dgm:pt>
    <dgm:pt modelId="{13BF94A6-2503-48E8-BDD7-43C838D84199}" type="sibTrans" cxnId="{08A896EF-5422-4C94-A7C3-9DCF7384BD56}">
      <dgm:prSet/>
      <dgm:spPr/>
      <dgm:t>
        <a:bodyPr/>
        <a:lstStyle/>
        <a:p>
          <a:endParaRPr lang="en-US"/>
        </a:p>
      </dgm:t>
    </dgm:pt>
    <dgm:pt modelId="{C12EFB4F-8C0A-4E7F-BFC7-22091C938258}">
      <dgm:prSet phldrT="[Text]" custT="1"/>
      <dgm:spPr/>
      <dgm:t>
        <a:bodyPr/>
        <a:lstStyle/>
        <a:p>
          <a:r>
            <a:rPr lang="en-US" sz="1800" dirty="0" smtClean="0"/>
            <a:t>Patient Advocates</a:t>
          </a:r>
          <a:endParaRPr lang="en-US" sz="1800" dirty="0"/>
        </a:p>
      </dgm:t>
    </dgm:pt>
    <dgm:pt modelId="{A45927E9-E417-44E2-95E7-A96FD8D01CFB}" type="parTrans" cxnId="{2F067ACE-353C-4024-9796-4CB3031416B2}">
      <dgm:prSet/>
      <dgm:spPr/>
      <dgm:t>
        <a:bodyPr/>
        <a:lstStyle/>
        <a:p>
          <a:endParaRPr lang="en-US"/>
        </a:p>
      </dgm:t>
    </dgm:pt>
    <dgm:pt modelId="{2425F216-AD8E-4DEA-9E6B-B665043ECC12}" type="sibTrans" cxnId="{2F067ACE-353C-4024-9796-4CB3031416B2}">
      <dgm:prSet/>
      <dgm:spPr/>
      <dgm:t>
        <a:bodyPr/>
        <a:lstStyle/>
        <a:p>
          <a:endParaRPr lang="en-US"/>
        </a:p>
      </dgm:t>
    </dgm:pt>
    <dgm:pt modelId="{CA3CCC52-5B52-4231-9C81-8E983EDA78E0}">
      <dgm:prSet phldrT="[Text]" custT="1"/>
      <dgm:spPr/>
      <dgm:t>
        <a:bodyPr/>
        <a:lstStyle/>
        <a:p>
          <a:r>
            <a:rPr lang="en-US" sz="1800" dirty="0" smtClean="0"/>
            <a:t>Decedent Affairs</a:t>
          </a:r>
          <a:endParaRPr lang="en-US" sz="1800" dirty="0"/>
        </a:p>
      </dgm:t>
    </dgm:pt>
    <dgm:pt modelId="{5B4CEDAB-DD55-4B23-84A0-9FF1E717F957}" type="parTrans" cxnId="{3B5BBB63-BE6D-4681-9BFB-7FBD147B389B}">
      <dgm:prSet/>
      <dgm:spPr/>
      <dgm:t>
        <a:bodyPr/>
        <a:lstStyle/>
        <a:p>
          <a:endParaRPr lang="en-US"/>
        </a:p>
      </dgm:t>
    </dgm:pt>
    <dgm:pt modelId="{9743B702-B247-41B6-93AF-4DB500220C16}" type="sibTrans" cxnId="{3B5BBB63-BE6D-4681-9BFB-7FBD147B389B}">
      <dgm:prSet/>
      <dgm:spPr/>
      <dgm:t>
        <a:bodyPr/>
        <a:lstStyle/>
        <a:p>
          <a:endParaRPr lang="en-US"/>
        </a:p>
      </dgm:t>
    </dgm:pt>
    <dgm:pt modelId="{1FAEA35E-82A4-4ABC-882C-EE8EB4B11E11}" type="pres">
      <dgm:prSet presAssocID="{27E73C19-81D5-4CFD-A3ED-AD9BAF5F5D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F06508-C6A6-4D6B-BB9B-0AD7FEE96AE2}" type="pres">
      <dgm:prSet presAssocID="{0CF7A621-1005-4E72-A05D-49A0FB0003D6}" presName="root" presStyleCnt="0"/>
      <dgm:spPr/>
    </dgm:pt>
    <dgm:pt modelId="{0A03C9C8-D9E2-44F4-B1B2-9B1CC3FBCE88}" type="pres">
      <dgm:prSet presAssocID="{0CF7A621-1005-4E72-A05D-49A0FB0003D6}" presName="rootComposite" presStyleCnt="0"/>
      <dgm:spPr/>
    </dgm:pt>
    <dgm:pt modelId="{9F96496C-CF33-4B80-9529-3DEFBD8A49DB}" type="pres">
      <dgm:prSet presAssocID="{0CF7A621-1005-4E72-A05D-49A0FB0003D6}" presName="rootText" presStyleLbl="node1" presStyleIdx="0" presStyleCnt="2" custScaleX="191714" custLinFactNeighborX="-2299" custLinFactNeighborY="20311"/>
      <dgm:spPr/>
      <dgm:t>
        <a:bodyPr/>
        <a:lstStyle/>
        <a:p>
          <a:endParaRPr lang="en-US"/>
        </a:p>
      </dgm:t>
    </dgm:pt>
    <dgm:pt modelId="{C4F70E2D-DB41-4195-A5B0-0CE8F0030DF3}" type="pres">
      <dgm:prSet presAssocID="{0CF7A621-1005-4E72-A05D-49A0FB00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3C6E401E-5B42-45DA-9245-E67AC51B534C}" type="pres">
      <dgm:prSet presAssocID="{0CF7A621-1005-4E72-A05D-49A0FB0003D6}" presName="childShape" presStyleCnt="0"/>
      <dgm:spPr/>
    </dgm:pt>
    <dgm:pt modelId="{09835E6F-D97D-4700-BCC0-D0CBB26B98BE}" type="pres">
      <dgm:prSet presAssocID="{F294349F-4C11-4E58-BB02-D1A081065FF3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3210920D-0491-497F-847C-ADACE8865DBD}" type="pres">
      <dgm:prSet presAssocID="{AF96166E-ACA3-4F1B-A183-11CF96DCCF01}" presName="childText" presStyleLbl="bgAcc1" presStyleIdx="0" presStyleCnt="10" custScaleX="230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DA0E3-A5BB-46FE-AE96-B4364674AA95}" type="pres">
      <dgm:prSet presAssocID="{D589D5F7-64FA-4017-A657-6A1BC94CCA8C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E23CC8A4-270F-4AED-89CF-4EEB0B3C6B14}" type="pres">
      <dgm:prSet presAssocID="{44F2FB51-D739-4610-BA66-8553C628E17B}" presName="childText" presStyleLbl="bgAcc1" presStyleIdx="1" presStyleCnt="10" custScaleX="230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ADBB6-49C7-4BF8-9BFF-8B2BB526FA99}" type="pres">
      <dgm:prSet presAssocID="{B331440A-C66C-4563-AA68-19BA2CD354AE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2D05364B-EBE8-41B2-B2B7-CBC3D77F4CA1}" type="pres">
      <dgm:prSet presAssocID="{ED390FCD-5010-4826-87CB-88CF3B71E9E6}" presName="childText" presStyleLbl="bgAcc1" presStyleIdx="2" presStyleCnt="10" custScaleX="230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656CD-03AE-4974-9CDA-5C1F10BD9480}" type="pres">
      <dgm:prSet presAssocID="{E8CF3FAB-8CA0-4F4F-AF3F-DC5FD62D73EA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00FCC674-7FAF-49DC-B3CC-1BADC21CA1D9}" type="pres">
      <dgm:prSet presAssocID="{941BFE66-8A1E-46DD-AEDD-2CB93E2492BE}" presName="childText" presStyleLbl="bgAcc1" presStyleIdx="3" presStyleCnt="10" custScaleX="230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B4AB7-2061-4347-9B52-0DC4EB3B5EFD}" type="pres">
      <dgm:prSet presAssocID="{A45927E9-E417-44E2-95E7-A96FD8D01CFB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3CB38747-5062-47E3-AAF1-0D12DA5ED563}" type="pres">
      <dgm:prSet presAssocID="{C12EFB4F-8C0A-4E7F-BFC7-22091C938258}" presName="childText" presStyleLbl="bgAcc1" presStyleIdx="4" presStyleCnt="10" custScaleX="230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927E0-4C32-4B26-8CDA-E555CE8ECCD1}" type="pres">
      <dgm:prSet presAssocID="{6190BDAE-B0EB-4BED-8F49-98FEEC1B58B1}" presName="root" presStyleCnt="0"/>
      <dgm:spPr/>
    </dgm:pt>
    <dgm:pt modelId="{0B0C4E6E-425E-48A0-AE84-9A900359E38C}" type="pres">
      <dgm:prSet presAssocID="{6190BDAE-B0EB-4BED-8F49-98FEEC1B58B1}" presName="rootComposite" presStyleCnt="0"/>
      <dgm:spPr/>
    </dgm:pt>
    <dgm:pt modelId="{5D6D62B6-3D1C-4A54-BBA1-0D0ADC35E197}" type="pres">
      <dgm:prSet presAssocID="{6190BDAE-B0EB-4BED-8F49-98FEEC1B58B1}" presName="rootText" presStyleLbl="node1" presStyleIdx="1" presStyleCnt="2" custScaleX="191714" custLinFactNeighborX="-3434" custLinFactNeighborY="20311"/>
      <dgm:spPr/>
      <dgm:t>
        <a:bodyPr/>
        <a:lstStyle/>
        <a:p>
          <a:endParaRPr lang="en-US"/>
        </a:p>
      </dgm:t>
    </dgm:pt>
    <dgm:pt modelId="{BEE8946E-7002-4242-9462-2F8D84456F20}" type="pres">
      <dgm:prSet presAssocID="{6190BDAE-B0EB-4BED-8F49-98FEEC1B58B1}" presName="rootConnector" presStyleLbl="node1" presStyleIdx="1" presStyleCnt="2"/>
      <dgm:spPr/>
      <dgm:t>
        <a:bodyPr/>
        <a:lstStyle/>
        <a:p>
          <a:endParaRPr lang="en-US"/>
        </a:p>
      </dgm:t>
    </dgm:pt>
    <dgm:pt modelId="{C2D74421-C2F1-4FDA-B316-514D91095B73}" type="pres">
      <dgm:prSet presAssocID="{6190BDAE-B0EB-4BED-8F49-98FEEC1B58B1}" presName="childShape" presStyleCnt="0"/>
      <dgm:spPr/>
    </dgm:pt>
    <dgm:pt modelId="{F27B836B-E597-4DEC-8B2F-51708D0020FA}" type="pres">
      <dgm:prSet presAssocID="{4B850CD5-466B-442F-A6FD-27186D0C255C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FB080BDB-B1A9-4228-952A-6500108C6BCC}" type="pres">
      <dgm:prSet presAssocID="{75C2C0CF-0621-404E-9055-EF193398CC2F}" presName="childText" presStyleLbl="bgAcc1" presStyleIdx="5" presStyleCnt="10" custScaleX="25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976D1-5457-48A0-BFC7-03F538CA9F99}" type="pres">
      <dgm:prSet presAssocID="{F78E39C1-7B0E-408F-8E4B-755FABC30396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F36ED470-2A00-4E00-AE3B-E5DF433B9D7A}" type="pres">
      <dgm:prSet presAssocID="{2D40ED01-95E9-4E6C-A9A8-FF19DECB27EC}" presName="childText" presStyleLbl="bgAcc1" presStyleIdx="6" presStyleCnt="10" custScaleX="25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B018-963C-4CDF-BF48-650C91622FEC}" type="pres">
      <dgm:prSet presAssocID="{3E581C6F-9607-4322-908C-854031DA4F1F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718EDA56-04A7-405F-8BCB-90065868C94D}" type="pres">
      <dgm:prSet presAssocID="{69EB53A6-52B2-4009-9E29-963BEF9D2865}" presName="childText" presStyleLbl="bgAcc1" presStyleIdx="7" presStyleCnt="10" custScaleX="25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5923C-4959-4DA7-8058-107C29EC8BFB}" type="pres">
      <dgm:prSet presAssocID="{D8907F7C-FBDB-4658-9247-2FA831CA95FD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EA12A781-B1B7-472E-A7DA-24D4C448A2B4}" type="pres">
      <dgm:prSet presAssocID="{D267879B-E8B4-47E7-81EA-B5E4D0660C12}" presName="childText" presStyleLbl="bgAcc1" presStyleIdx="8" presStyleCnt="10" custScaleX="25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0FDD0-7974-4BB3-A252-20B9901C0AFD}" type="pres">
      <dgm:prSet presAssocID="{5B4CEDAB-DD55-4B23-84A0-9FF1E717F957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0911B7B5-1DC5-44E4-969B-B2DEA74A6472}" type="pres">
      <dgm:prSet presAssocID="{CA3CCC52-5B52-4231-9C81-8E983EDA78E0}" presName="childText" presStyleLbl="bgAcc1" presStyleIdx="9" presStyleCnt="10" custScaleX="252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BD0B2-F41B-45A4-9D1E-09ECC00DE019}" type="presOf" srcId="{6190BDAE-B0EB-4BED-8F49-98FEEC1B58B1}" destId="{BEE8946E-7002-4242-9462-2F8D84456F20}" srcOrd="1" destOrd="0" presId="urn:microsoft.com/office/officeart/2005/8/layout/hierarchy3"/>
    <dgm:cxn modelId="{B3FF4C02-7405-4F47-B27E-4CB684CEA82A}" type="presOf" srcId="{ED390FCD-5010-4826-87CB-88CF3B71E9E6}" destId="{2D05364B-EBE8-41B2-B2B7-CBC3D77F4CA1}" srcOrd="0" destOrd="0" presId="urn:microsoft.com/office/officeart/2005/8/layout/hierarchy3"/>
    <dgm:cxn modelId="{1D2ACE3C-B3A7-4FAC-A3E7-B7C7C99B75E4}" srcId="{27E73C19-81D5-4CFD-A3ED-AD9BAF5F5D89}" destId="{0CF7A621-1005-4E72-A05D-49A0FB0003D6}" srcOrd="0" destOrd="0" parTransId="{830A9207-FFF6-459E-AA73-24DA897D5CEF}" sibTransId="{E8C2BF47-E0E2-4D9E-B698-0862EDDD2287}"/>
    <dgm:cxn modelId="{BFC233D3-367C-47AC-AE53-A437518EE012}" type="presOf" srcId="{75C2C0CF-0621-404E-9055-EF193398CC2F}" destId="{FB080BDB-B1A9-4228-952A-6500108C6BCC}" srcOrd="0" destOrd="0" presId="urn:microsoft.com/office/officeart/2005/8/layout/hierarchy3"/>
    <dgm:cxn modelId="{B26C7DAB-99AC-403B-BFFF-C32363D3E1A2}" type="presOf" srcId="{3E581C6F-9607-4322-908C-854031DA4F1F}" destId="{74E2B018-963C-4CDF-BF48-650C91622FEC}" srcOrd="0" destOrd="0" presId="urn:microsoft.com/office/officeart/2005/8/layout/hierarchy3"/>
    <dgm:cxn modelId="{0AAAE3EF-1325-454F-9539-6B5B4F3B60EA}" type="presOf" srcId="{B331440A-C66C-4563-AA68-19BA2CD354AE}" destId="{F64ADBB6-49C7-4BF8-9BFF-8B2BB526FA99}" srcOrd="0" destOrd="0" presId="urn:microsoft.com/office/officeart/2005/8/layout/hierarchy3"/>
    <dgm:cxn modelId="{A64158FF-8091-42A2-A93A-7C8EDB891F77}" type="presOf" srcId="{44F2FB51-D739-4610-BA66-8553C628E17B}" destId="{E23CC8A4-270F-4AED-89CF-4EEB0B3C6B14}" srcOrd="0" destOrd="0" presId="urn:microsoft.com/office/officeart/2005/8/layout/hierarchy3"/>
    <dgm:cxn modelId="{82E00835-62D7-4B8D-9C24-BD1B27EF2003}" type="presOf" srcId="{C12EFB4F-8C0A-4E7F-BFC7-22091C938258}" destId="{3CB38747-5062-47E3-AAF1-0D12DA5ED563}" srcOrd="0" destOrd="0" presId="urn:microsoft.com/office/officeart/2005/8/layout/hierarchy3"/>
    <dgm:cxn modelId="{67D0A639-4AEF-4CB4-A4F3-48D713562AA7}" type="presOf" srcId="{F294349F-4C11-4E58-BB02-D1A081065FF3}" destId="{09835E6F-D97D-4700-BCC0-D0CBB26B98BE}" srcOrd="0" destOrd="0" presId="urn:microsoft.com/office/officeart/2005/8/layout/hierarchy3"/>
    <dgm:cxn modelId="{60C958E0-0089-4368-A35C-695F9B11A03D}" type="presOf" srcId="{0CF7A621-1005-4E72-A05D-49A0FB0003D6}" destId="{9F96496C-CF33-4B80-9529-3DEFBD8A49DB}" srcOrd="0" destOrd="0" presId="urn:microsoft.com/office/officeart/2005/8/layout/hierarchy3"/>
    <dgm:cxn modelId="{145ED5DB-B342-4611-B26C-CC6BBDEEC80E}" srcId="{6190BDAE-B0EB-4BED-8F49-98FEEC1B58B1}" destId="{2D40ED01-95E9-4E6C-A9A8-FF19DECB27EC}" srcOrd="1" destOrd="0" parTransId="{F78E39C1-7B0E-408F-8E4B-755FABC30396}" sibTransId="{141974D2-7695-4AA6-81FC-1A51975F9187}"/>
    <dgm:cxn modelId="{A7C76D6F-4B65-4D75-B81C-262B97C2F2FA}" type="presOf" srcId="{941BFE66-8A1E-46DD-AEDD-2CB93E2492BE}" destId="{00FCC674-7FAF-49DC-B3CC-1BADC21CA1D9}" srcOrd="0" destOrd="0" presId="urn:microsoft.com/office/officeart/2005/8/layout/hierarchy3"/>
    <dgm:cxn modelId="{7D80AEFB-7719-4C14-82A8-F8FED19E9D4C}" type="presOf" srcId="{6190BDAE-B0EB-4BED-8F49-98FEEC1B58B1}" destId="{5D6D62B6-3D1C-4A54-BBA1-0D0ADC35E197}" srcOrd="0" destOrd="0" presId="urn:microsoft.com/office/officeart/2005/8/layout/hierarchy3"/>
    <dgm:cxn modelId="{2F067ACE-353C-4024-9796-4CB3031416B2}" srcId="{0CF7A621-1005-4E72-A05D-49A0FB0003D6}" destId="{C12EFB4F-8C0A-4E7F-BFC7-22091C938258}" srcOrd="4" destOrd="0" parTransId="{A45927E9-E417-44E2-95E7-A96FD8D01CFB}" sibTransId="{2425F216-AD8E-4DEA-9E6B-B665043ECC12}"/>
    <dgm:cxn modelId="{87C66E0D-82DF-4C2E-94FD-C015690F223C}" type="presOf" srcId="{CA3CCC52-5B52-4231-9C81-8E983EDA78E0}" destId="{0911B7B5-1DC5-44E4-969B-B2DEA74A6472}" srcOrd="0" destOrd="0" presId="urn:microsoft.com/office/officeart/2005/8/layout/hierarchy3"/>
    <dgm:cxn modelId="{4E2DB701-D1C7-4FC0-97CC-7598A9F7C480}" srcId="{6190BDAE-B0EB-4BED-8F49-98FEEC1B58B1}" destId="{69EB53A6-52B2-4009-9E29-963BEF9D2865}" srcOrd="2" destOrd="0" parTransId="{3E581C6F-9607-4322-908C-854031DA4F1F}" sibTransId="{2610A9B9-12EC-4A44-8D20-2C56F841010B}"/>
    <dgm:cxn modelId="{5F063A23-AB84-4873-874B-78D105FD8605}" type="presOf" srcId="{D589D5F7-64FA-4017-A657-6A1BC94CCA8C}" destId="{D8BDA0E3-A5BB-46FE-AE96-B4364674AA95}" srcOrd="0" destOrd="0" presId="urn:microsoft.com/office/officeart/2005/8/layout/hierarchy3"/>
    <dgm:cxn modelId="{20258DA9-DD54-4714-A256-DDE7AE863056}" type="presOf" srcId="{D8907F7C-FBDB-4658-9247-2FA831CA95FD}" destId="{8F45923C-4959-4DA7-8058-107C29EC8BFB}" srcOrd="0" destOrd="0" presId="urn:microsoft.com/office/officeart/2005/8/layout/hierarchy3"/>
    <dgm:cxn modelId="{42F7E185-21BA-4D2E-B2DF-23E0D0DA0426}" type="presOf" srcId="{27E73C19-81D5-4CFD-A3ED-AD9BAF5F5D89}" destId="{1FAEA35E-82A4-4ABC-882C-EE8EB4B11E11}" srcOrd="0" destOrd="0" presId="urn:microsoft.com/office/officeart/2005/8/layout/hierarchy3"/>
    <dgm:cxn modelId="{C2ADDCAF-3CD0-4667-A545-FC6C28DD7856}" type="presOf" srcId="{E8CF3FAB-8CA0-4F4F-AF3F-DC5FD62D73EA}" destId="{5AF656CD-03AE-4974-9CDA-5C1F10BD9480}" srcOrd="0" destOrd="0" presId="urn:microsoft.com/office/officeart/2005/8/layout/hierarchy3"/>
    <dgm:cxn modelId="{0423E7CB-49D9-437E-8231-0CAA20AA1D66}" type="presOf" srcId="{5B4CEDAB-DD55-4B23-84A0-9FF1E717F957}" destId="{2780FDD0-7974-4BB3-A252-20B9901C0AFD}" srcOrd="0" destOrd="0" presId="urn:microsoft.com/office/officeart/2005/8/layout/hierarchy3"/>
    <dgm:cxn modelId="{84051DCF-8470-4989-8C03-18F7D0379918}" type="presOf" srcId="{69EB53A6-52B2-4009-9E29-963BEF9D2865}" destId="{718EDA56-04A7-405F-8BCB-90065868C94D}" srcOrd="0" destOrd="0" presId="urn:microsoft.com/office/officeart/2005/8/layout/hierarchy3"/>
    <dgm:cxn modelId="{5725B677-B3F1-4B56-9B8F-311A1E04BF21}" type="presOf" srcId="{AF96166E-ACA3-4F1B-A183-11CF96DCCF01}" destId="{3210920D-0491-497F-847C-ADACE8865DBD}" srcOrd="0" destOrd="0" presId="urn:microsoft.com/office/officeart/2005/8/layout/hierarchy3"/>
    <dgm:cxn modelId="{6144051E-D981-46CB-816C-3632728C4896}" type="presOf" srcId="{F78E39C1-7B0E-408F-8E4B-755FABC30396}" destId="{326976D1-5457-48A0-BFC7-03F538CA9F99}" srcOrd="0" destOrd="0" presId="urn:microsoft.com/office/officeart/2005/8/layout/hierarchy3"/>
    <dgm:cxn modelId="{494351D9-59A1-48D3-B376-54F10F1E4A7A}" type="presOf" srcId="{0CF7A621-1005-4E72-A05D-49A0FB0003D6}" destId="{C4F70E2D-DB41-4195-A5B0-0CE8F0030DF3}" srcOrd="1" destOrd="0" presId="urn:microsoft.com/office/officeart/2005/8/layout/hierarchy3"/>
    <dgm:cxn modelId="{D3920B1C-930C-49B0-8E94-29F7A87E7C71}" type="presOf" srcId="{A45927E9-E417-44E2-95E7-A96FD8D01CFB}" destId="{EF9B4AB7-2061-4347-9B52-0DC4EB3B5EFD}" srcOrd="0" destOrd="0" presId="urn:microsoft.com/office/officeart/2005/8/layout/hierarchy3"/>
    <dgm:cxn modelId="{1C6712FC-8CFC-4A4F-B366-F6B66674131E}" srcId="{0CF7A621-1005-4E72-A05D-49A0FB0003D6}" destId="{AF96166E-ACA3-4F1B-A183-11CF96DCCF01}" srcOrd="0" destOrd="0" parTransId="{F294349F-4C11-4E58-BB02-D1A081065FF3}" sibTransId="{535D2864-BD0D-49A8-90C0-DDCE0F0DB927}"/>
    <dgm:cxn modelId="{3B5BBB63-BE6D-4681-9BFB-7FBD147B389B}" srcId="{6190BDAE-B0EB-4BED-8F49-98FEEC1B58B1}" destId="{CA3CCC52-5B52-4231-9C81-8E983EDA78E0}" srcOrd="4" destOrd="0" parTransId="{5B4CEDAB-DD55-4B23-84A0-9FF1E717F957}" sibTransId="{9743B702-B247-41B6-93AF-4DB500220C16}"/>
    <dgm:cxn modelId="{86C257A6-C478-44DF-82A4-907F438DEEE9}" srcId="{0CF7A621-1005-4E72-A05D-49A0FB0003D6}" destId="{44F2FB51-D739-4610-BA66-8553C628E17B}" srcOrd="1" destOrd="0" parTransId="{D589D5F7-64FA-4017-A657-6A1BC94CCA8C}" sibTransId="{75762681-026F-4A0A-891B-7962A96524E2}"/>
    <dgm:cxn modelId="{713AF0FE-0D97-4C0C-8E42-663CE0587329}" srcId="{6190BDAE-B0EB-4BED-8F49-98FEEC1B58B1}" destId="{D267879B-E8B4-47E7-81EA-B5E4D0660C12}" srcOrd="3" destOrd="0" parTransId="{D8907F7C-FBDB-4658-9247-2FA831CA95FD}" sibTransId="{4738BCA0-772A-4C8F-9817-1D45B13B915A}"/>
    <dgm:cxn modelId="{60530345-BD1E-42EF-B2CF-9C722FBBAECC}" srcId="{0CF7A621-1005-4E72-A05D-49A0FB0003D6}" destId="{ED390FCD-5010-4826-87CB-88CF3B71E9E6}" srcOrd="2" destOrd="0" parTransId="{B331440A-C66C-4563-AA68-19BA2CD354AE}" sibTransId="{47AEB774-59A1-493F-ACC6-EF7FAA8DB36E}"/>
    <dgm:cxn modelId="{B9683DE8-B90B-468A-9903-FED85A1BFC25}" type="presOf" srcId="{D267879B-E8B4-47E7-81EA-B5E4D0660C12}" destId="{EA12A781-B1B7-472E-A7DA-24D4C448A2B4}" srcOrd="0" destOrd="0" presId="urn:microsoft.com/office/officeart/2005/8/layout/hierarchy3"/>
    <dgm:cxn modelId="{329B0C0A-4EAC-4A83-A2A8-632428AC3820}" type="presOf" srcId="{2D40ED01-95E9-4E6C-A9A8-FF19DECB27EC}" destId="{F36ED470-2A00-4E00-AE3B-E5DF433B9D7A}" srcOrd="0" destOrd="0" presId="urn:microsoft.com/office/officeart/2005/8/layout/hierarchy3"/>
    <dgm:cxn modelId="{44F6E011-82BF-4D93-BA3A-109D0A1AED39}" srcId="{27E73C19-81D5-4CFD-A3ED-AD9BAF5F5D89}" destId="{6190BDAE-B0EB-4BED-8F49-98FEEC1B58B1}" srcOrd="1" destOrd="0" parTransId="{C1DD574E-F5F1-4D07-94C5-FEB71F05E1DD}" sibTransId="{42FCB22B-C2C6-42BF-A1EC-0848D11370ED}"/>
    <dgm:cxn modelId="{08A896EF-5422-4C94-A7C3-9DCF7384BD56}" srcId="{0CF7A621-1005-4E72-A05D-49A0FB0003D6}" destId="{941BFE66-8A1E-46DD-AEDD-2CB93E2492BE}" srcOrd="3" destOrd="0" parTransId="{E8CF3FAB-8CA0-4F4F-AF3F-DC5FD62D73EA}" sibTransId="{13BF94A6-2503-48E8-BDD7-43C838D84199}"/>
    <dgm:cxn modelId="{C99F582E-8B0D-4772-8D38-072BA00DC1CC}" type="presOf" srcId="{4B850CD5-466B-442F-A6FD-27186D0C255C}" destId="{F27B836B-E597-4DEC-8B2F-51708D0020FA}" srcOrd="0" destOrd="0" presId="urn:microsoft.com/office/officeart/2005/8/layout/hierarchy3"/>
    <dgm:cxn modelId="{33552EC7-5111-42C9-8B0D-EF00900D02F2}" srcId="{6190BDAE-B0EB-4BED-8F49-98FEEC1B58B1}" destId="{75C2C0CF-0621-404E-9055-EF193398CC2F}" srcOrd="0" destOrd="0" parTransId="{4B850CD5-466B-442F-A6FD-27186D0C255C}" sibTransId="{EC683917-EFFE-4C00-B172-E7AB2211ADC5}"/>
    <dgm:cxn modelId="{6A53FED3-2D00-4285-92C2-30870E1983F8}" type="presParOf" srcId="{1FAEA35E-82A4-4ABC-882C-EE8EB4B11E11}" destId="{5EF06508-C6A6-4D6B-BB9B-0AD7FEE96AE2}" srcOrd="0" destOrd="0" presId="urn:microsoft.com/office/officeart/2005/8/layout/hierarchy3"/>
    <dgm:cxn modelId="{63068239-0385-45A3-AF6E-B65220BB1537}" type="presParOf" srcId="{5EF06508-C6A6-4D6B-BB9B-0AD7FEE96AE2}" destId="{0A03C9C8-D9E2-44F4-B1B2-9B1CC3FBCE88}" srcOrd="0" destOrd="0" presId="urn:microsoft.com/office/officeart/2005/8/layout/hierarchy3"/>
    <dgm:cxn modelId="{08EE8ADE-C0B1-4D1B-B54C-238F17C0D10A}" type="presParOf" srcId="{0A03C9C8-D9E2-44F4-B1B2-9B1CC3FBCE88}" destId="{9F96496C-CF33-4B80-9529-3DEFBD8A49DB}" srcOrd="0" destOrd="0" presId="urn:microsoft.com/office/officeart/2005/8/layout/hierarchy3"/>
    <dgm:cxn modelId="{66C3304A-8CBE-44ED-B1B1-AD8C8A8B48DD}" type="presParOf" srcId="{0A03C9C8-D9E2-44F4-B1B2-9B1CC3FBCE88}" destId="{C4F70E2D-DB41-4195-A5B0-0CE8F0030DF3}" srcOrd="1" destOrd="0" presId="urn:microsoft.com/office/officeart/2005/8/layout/hierarchy3"/>
    <dgm:cxn modelId="{C8F86AFD-FE0D-4E16-9B19-22422014B4EB}" type="presParOf" srcId="{5EF06508-C6A6-4D6B-BB9B-0AD7FEE96AE2}" destId="{3C6E401E-5B42-45DA-9245-E67AC51B534C}" srcOrd="1" destOrd="0" presId="urn:microsoft.com/office/officeart/2005/8/layout/hierarchy3"/>
    <dgm:cxn modelId="{CAA7F730-77DF-48B1-AA95-6D88FFA83AEC}" type="presParOf" srcId="{3C6E401E-5B42-45DA-9245-E67AC51B534C}" destId="{09835E6F-D97D-4700-BCC0-D0CBB26B98BE}" srcOrd="0" destOrd="0" presId="urn:microsoft.com/office/officeart/2005/8/layout/hierarchy3"/>
    <dgm:cxn modelId="{F51A22A0-F952-40CA-B547-7B93279861B7}" type="presParOf" srcId="{3C6E401E-5B42-45DA-9245-E67AC51B534C}" destId="{3210920D-0491-497F-847C-ADACE8865DBD}" srcOrd="1" destOrd="0" presId="urn:microsoft.com/office/officeart/2005/8/layout/hierarchy3"/>
    <dgm:cxn modelId="{161A7611-63EF-47E8-A960-AD3DF089DA4C}" type="presParOf" srcId="{3C6E401E-5B42-45DA-9245-E67AC51B534C}" destId="{D8BDA0E3-A5BB-46FE-AE96-B4364674AA95}" srcOrd="2" destOrd="0" presId="urn:microsoft.com/office/officeart/2005/8/layout/hierarchy3"/>
    <dgm:cxn modelId="{CBB66AF3-2517-46D1-98FB-A0C494754FBE}" type="presParOf" srcId="{3C6E401E-5B42-45DA-9245-E67AC51B534C}" destId="{E23CC8A4-270F-4AED-89CF-4EEB0B3C6B14}" srcOrd="3" destOrd="0" presId="urn:microsoft.com/office/officeart/2005/8/layout/hierarchy3"/>
    <dgm:cxn modelId="{A8AECB94-1FE0-4E90-B72F-3A7FCA01BD68}" type="presParOf" srcId="{3C6E401E-5B42-45DA-9245-E67AC51B534C}" destId="{F64ADBB6-49C7-4BF8-9BFF-8B2BB526FA99}" srcOrd="4" destOrd="0" presId="urn:microsoft.com/office/officeart/2005/8/layout/hierarchy3"/>
    <dgm:cxn modelId="{8A76F89C-8D1B-409A-9326-9CEF33331478}" type="presParOf" srcId="{3C6E401E-5B42-45DA-9245-E67AC51B534C}" destId="{2D05364B-EBE8-41B2-B2B7-CBC3D77F4CA1}" srcOrd="5" destOrd="0" presId="urn:microsoft.com/office/officeart/2005/8/layout/hierarchy3"/>
    <dgm:cxn modelId="{930E805A-686F-480F-B147-8E51C9927F42}" type="presParOf" srcId="{3C6E401E-5B42-45DA-9245-E67AC51B534C}" destId="{5AF656CD-03AE-4974-9CDA-5C1F10BD9480}" srcOrd="6" destOrd="0" presId="urn:microsoft.com/office/officeart/2005/8/layout/hierarchy3"/>
    <dgm:cxn modelId="{64A1AEC2-8E19-4BA1-8B58-CF8DD6A6DDDB}" type="presParOf" srcId="{3C6E401E-5B42-45DA-9245-E67AC51B534C}" destId="{00FCC674-7FAF-49DC-B3CC-1BADC21CA1D9}" srcOrd="7" destOrd="0" presId="urn:microsoft.com/office/officeart/2005/8/layout/hierarchy3"/>
    <dgm:cxn modelId="{6AFD286B-8FBE-46AA-A2CA-B55E3919C006}" type="presParOf" srcId="{3C6E401E-5B42-45DA-9245-E67AC51B534C}" destId="{EF9B4AB7-2061-4347-9B52-0DC4EB3B5EFD}" srcOrd="8" destOrd="0" presId="urn:microsoft.com/office/officeart/2005/8/layout/hierarchy3"/>
    <dgm:cxn modelId="{0AC2C1E3-7C92-4C50-AE66-FC45CE80912E}" type="presParOf" srcId="{3C6E401E-5B42-45DA-9245-E67AC51B534C}" destId="{3CB38747-5062-47E3-AAF1-0D12DA5ED563}" srcOrd="9" destOrd="0" presId="urn:microsoft.com/office/officeart/2005/8/layout/hierarchy3"/>
    <dgm:cxn modelId="{1D590629-523A-4867-855B-1FC241AC45D6}" type="presParOf" srcId="{1FAEA35E-82A4-4ABC-882C-EE8EB4B11E11}" destId="{22D927E0-4C32-4B26-8CDA-E555CE8ECCD1}" srcOrd="1" destOrd="0" presId="urn:microsoft.com/office/officeart/2005/8/layout/hierarchy3"/>
    <dgm:cxn modelId="{810888B0-A516-4969-BD51-3E0EE032D2F5}" type="presParOf" srcId="{22D927E0-4C32-4B26-8CDA-E555CE8ECCD1}" destId="{0B0C4E6E-425E-48A0-AE84-9A900359E38C}" srcOrd="0" destOrd="0" presId="urn:microsoft.com/office/officeart/2005/8/layout/hierarchy3"/>
    <dgm:cxn modelId="{14EB6811-4036-4E90-A911-DD54D4E92FE4}" type="presParOf" srcId="{0B0C4E6E-425E-48A0-AE84-9A900359E38C}" destId="{5D6D62B6-3D1C-4A54-BBA1-0D0ADC35E197}" srcOrd="0" destOrd="0" presId="urn:microsoft.com/office/officeart/2005/8/layout/hierarchy3"/>
    <dgm:cxn modelId="{3B26EF1A-C1EC-42C8-A6C6-73B4FA38C16C}" type="presParOf" srcId="{0B0C4E6E-425E-48A0-AE84-9A900359E38C}" destId="{BEE8946E-7002-4242-9462-2F8D84456F20}" srcOrd="1" destOrd="0" presId="urn:microsoft.com/office/officeart/2005/8/layout/hierarchy3"/>
    <dgm:cxn modelId="{6297D64A-CA77-45BD-92A1-8ECADE1FAC6F}" type="presParOf" srcId="{22D927E0-4C32-4B26-8CDA-E555CE8ECCD1}" destId="{C2D74421-C2F1-4FDA-B316-514D91095B73}" srcOrd="1" destOrd="0" presId="urn:microsoft.com/office/officeart/2005/8/layout/hierarchy3"/>
    <dgm:cxn modelId="{6C8C8ECA-2DBD-4736-B21B-FD113FF1DE85}" type="presParOf" srcId="{C2D74421-C2F1-4FDA-B316-514D91095B73}" destId="{F27B836B-E597-4DEC-8B2F-51708D0020FA}" srcOrd="0" destOrd="0" presId="urn:microsoft.com/office/officeart/2005/8/layout/hierarchy3"/>
    <dgm:cxn modelId="{34EAE654-47E5-403C-ADB1-60021F656CF2}" type="presParOf" srcId="{C2D74421-C2F1-4FDA-B316-514D91095B73}" destId="{FB080BDB-B1A9-4228-952A-6500108C6BCC}" srcOrd="1" destOrd="0" presId="urn:microsoft.com/office/officeart/2005/8/layout/hierarchy3"/>
    <dgm:cxn modelId="{047F549E-F2D3-48EB-B710-E0E49D0A9282}" type="presParOf" srcId="{C2D74421-C2F1-4FDA-B316-514D91095B73}" destId="{326976D1-5457-48A0-BFC7-03F538CA9F99}" srcOrd="2" destOrd="0" presId="urn:microsoft.com/office/officeart/2005/8/layout/hierarchy3"/>
    <dgm:cxn modelId="{7334B970-3851-42EA-BD21-9E42D171128A}" type="presParOf" srcId="{C2D74421-C2F1-4FDA-B316-514D91095B73}" destId="{F36ED470-2A00-4E00-AE3B-E5DF433B9D7A}" srcOrd="3" destOrd="0" presId="urn:microsoft.com/office/officeart/2005/8/layout/hierarchy3"/>
    <dgm:cxn modelId="{0F69DED4-029C-4516-8D9C-3AEFFEB7C7E9}" type="presParOf" srcId="{C2D74421-C2F1-4FDA-B316-514D91095B73}" destId="{74E2B018-963C-4CDF-BF48-650C91622FEC}" srcOrd="4" destOrd="0" presId="urn:microsoft.com/office/officeart/2005/8/layout/hierarchy3"/>
    <dgm:cxn modelId="{991A7878-46DF-4A63-A4D8-25BF5F93AD63}" type="presParOf" srcId="{C2D74421-C2F1-4FDA-B316-514D91095B73}" destId="{718EDA56-04A7-405F-8BCB-90065868C94D}" srcOrd="5" destOrd="0" presId="urn:microsoft.com/office/officeart/2005/8/layout/hierarchy3"/>
    <dgm:cxn modelId="{2C9D1B90-767A-4BD3-8664-1498F4B6F950}" type="presParOf" srcId="{C2D74421-C2F1-4FDA-B316-514D91095B73}" destId="{8F45923C-4959-4DA7-8058-107C29EC8BFB}" srcOrd="6" destOrd="0" presId="urn:microsoft.com/office/officeart/2005/8/layout/hierarchy3"/>
    <dgm:cxn modelId="{554ED52E-45AD-43E0-A1F6-3272189B9C7D}" type="presParOf" srcId="{C2D74421-C2F1-4FDA-B316-514D91095B73}" destId="{EA12A781-B1B7-472E-A7DA-24D4C448A2B4}" srcOrd="7" destOrd="0" presId="urn:microsoft.com/office/officeart/2005/8/layout/hierarchy3"/>
    <dgm:cxn modelId="{A124BC74-6221-4A33-A5BE-3CAD8173E5BB}" type="presParOf" srcId="{C2D74421-C2F1-4FDA-B316-514D91095B73}" destId="{2780FDD0-7974-4BB3-A252-20B9901C0AFD}" srcOrd="8" destOrd="0" presId="urn:microsoft.com/office/officeart/2005/8/layout/hierarchy3"/>
    <dgm:cxn modelId="{7E57628D-D382-4ACF-8637-6BC0AC8924C8}" type="presParOf" srcId="{C2D74421-C2F1-4FDA-B316-514D91095B73}" destId="{0911B7B5-1DC5-44E4-969B-B2DEA74A6472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E73C19-81D5-4CFD-A3ED-AD9BAF5F5D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7A621-1005-4E72-A05D-49A0FB0003D6}">
      <dgm:prSet phldrT="[Text]" custT="1"/>
      <dgm:spPr/>
      <dgm:t>
        <a:bodyPr/>
        <a:lstStyle/>
        <a:p>
          <a:r>
            <a:rPr lang="en-US" sz="2400" dirty="0" smtClean="0"/>
            <a:t>Veteran Service Organizations</a:t>
          </a:r>
          <a:endParaRPr lang="en-US" sz="2400" dirty="0"/>
        </a:p>
      </dgm:t>
    </dgm:pt>
    <dgm:pt modelId="{830A9207-FFF6-459E-AA73-24DA897D5CEF}" type="parTrans" cxnId="{1D2ACE3C-B3A7-4FAC-A3E7-B7C7C99B75E4}">
      <dgm:prSet/>
      <dgm:spPr/>
      <dgm:t>
        <a:bodyPr/>
        <a:lstStyle/>
        <a:p>
          <a:endParaRPr lang="en-US"/>
        </a:p>
      </dgm:t>
    </dgm:pt>
    <dgm:pt modelId="{E8C2BF47-E0E2-4D9E-B698-0862EDDD2287}" type="sibTrans" cxnId="{1D2ACE3C-B3A7-4FAC-A3E7-B7C7C99B75E4}">
      <dgm:prSet/>
      <dgm:spPr/>
      <dgm:t>
        <a:bodyPr/>
        <a:lstStyle/>
        <a:p>
          <a:endParaRPr lang="en-US"/>
        </a:p>
      </dgm:t>
    </dgm:pt>
    <dgm:pt modelId="{69DC315F-900F-43CB-BFC0-8C14851A1636}">
      <dgm:prSet phldrT="[Text]"/>
      <dgm:spPr/>
      <dgm:t>
        <a:bodyPr/>
        <a:lstStyle/>
        <a:p>
          <a:r>
            <a:rPr lang="en-US" dirty="0" smtClean="0"/>
            <a:t>Hospitality House</a:t>
          </a:r>
          <a:endParaRPr lang="en-US" dirty="0"/>
        </a:p>
      </dgm:t>
    </dgm:pt>
    <dgm:pt modelId="{AB9F32F5-F553-4FA9-A085-50853E546D88}" type="parTrans" cxnId="{B08C67E4-6102-4692-B914-1D1BC99B6784}">
      <dgm:prSet/>
      <dgm:spPr/>
      <dgm:t>
        <a:bodyPr/>
        <a:lstStyle/>
        <a:p>
          <a:endParaRPr lang="en-US"/>
        </a:p>
      </dgm:t>
    </dgm:pt>
    <dgm:pt modelId="{4F8ACE24-A837-4AEF-B17C-93FFE7245DB6}" type="sibTrans" cxnId="{B08C67E4-6102-4692-B914-1D1BC99B6784}">
      <dgm:prSet/>
      <dgm:spPr/>
      <dgm:t>
        <a:bodyPr/>
        <a:lstStyle/>
        <a:p>
          <a:endParaRPr lang="en-US"/>
        </a:p>
      </dgm:t>
    </dgm:pt>
    <dgm:pt modelId="{ABFF3369-8F44-47B9-8B05-4AF81E932D55}">
      <dgm:prSet phldrT="[Text]"/>
      <dgm:spPr/>
      <dgm:t>
        <a:bodyPr/>
        <a:lstStyle/>
        <a:p>
          <a:r>
            <a:rPr lang="en-US" dirty="0" smtClean="0"/>
            <a:t>Fisher House</a:t>
          </a:r>
          <a:endParaRPr lang="en-US" dirty="0"/>
        </a:p>
      </dgm:t>
    </dgm:pt>
    <dgm:pt modelId="{1E6A2433-758A-48CB-9292-DCDDFCED6D41}" type="parTrans" cxnId="{237047D1-F784-4846-92DF-3F95B85AFEFD}">
      <dgm:prSet/>
      <dgm:spPr/>
      <dgm:t>
        <a:bodyPr/>
        <a:lstStyle/>
        <a:p>
          <a:endParaRPr lang="en-US"/>
        </a:p>
      </dgm:t>
    </dgm:pt>
    <dgm:pt modelId="{F420878A-1D57-403A-B491-5A07B05B7219}" type="sibTrans" cxnId="{237047D1-F784-4846-92DF-3F95B85AFEFD}">
      <dgm:prSet/>
      <dgm:spPr/>
      <dgm:t>
        <a:bodyPr/>
        <a:lstStyle/>
        <a:p>
          <a:endParaRPr lang="en-US"/>
        </a:p>
      </dgm:t>
    </dgm:pt>
    <dgm:pt modelId="{A45E96DF-FC4D-4427-B567-42746422A431}">
      <dgm:prSet phldrT="[Text]"/>
      <dgm:spPr/>
      <dgm:t>
        <a:bodyPr/>
        <a:lstStyle/>
        <a:p>
          <a:r>
            <a:rPr lang="en-US" dirty="0" smtClean="0"/>
            <a:t>The American Legion</a:t>
          </a:r>
          <a:endParaRPr lang="en-US" dirty="0"/>
        </a:p>
      </dgm:t>
    </dgm:pt>
    <dgm:pt modelId="{5FBF6ACB-9202-4FB5-862B-7587D2CF019B}" type="parTrans" cxnId="{37FACB54-FFF6-4AD3-94CB-3597CA2FB97C}">
      <dgm:prSet/>
      <dgm:spPr/>
      <dgm:t>
        <a:bodyPr/>
        <a:lstStyle/>
        <a:p>
          <a:endParaRPr lang="en-US"/>
        </a:p>
      </dgm:t>
    </dgm:pt>
    <dgm:pt modelId="{0E2C739A-F0F8-46C2-9895-47B39EB81513}" type="sibTrans" cxnId="{37FACB54-FFF6-4AD3-94CB-3597CA2FB97C}">
      <dgm:prSet/>
      <dgm:spPr/>
      <dgm:t>
        <a:bodyPr/>
        <a:lstStyle/>
        <a:p>
          <a:endParaRPr lang="en-US"/>
        </a:p>
      </dgm:t>
    </dgm:pt>
    <dgm:pt modelId="{7714D40E-B040-45CB-AE0E-1786B894C244}">
      <dgm:prSet/>
      <dgm:spPr/>
      <dgm:t>
        <a:bodyPr/>
        <a:lstStyle/>
        <a:p>
          <a:r>
            <a:rPr lang="en-US" smtClean="0"/>
            <a:t>Disabled American Veterans (DAV)</a:t>
          </a:r>
          <a:endParaRPr lang="en-US"/>
        </a:p>
      </dgm:t>
    </dgm:pt>
    <dgm:pt modelId="{06CB9194-1FB9-4978-AD53-2F6A2A22BF8F}" type="parTrans" cxnId="{D353EEEE-5BBC-4346-8F13-8E8DB23FADBA}">
      <dgm:prSet/>
      <dgm:spPr/>
      <dgm:t>
        <a:bodyPr/>
        <a:lstStyle/>
        <a:p>
          <a:endParaRPr lang="en-US"/>
        </a:p>
      </dgm:t>
    </dgm:pt>
    <dgm:pt modelId="{9F1ED874-7192-47E5-8202-0733F0CE8EF0}" type="sibTrans" cxnId="{D353EEEE-5BBC-4346-8F13-8E8DB23FADBA}">
      <dgm:prSet/>
      <dgm:spPr/>
      <dgm:t>
        <a:bodyPr/>
        <a:lstStyle/>
        <a:p>
          <a:endParaRPr lang="en-US"/>
        </a:p>
      </dgm:t>
    </dgm:pt>
    <dgm:pt modelId="{C914CCAC-39B2-4640-94FC-8616A4ABBC48}">
      <dgm:prSet/>
      <dgm:spPr/>
      <dgm:t>
        <a:bodyPr/>
        <a:lstStyle/>
        <a:p>
          <a:r>
            <a:rPr lang="en-US" dirty="0" smtClean="0"/>
            <a:t>Wounded Warrior Project</a:t>
          </a:r>
          <a:endParaRPr lang="en-US" dirty="0"/>
        </a:p>
      </dgm:t>
    </dgm:pt>
    <dgm:pt modelId="{1A35F5D6-4D7C-41A2-993D-3F2BE81ACC49}" type="parTrans" cxnId="{082F006D-5A35-4509-9C4D-D004AEA60825}">
      <dgm:prSet/>
      <dgm:spPr/>
      <dgm:t>
        <a:bodyPr/>
        <a:lstStyle/>
        <a:p>
          <a:endParaRPr lang="en-US"/>
        </a:p>
      </dgm:t>
    </dgm:pt>
    <dgm:pt modelId="{A004C6EE-70C5-4084-8A89-82BBA5BB8B01}" type="sibTrans" cxnId="{082F006D-5A35-4509-9C4D-D004AEA60825}">
      <dgm:prSet/>
      <dgm:spPr/>
      <dgm:t>
        <a:bodyPr/>
        <a:lstStyle/>
        <a:p>
          <a:endParaRPr lang="en-US"/>
        </a:p>
      </dgm:t>
    </dgm:pt>
    <dgm:pt modelId="{3D7EF86D-38E3-4384-AA87-C6BB70EDD940}">
      <dgm:prSet phldrT="[Text]" custT="1"/>
      <dgm:spPr/>
      <dgm:t>
        <a:bodyPr/>
        <a:lstStyle/>
        <a:p>
          <a:r>
            <a:rPr lang="en-US" sz="2400" dirty="0" smtClean="0"/>
            <a:t>Care Extensions/Advocacy</a:t>
          </a:r>
          <a:endParaRPr lang="en-US" sz="2400" dirty="0"/>
        </a:p>
      </dgm:t>
    </dgm:pt>
    <dgm:pt modelId="{A8EFB676-C309-474F-9A60-25FDDC301491}" type="parTrans" cxnId="{F5DC4A3F-7C49-40FF-863A-37E2CBA0FFED}">
      <dgm:prSet/>
      <dgm:spPr/>
      <dgm:t>
        <a:bodyPr/>
        <a:lstStyle/>
        <a:p>
          <a:endParaRPr lang="en-US"/>
        </a:p>
      </dgm:t>
    </dgm:pt>
    <dgm:pt modelId="{14659C36-FDDB-4F31-BECE-474EF0117352}" type="sibTrans" cxnId="{F5DC4A3F-7C49-40FF-863A-37E2CBA0FFED}">
      <dgm:prSet/>
      <dgm:spPr/>
      <dgm:t>
        <a:bodyPr/>
        <a:lstStyle/>
        <a:p>
          <a:endParaRPr lang="en-US"/>
        </a:p>
      </dgm:t>
    </dgm:pt>
    <dgm:pt modelId="{CB12547B-033B-46C7-86FA-FA8444E85178}">
      <dgm:prSet phldrT="[Text]"/>
      <dgm:spPr/>
      <dgm:t>
        <a:bodyPr/>
        <a:lstStyle/>
        <a:p>
          <a:r>
            <a:rPr lang="en-US" dirty="0" smtClean="0"/>
            <a:t>Patient Advocates</a:t>
          </a:r>
        </a:p>
        <a:p>
          <a:r>
            <a:rPr lang="en-US" dirty="0" smtClean="0"/>
            <a:t>POW Advocates</a:t>
          </a:r>
          <a:endParaRPr lang="en-US" dirty="0"/>
        </a:p>
      </dgm:t>
    </dgm:pt>
    <dgm:pt modelId="{07E98A31-D3C8-44A4-8DB3-97AF6F411441}" type="parTrans" cxnId="{DC415B2D-92E5-470D-851C-1B0D6017D225}">
      <dgm:prSet/>
      <dgm:spPr/>
      <dgm:t>
        <a:bodyPr/>
        <a:lstStyle/>
        <a:p>
          <a:endParaRPr lang="en-US"/>
        </a:p>
      </dgm:t>
    </dgm:pt>
    <dgm:pt modelId="{6E3BF716-C4DD-44AE-B996-7B0CAE3C2F4E}" type="sibTrans" cxnId="{DC415B2D-92E5-470D-851C-1B0D6017D225}">
      <dgm:prSet/>
      <dgm:spPr/>
      <dgm:t>
        <a:bodyPr/>
        <a:lstStyle/>
        <a:p>
          <a:endParaRPr lang="en-US"/>
        </a:p>
      </dgm:t>
    </dgm:pt>
    <dgm:pt modelId="{FCAAE090-A98C-4E7A-897A-BA8F8AE5A1A8}">
      <dgm:prSet phldrT="[Text]"/>
      <dgm:spPr/>
      <dgm:t>
        <a:bodyPr/>
        <a:lstStyle/>
        <a:p>
          <a:r>
            <a:rPr lang="en-US" dirty="0" err="1" smtClean="0"/>
            <a:t>Hoptel</a:t>
          </a:r>
          <a:r>
            <a:rPr lang="en-US" dirty="0" smtClean="0"/>
            <a:t> / Lodger</a:t>
          </a:r>
          <a:endParaRPr lang="en-US" dirty="0"/>
        </a:p>
      </dgm:t>
    </dgm:pt>
    <dgm:pt modelId="{B9B9674C-56BD-4DA6-9797-F9D94924F092}" type="parTrans" cxnId="{C073123B-A5F6-4508-81DB-4F6A09F35DAB}">
      <dgm:prSet/>
      <dgm:spPr/>
      <dgm:t>
        <a:bodyPr/>
        <a:lstStyle/>
        <a:p>
          <a:endParaRPr lang="en-US"/>
        </a:p>
      </dgm:t>
    </dgm:pt>
    <dgm:pt modelId="{9DBC77D0-BB04-40FD-B4DA-E66221F0A3B0}" type="sibTrans" cxnId="{C073123B-A5F6-4508-81DB-4F6A09F35DAB}">
      <dgm:prSet/>
      <dgm:spPr/>
      <dgm:t>
        <a:bodyPr/>
        <a:lstStyle/>
        <a:p>
          <a:endParaRPr lang="en-US"/>
        </a:p>
      </dgm:t>
    </dgm:pt>
    <dgm:pt modelId="{6C8B8516-56EA-472B-92D0-04BCEAD7D033}">
      <dgm:prSet phldrT="[Text]"/>
      <dgm:spPr/>
      <dgm:t>
        <a:bodyPr/>
        <a:lstStyle/>
        <a:p>
          <a:r>
            <a:rPr lang="en-US" dirty="0" smtClean="0"/>
            <a:t>Legal Services/Justice Outreach</a:t>
          </a:r>
          <a:endParaRPr lang="en-US" dirty="0"/>
        </a:p>
      </dgm:t>
    </dgm:pt>
    <dgm:pt modelId="{3D0F6882-04E6-47D6-A0C1-03F8B82DE2DB}" type="parTrans" cxnId="{688D0261-567C-4DE9-8D45-5CB8D65452A9}">
      <dgm:prSet/>
      <dgm:spPr/>
      <dgm:t>
        <a:bodyPr/>
        <a:lstStyle/>
        <a:p>
          <a:endParaRPr lang="en-US"/>
        </a:p>
      </dgm:t>
    </dgm:pt>
    <dgm:pt modelId="{C81FFFB4-F8E4-456D-B959-C5E0ED4BD18F}" type="sibTrans" cxnId="{688D0261-567C-4DE9-8D45-5CB8D65452A9}">
      <dgm:prSet/>
      <dgm:spPr/>
      <dgm:t>
        <a:bodyPr/>
        <a:lstStyle/>
        <a:p>
          <a:endParaRPr lang="en-US"/>
        </a:p>
      </dgm:t>
    </dgm:pt>
    <dgm:pt modelId="{B3CB40D0-4784-464A-8E01-23D7140EBACB}">
      <dgm:prSet/>
      <dgm:spPr/>
      <dgm:t>
        <a:bodyPr/>
        <a:lstStyle/>
        <a:p>
          <a:r>
            <a:rPr lang="en-US" dirty="0" smtClean="0"/>
            <a:t>+++</a:t>
          </a:r>
          <a:r>
            <a:rPr lang="en-US" i="1" dirty="0" smtClean="0"/>
            <a:t> Many More…</a:t>
          </a:r>
          <a:endParaRPr lang="en-US" i="1" dirty="0"/>
        </a:p>
      </dgm:t>
    </dgm:pt>
    <dgm:pt modelId="{197B0DCE-9783-4C2C-BE7B-745D432F90AA}" type="parTrans" cxnId="{8CF1EE37-BC53-4B4A-A223-2E53C965FE6F}">
      <dgm:prSet/>
      <dgm:spPr/>
      <dgm:t>
        <a:bodyPr/>
        <a:lstStyle/>
        <a:p>
          <a:endParaRPr lang="en-US"/>
        </a:p>
      </dgm:t>
    </dgm:pt>
    <dgm:pt modelId="{C1E1201A-8BB9-434F-BF19-C26D9509C88F}" type="sibTrans" cxnId="{8CF1EE37-BC53-4B4A-A223-2E53C965FE6F}">
      <dgm:prSet/>
      <dgm:spPr/>
      <dgm:t>
        <a:bodyPr/>
        <a:lstStyle/>
        <a:p>
          <a:endParaRPr lang="en-US"/>
        </a:p>
      </dgm:t>
    </dgm:pt>
    <dgm:pt modelId="{1FAEA35E-82A4-4ABC-882C-EE8EB4B11E11}" type="pres">
      <dgm:prSet presAssocID="{27E73C19-81D5-4CFD-A3ED-AD9BAF5F5D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F06508-C6A6-4D6B-BB9B-0AD7FEE96AE2}" type="pres">
      <dgm:prSet presAssocID="{0CF7A621-1005-4E72-A05D-49A0FB0003D6}" presName="root" presStyleCnt="0"/>
      <dgm:spPr/>
    </dgm:pt>
    <dgm:pt modelId="{0A03C9C8-D9E2-44F4-B1B2-9B1CC3FBCE88}" type="pres">
      <dgm:prSet presAssocID="{0CF7A621-1005-4E72-A05D-49A0FB0003D6}" presName="rootComposite" presStyleCnt="0"/>
      <dgm:spPr/>
    </dgm:pt>
    <dgm:pt modelId="{9F96496C-CF33-4B80-9529-3DEFBD8A49DB}" type="pres">
      <dgm:prSet presAssocID="{0CF7A621-1005-4E72-A05D-49A0FB0003D6}" presName="rootText" presStyleLbl="node1" presStyleIdx="0" presStyleCnt="2" custScaleX="259301"/>
      <dgm:spPr/>
      <dgm:t>
        <a:bodyPr/>
        <a:lstStyle/>
        <a:p>
          <a:endParaRPr lang="en-US"/>
        </a:p>
      </dgm:t>
    </dgm:pt>
    <dgm:pt modelId="{C4F70E2D-DB41-4195-A5B0-0CE8F0030DF3}" type="pres">
      <dgm:prSet presAssocID="{0CF7A621-1005-4E72-A05D-49A0FB0003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3C6E401E-5B42-45DA-9245-E67AC51B534C}" type="pres">
      <dgm:prSet presAssocID="{0CF7A621-1005-4E72-A05D-49A0FB0003D6}" presName="childShape" presStyleCnt="0"/>
      <dgm:spPr/>
    </dgm:pt>
    <dgm:pt modelId="{803C7CEE-8D68-42E0-8AE9-BEF429061608}" type="pres">
      <dgm:prSet presAssocID="{5FBF6ACB-9202-4FB5-862B-7587D2CF019B}" presName="Name13" presStyleLbl="parChTrans1D2" presStyleIdx="0" presStyleCnt="9"/>
      <dgm:spPr/>
      <dgm:t>
        <a:bodyPr/>
        <a:lstStyle/>
        <a:p>
          <a:endParaRPr lang="en-US"/>
        </a:p>
      </dgm:t>
    </dgm:pt>
    <dgm:pt modelId="{F89E037D-7180-48F3-A2F6-988DFAF76A09}" type="pres">
      <dgm:prSet presAssocID="{A45E96DF-FC4D-4427-B567-42746422A431}" presName="childText" presStyleLbl="bgAcc1" presStyleIdx="0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E240-1CB4-4391-BAAB-ADB40142E0F7}" type="pres">
      <dgm:prSet presAssocID="{06CB9194-1FB9-4978-AD53-2F6A2A22BF8F}" presName="Name13" presStyleLbl="parChTrans1D2" presStyleIdx="1" presStyleCnt="9"/>
      <dgm:spPr/>
      <dgm:t>
        <a:bodyPr/>
        <a:lstStyle/>
        <a:p>
          <a:endParaRPr lang="en-US"/>
        </a:p>
      </dgm:t>
    </dgm:pt>
    <dgm:pt modelId="{977FF6CF-0514-44C6-A639-C02C4A85B51D}" type="pres">
      <dgm:prSet presAssocID="{7714D40E-B040-45CB-AE0E-1786B894C244}" presName="childText" presStyleLbl="bgAcc1" presStyleIdx="1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EC1D1-BA92-44E7-975C-5E6C440A1922}" type="pres">
      <dgm:prSet presAssocID="{1A35F5D6-4D7C-41A2-993D-3F2BE81ACC49}" presName="Name13" presStyleLbl="parChTrans1D2" presStyleIdx="2" presStyleCnt="9"/>
      <dgm:spPr/>
      <dgm:t>
        <a:bodyPr/>
        <a:lstStyle/>
        <a:p>
          <a:endParaRPr lang="en-US"/>
        </a:p>
      </dgm:t>
    </dgm:pt>
    <dgm:pt modelId="{968E66B2-8B8C-49A0-8BBE-65645CA22174}" type="pres">
      <dgm:prSet presAssocID="{C914CCAC-39B2-4640-94FC-8616A4ABBC48}" presName="childText" presStyleLbl="bgAcc1" presStyleIdx="2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B588F-EFD1-48C4-8EA3-01E017475FB2}" type="pres">
      <dgm:prSet presAssocID="{197B0DCE-9783-4C2C-BE7B-745D432F90AA}" presName="Name13" presStyleLbl="parChTrans1D2" presStyleIdx="3" presStyleCnt="9"/>
      <dgm:spPr/>
      <dgm:t>
        <a:bodyPr/>
        <a:lstStyle/>
        <a:p>
          <a:endParaRPr lang="en-US"/>
        </a:p>
      </dgm:t>
    </dgm:pt>
    <dgm:pt modelId="{FCEEC470-0993-41DA-9EC1-23BD4AA81F1E}" type="pres">
      <dgm:prSet presAssocID="{B3CB40D0-4784-464A-8E01-23D7140EBACB}" presName="childText" presStyleLbl="bgAcc1" presStyleIdx="3" presStyleCnt="9" custScaleX="266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AB822-FABB-4952-84C1-3F791DBD8CCE}" type="pres">
      <dgm:prSet presAssocID="{3D7EF86D-38E3-4384-AA87-C6BB70EDD940}" presName="root" presStyleCnt="0"/>
      <dgm:spPr/>
    </dgm:pt>
    <dgm:pt modelId="{0CE2CD3D-DBE8-439B-9368-902E3D4E5CB3}" type="pres">
      <dgm:prSet presAssocID="{3D7EF86D-38E3-4384-AA87-C6BB70EDD940}" presName="rootComposite" presStyleCnt="0"/>
      <dgm:spPr/>
    </dgm:pt>
    <dgm:pt modelId="{348DF5B8-A9BB-4E16-AF6A-AE541BEDBE85}" type="pres">
      <dgm:prSet presAssocID="{3D7EF86D-38E3-4384-AA87-C6BB70EDD940}" presName="rootText" presStyleLbl="node1" presStyleIdx="1" presStyleCnt="2" custScaleX="259301"/>
      <dgm:spPr/>
      <dgm:t>
        <a:bodyPr/>
        <a:lstStyle/>
        <a:p>
          <a:endParaRPr lang="en-US"/>
        </a:p>
      </dgm:t>
    </dgm:pt>
    <dgm:pt modelId="{E4C57CFA-D9C3-46B1-8D28-8A758770C8F2}" type="pres">
      <dgm:prSet presAssocID="{3D7EF86D-38E3-4384-AA87-C6BB70EDD940}" presName="rootConnector" presStyleLbl="node1" presStyleIdx="1" presStyleCnt="2"/>
      <dgm:spPr/>
      <dgm:t>
        <a:bodyPr/>
        <a:lstStyle/>
        <a:p>
          <a:endParaRPr lang="en-US"/>
        </a:p>
      </dgm:t>
    </dgm:pt>
    <dgm:pt modelId="{51164EDD-0AD5-4B37-8CEA-4B15DFA57275}" type="pres">
      <dgm:prSet presAssocID="{3D7EF86D-38E3-4384-AA87-C6BB70EDD940}" presName="childShape" presStyleCnt="0"/>
      <dgm:spPr/>
    </dgm:pt>
    <dgm:pt modelId="{C72E86D9-1185-4DBC-B1DD-F793FA63080F}" type="pres">
      <dgm:prSet presAssocID="{07E98A31-D3C8-44A4-8DB3-97AF6F411441}" presName="Name13" presStyleLbl="parChTrans1D2" presStyleIdx="4" presStyleCnt="9"/>
      <dgm:spPr/>
      <dgm:t>
        <a:bodyPr/>
        <a:lstStyle/>
        <a:p>
          <a:endParaRPr lang="en-US"/>
        </a:p>
      </dgm:t>
    </dgm:pt>
    <dgm:pt modelId="{BC487DF1-8CD8-4A8D-A99C-A396C20A1461}" type="pres">
      <dgm:prSet presAssocID="{CB12547B-033B-46C7-86FA-FA8444E85178}" presName="childText" presStyleLbl="bgAcc1" presStyleIdx="4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CE159-5137-4474-B1E4-D1721CA28826}" type="pres">
      <dgm:prSet presAssocID="{3D0F6882-04E6-47D6-A0C1-03F8B82DE2D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49128163-CBD5-4FFA-8E9C-5A570548BA11}" type="pres">
      <dgm:prSet presAssocID="{6C8B8516-56EA-472B-92D0-04BCEAD7D033}" presName="childText" presStyleLbl="bgAcc1" presStyleIdx="5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2279E-A7EE-4D76-8983-BFEC07AF04AC}" type="pres">
      <dgm:prSet presAssocID="{B9B9674C-56BD-4DA6-9797-F9D94924F092}" presName="Name13" presStyleLbl="parChTrans1D2" presStyleIdx="6" presStyleCnt="9"/>
      <dgm:spPr/>
      <dgm:t>
        <a:bodyPr/>
        <a:lstStyle/>
        <a:p>
          <a:endParaRPr lang="en-US"/>
        </a:p>
      </dgm:t>
    </dgm:pt>
    <dgm:pt modelId="{3DEA8451-8E93-41B3-B014-E5FE75818B33}" type="pres">
      <dgm:prSet presAssocID="{FCAAE090-A98C-4E7A-897A-BA8F8AE5A1A8}" presName="childText" presStyleLbl="bgAcc1" presStyleIdx="6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3130-79CA-4810-9B42-B8C51AE7DFF5}" type="pres">
      <dgm:prSet presAssocID="{AB9F32F5-F553-4FA9-A085-50853E546D88}" presName="Name13" presStyleLbl="parChTrans1D2" presStyleIdx="7" presStyleCnt="9"/>
      <dgm:spPr/>
      <dgm:t>
        <a:bodyPr/>
        <a:lstStyle/>
        <a:p>
          <a:endParaRPr lang="en-US"/>
        </a:p>
      </dgm:t>
    </dgm:pt>
    <dgm:pt modelId="{2B40751A-7F81-4A4E-9745-6E2A3FA33827}" type="pres">
      <dgm:prSet presAssocID="{69DC315F-900F-43CB-BFC0-8C14851A1636}" presName="childText" presStyleLbl="bgAcc1" presStyleIdx="7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BA900-81A4-4099-B8ED-6F4E2B3A5936}" type="pres">
      <dgm:prSet presAssocID="{1E6A2433-758A-48CB-9292-DCDDFCED6D41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0C49EC9-6079-46B0-91D1-A8A684881011}" type="pres">
      <dgm:prSet presAssocID="{ABFF3369-8F44-47B9-8B05-4AF81E932D55}" presName="childText" presStyleLbl="bgAcc1" presStyleIdx="8" presStyleCnt="9" custScaleX="266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2F006D-5A35-4509-9C4D-D004AEA60825}" srcId="{0CF7A621-1005-4E72-A05D-49A0FB0003D6}" destId="{C914CCAC-39B2-4640-94FC-8616A4ABBC48}" srcOrd="2" destOrd="0" parTransId="{1A35F5D6-4D7C-41A2-993D-3F2BE81ACC49}" sibTransId="{A004C6EE-70C5-4084-8A89-82BBA5BB8B01}"/>
    <dgm:cxn modelId="{CBE7768E-A6BA-4D1B-AC97-D4EB7155D962}" type="presOf" srcId="{1A35F5D6-4D7C-41A2-993D-3F2BE81ACC49}" destId="{493EC1D1-BA92-44E7-975C-5E6C440A1922}" srcOrd="0" destOrd="0" presId="urn:microsoft.com/office/officeart/2005/8/layout/hierarchy3"/>
    <dgm:cxn modelId="{1D2ACE3C-B3A7-4FAC-A3E7-B7C7C99B75E4}" srcId="{27E73C19-81D5-4CFD-A3ED-AD9BAF5F5D89}" destId="{0CF7A621-1005-4E72-A05D-49A0FB0003D6}" srcOrd="0" destOrd="0" parTransId="{830A9207-FFF6-459E-AA73-24DA897D5CEF}" sibTransId="{E8C2BF47-E0E2-4D9E-B698-0862EDDD2287}"/>
    <dgm:cxn modelId="{00C7C871-5654-47D3-B47A-3808857591AD}" type="presOf" srcId="{69DC315F-900F-43CB-BFC0-8C14851A1636}" destId="{2B40751A-7F81-4A4E-9745-6E2A3FA33827}" srcOrd="0" destOrd="0" presId="urn:microsoft.com/office/officeart/2005/8/layout/hierarchy3"/>
    <dgm:cxn modelId="{F5DC4A3F-7C49-40FF-863A-37E2CBA0FFED}" srcId="{27E73C19-81D5-4CFD-A3ED-AD9BAF5F5D89}" destId="{3D7EF86D-38E3-4384-AA87-C6BB70EDD940}" srcOrd="1" destOrd="0" parTransId="{A8EFB676-C309-474F-9A60-25FDDC301491}" sibTransId="{14659C36-FDDB-4F31-BECE-474EF0117352}"/>
    <dgm:cxn modelId="{1F82C311-03AB-428E-818D-0AA2074D41DA}" type="presOf" srcId="{7714D40E-B040-45CB-AE0E-1786B894C244}" destId="{977FF6CF-0514-44C6-A639-C02C4A85B51D}" srcOrd="0" destOrd="0" presId="urn:microsoft.com/office/officeart/2005/8/layout/hierarchy3"/>
    <dgm:cxn modelId="{34AFECF2-81F9-4775-BA39-B38048276270}" type="presOf" srcId="{FCAAE090-A98C-4E7A-897A-BA8F8AE5A1A8}" destId="{3DEA8451-8E93-41B3-B014-E5FE75818B33}" srcOrd="0" destOrd="0" presId="urn:microsoft.com/office/officeart/2005/8/layout/hierarchy3"/>
    <dgm:cxn modelId="{DC415B2D-92E5-470D-851C-1B0D6017D225}" srcId="{3D7EF86D-38E3-4384-AA87-C6BB70EDD940}" destId="{CB12547B-033B-46C7-86FA-FA8444E85178}" srcOrd="0" destOrd="0" parTransId="{07E98A31-D3C8-44A4-8DB3-97AF6F411441}" sibTransId="{6E3BF716-C4DD-44AE-B996-7B0CAE3C2F4E}"/>
    <dgm:cxn modelId="{B24E1B9C-C447-4CC9-A49E-2F8048425615}" type="presOf" srcId="{B9B9674C-56BD-4DA6-9797-F9D94924F092}" destId="{0072279E-A7EE-4D76-8983-BFEC07AF04AC}" srcOrd="0" destOrd="0" presId="urn:microsoft.com/office/officeart/2005/8/layout/hierarchy3"/>
    <dgm:cxn modelId="{237047D1-F784-4846-92DF-3F95B85AFEFD}" srcId="{3D7EF86D-38E3-4384-AA87-C6BB70EDD940}" destId="{ABFF3369-8F44-47B9-8B05-4AF81E932D55}" srcOrd="4" destOrd="0" parTransId="{1E6A2433-758A-48CB-9292-DCDDFCED6D41}" sibTransId="{F420878A-1D57-403A-B491-5A07B05B7219}"/>
    <dgm:cxn modelId="{B08C67E4-6102-4692-B914-1D1BC99B6784}" srcId="{3D7EF86D-38E3-4384-AA87-C6BB70EDD940}" destId="{69DC315F-900F-43CB-BFC0-8C14851A1636}" srcOrd="3" destOrd="0" parTransId="{AB9F32F5-F553-4FA9-A085-50853E546D88}" sibTransId="{4F8ACE24-A837-4AEF-B17C-93FFE7245DB6}"/>
    <dgm:cxn modelId="{4FBA82E2-65F1-43AB-9B69-AEF157D64737}" type="presOf" srcId="{06CB9194-1FB9-4978-AD53-2F6A2A22BF8F}" destId="{DEF3E240-1CB4-4391-BAAB-ADB40142E0F7}" srcOrd="0" destOrd="0" presId="urn:microsoft.com/office/officeart/2005/8/layout/hierarchy3"/>
    <dgm:cxn modelId="{D353EEEE-5BBC-4346-8F13-8E8DB23FADBA}" srcId="{0CF7A621-1005-4E72-A05D-49A0FB0003D6}" destId="{7714D40E-B040-45CB-AE0E-1786B894C244}" srcOrd="1" destOrd="0" parTransId="{06CB9194-1FB9-4978-AD53-2F6A2A22BF8F}" sibTransId="{9F1ED874-7192-47E5-8202-0733F0CE8EF0}"/>
    <dgm:cxn modelId="{7E9C5FA6-C76A-4BD2-86FC-11B6473860F2}" type="presOf" srcId="{6C8B8516-56EA-472B-92D0-04BCEAD7D033}" destId="{49128163-CBD5-4FFA-8E9C-5A570548BA11}" srcOrd="0" destOrd="0" presId="urn:microsoft.com/office/officeart/2005/8/layout/hierarchy3"/>
    <dgm:cxn modelId="{DDB4770F-1826-4700-B4F3-A0349FBAB79D}" type="presOf" srcId="{AB9F32F5-F553-4FA9-A085-50853E546D88}" destId="{FF553130-79CA-4810-9B42-B8C51AE7DFF5}" srcOrd="0" destOrd="0" presId="urn:microsoft.com/office/officeart/2005/8/layout/hierarchy3"/>
    <dgm:cxn modelId="{C073123B-A5F6-4508-81DB-4F6A09F35DAB}" srcId="{3D7EF86D-38E3-4384-AA87-C6BB70EDD940}" destId="{FCAAE090-A98C-4E7A-897A-BA8F8AE5A1A8}" srcOrd="2" destOrd="0" parTransId="{B9B9674C-56BD-4DA6-9797-F9D94924F092}" sibTransId="{9DBC77D0-BB04-40FD-B4DA-E66221F0A3B0}"/>
    <dgm:cxn modelId="{8CF1EE37-BC53-4B4A-A223-2E53C965FE6F}" srcId="{0CF7A621-1005-4E72-A05D-49A0FB0003D6}" destId="{B3CB40D0-4784-464A-8E01-23D7140EBACB}" srcOrd="3" destOrd="0" parTransId="{197B0DCE-9783-4C2C-BE7B-745D432F90AA}" sibTransId="{C1E1201A-8BB9-434F-BF19-C26D9509C88F}"/>
    <dgm:cxn modelId="{688D0261-567C-4DE9-8D45-5CB8D65452A9}" srcId="{3D7EF86D-38E3-4384-AA87-C6BB70EDD940}" destId="{6C8B8516-56EA-472B-92D0-04BCEAD7D033}" srcOrd="1" destOrd="0" parTransId="{3D0F6882-04E6-47D6-A0C1-03F8B82DE2DB}" sibTransId="{C81FFFB4-F8E4-456D-B959-C5E0ED4BD18F}"/>
    <dgm:cxn modelId="{AADE503A-2DF9-488D-813F-E6A402F99E29}" type="presOf" srcId="{A45E96DF-FC4D-4427-B567-42746422A431}" destId="{F89E037D-7180-48F3-A2F6-988DFAF76A09}" srcOrd="0" destOrd="0" presId="urn:microsoft.com/office/officeart/2005/8/layout/hierarchy3"/>
    <dgm:cxn modelId="{A27343C3-FCBE-4887-AE47-4E982A8ECB19}" type="presOf" srcId="{1E6A2433-758A-48CB-9292-DCDDFCED6D41}" destId="{52EBA900-81A4-4099-B8ED-6F4E2B3A5936}" srcOrd="0" destOrd="0" presId="urn:microsoft.com/office/officeart/2005/8/layout/hierarchy3"/>
    <dgm:cxn modelId="{C4BEAF68-C42B-444C-9632-9DA3832FC5FF}" type="presOf" srcId="{3D0F6882-04E6-47D6-A0C1-03F8B82DE2DB}" destId="{DADCE159-5137-4474-B1E4-D1721CA28826}" srcOrd="0" destOrd="0" presId="urn:microsoft.com/office/officeart/2005/8/layout/hierarchy3"/>
    <dgm:cxn modelId="{088AC1A7-0DAD-42E0-A197-85BD58B14C64}" type="presOf" srcId="{5FBF6ACB-9202-4FB5-862B-7587D2CF019B}" destId="{803C7CEE-8D68-42E0-8AE9-BEF429061608}" srcOrd="0" destOrd="0" presId="urn:microsoft.com/office/officeart/2005/8/layout/hierarchy3"/>
    <dgm:cxn modelId="{22C66515-DCA7-4A99-84E5-9BD5DD58A148}" type="presOf" srcId="{ABFF3369-8F44-47B9-8B05-4AF81E932D55}" destId="{20C49EC9-6079-46B0-91D1-A8A684881011}" srcOrd="0" destOrd="0" presId="urn:microsoft.com/office/officeart/2005/8/layout/hierarchy3"/>
    <dgm:cxn modelId="{80BE18B0-8970-4991-ADDD-44C0F948B9C0}" type="presOf" srcId="{3D7EF86D-38E3-4384-AA87-C6BB70EDD940}" destId="{E4C57CFA-D9C3-46B1-8D28-8A758770C8F2}" srcOrd="1" destOrd="0" presId="urn:microsoft.com/office/officeart/2005/8/layout/hierarchy3"/>
    <dgm:cxn modelId="{8EFE23BF-5846-4C9A-ABFE-9B4EF009EA37}" type="presOf" srcId="{197B0DCE-9783-4C2C-BE7B-745D432F90AA}" destId="{8BCB588F-EFD1-48C4-8EA3-01E017475FB2}" srcOrd="0" destOrd="0" presId="urn:microsoft.com/office/officeart/2005/8/layout/hierarchy3"/>
    <dgm:cxn modelId="{37FACB54-FFF6-4AD3-94CB-3597CA2FB97C}" srcId="{0CF7A621-1005-4E72-A05D-49A0FB0003D6}" destId="{A45E96DF-FC4D-4427-B567-42746422A431}" srcOrd="0" destOrd="0" parTransId="{5FBF6ACB-9202-4FB5-862B-7587D2CF019B}" sibTransId="{0E2C739A-F0F8-46C2-9895-47B39EB81513}"/>
    <dgm:cxn modelId="{10B6D423-8D94-497B-8050-AECC0E476A35}" type="presOf" srcId="{27E73C19-81D5-4CFD-A3ED-AD9BAF5F5D89}" destId="{1FAEA35E-82A4-4ABC-882C-EE8EB4B11E11}" srcOrd="0" destOrd="0" presId="urn:microsoft.com/office/officeart/2005/8/layout/hierarchy3"/>
    <dgm:cxn modelId="{1831A973-9B68-42FF-81D4-8C676F5EC1E5}" type="presOf" srcId="{3D7EF86D-38E3-4384-AA87-C6BB70EDD940}" destId="{348DF5B8-A9BB-4E16-AF6A-AE541BEDBE85}" srcOrd="0" destOrd="0" presId="urn:microsoft.com/office/officeart/2005/8/layout/hierarchy3"/>
    <dgm:cxn modelId="{009AA93E-EC15-4AA7-A2B0-DDA0AA2B291E}" type="presOf" srcId="{0CF7A621-1005-4E72-A05D-49A0FB0003D6}" destId="{9F96496C-CF33-4B80-9529-3DEFBD8A49DB}" srcOrd="0" destOrd="0" presId="urn:microsoft.com/office/officeart/2005/8/layout/hierarchy3"/>
    <dgm:cxn modelId="{71147F7B-22E4-43C4-B976-3C6CFDCB62E4}" type="presOf" srcId="{CB12547B-033B-46C7-86FA-FA8444E85178}" destId="{BC487DF1-8CD8-4A8D-A99C-A396C20A1461}" srcOrd="0" destOrd="0" presId="urn:microsoft.com/office/officeart/2005/8/layout/hierarchy3"/>
    <dgm:cxn modelId="{FFDA55CF-02C0-4CAD-A2C0-E477BDA4A706}" type="presOf" srcId="{0CF7A621-1005-4E72-A05D-49A0FB0003D6}" destId="{C4F70E2D-DB41-4195-A5B0-0CE8F0030DF3}" srcOrd="1" destOrd="0" presId="urn:microsoft.com/office/officeart/2005/8/layout/hierarchy3"/>
    <dgm:cxn modelId="{45BC4EA8-1711-4305-8DB3-3E6F317B3657}" type="presOf" srcId="{C914CCAC-39B2-4640-94FC-8616A4ABBC48}" destId="{968E66B2-8B8C-49A0-8BBE-65645CA22174}" srcOrd="0" destOrd="0" presId="urn:microsoft.com/office/officeart/2005/8/layout/hierarchy3"/>
    <dgm:cxn modelId="{042A9579-9EFB-45AF-B9B4-04CF39C7694F}" type="presOf" srcId="{07E98A31-D3C8-44A4-8DB3-97AF6F411441}" destId="{C72E86D9-1185-4DBC-B1DD-F793FA63080F}" srcOrd="0" destOrd="0" presId="urn:microsoft.com/office/officeart/2005/8/layout/hierarchy3"/>
    <dgm:cxn modelId="{CEA33151-BBFB-48D4-A7D1-322C334FB9BE}" type="presOf" srcId="{B3CB40D0-4784-464A-8E01-23D7140EBACB}" destId="{FCEEC470-0993-41DA-9EC1-23BD4AA81F1E}" srcOrd="0" destOrd="0" presId="urn:microsoft.com/office/officeart/2005/8/layout/hierarchy3"/>
    <dgm:cxn modelId="{3969AB65-8F8D-4B4B-BAEA-7610957280F5}" type="presParOf" srcId="{1FAEA35E-82A4-4ABC-882C-EE8EB4B11E11}" destId="{5EF06508-C6A6-4D6B-BB9B-0AD7FEE96AE2}" srcOrd="0" destOrd="0" presId="urn:microsoft.com/office/officeart/2005/8/layout/hierarchy3"/>
    <dgm:cxn modelId="{0E3F7F3D-D302-4842-A1F7-38A5319BD287}" type="presParOf" srcId="{5EF06508-C6A6-4D6B-BB9B-0AD7FEE96AE2}" destId="{0A03C9C8-D9E2-44F4-B1B2-9B1CC3FBCE88}" srcOrd="0" destOrd="0" presId="urn:microsoft.com/office/officeart/2005/8/layout/hierarchy3"/>
    <dgm:cxn modelId="{DEFADA4B-25BF-4675-9553-D32BF74AA661}" type="presParOf" srcId="{0A03C9C8-D9E2-44F4-B1B2-9B1CC3FBCE88}" destId="{9F96496C-CF33-4B80-9529-3DEFBD8A49DB}" srcOrd="0" destOrd="0" presId="urn:microsoft.com/office/officeart/2005/8/layout/hierarchy3"/>
    <dgm:cxn modelId="{DC86AA04-2A01-4160-8C5C-CA0A635B9208}" type="presParOf" srcId="{0A03C9C8-D9E2-44F4-B1B2-9B1CC3FBCE88}" destId="{C4F70E2D-DB41-4195-A5B0-0CE8F0030DF3}" srcOrd="1" destOrd="0" presId="urn:microsoft.com/office/officeart/2005/8/layout/hierarchy3"/>
    <dgm:cxn modelId="{9330C8BB-75E2-47E3-94CD-4AA14426DE1A}" type="presParOf" srcId="{5EF06508-C6A6-4D6B-BB9B-0AD7FEE96AE2}" destId="{3C6E401E-5B42-45DA-9245-E67AC51B534C}" srcOrd="1" destOrd="0" presId="urn:microsoft.com/office/officeart/2005/8/layout/hierarchy3"/>
    <dgm:cxn modelId="{B072BF1E-5E6D-42F9-A8EC-F6A426CE3E3C}" type="presParOf" srcId="{3C6E401E-5B42-45DA-9245-E67AC51B534C}" destId="{803C7CEE-8D68-42E0-8AE9-BEF429061608}" srcOrd="0" destOrd="0" presId="urn:microsoft.com/office/officeart/2005/8/layout/hierarchy3"/>
    <dgm:cxn modelId="{67A39B31-D3D0-43A3-A006-4E9AF25807D3}" type="presParOf" srcId="{3C6E401E-5B42-45DA-9245-E67AC51B534C}" destId="{F89E037D-7180-48F3-A2F6-988DFAF76A09}" srcOrd="1" destOrd="0" presId="urn:microsoft.com/office/officeart/2005/8/layout/hierarchy3"/>
    <dgm:cxn modelId="{9164B461-0A0D-4BC1-8497-20D8FFCD5D32}" type="presParOf" srcId="{3C6E401E-5B42-45DA-9245-E67AC51B534C}" destId="{DEF3E240-1CB4-4391-BAAB-ADB40142E0F7}" srcOrd="2" destOrd="0" presId="urn:microsoft.com/office/officeart/2005/8/layout/hierarchy3"/>
    <dgm:cxn modelId="{8A81FD5F-E037-4323-9924-6EAFF4700F83}" type="presParOf" srcId="{3C6E401E-5B42-45DA-9245-E67AC51B534C}" destId="{977FF6CF-0514-44C6-A639-C02C4A85B51D}" srcOrd="3" destOrd="0" presId="urn:microsoft.com/office/officeart/2005/8/layout/hierarchy3"/>
    <dgm:cxn modelId="{8E829644-1F69-4F1A-98B8-5E9710FD4E2E}" type="presParOf" srcId="{3C6E401E-5B42-45DA-9245-E67AC51B534C}" destId="{493EC1D1-BA92-44E7-975C-5E6C440A1922}" srcOrd="4" destOrd="0" presId="urn:microsoft.com/office/officeart/2005/8/layout/hierarchy3"/>
    <dgm:cxn modelId="{528EB9A8-78D2-4EA4-8943-E43CC3AC11D1}" type="presParOf" srcId="{3C6E401E-5B42-45DA-9245-E67AC51B534C}" destId="{968E66B2-8B8C-49A0-8BBE-65645CA22174}" srcOrd="5" destOrd="0" presId="urn:microsoft.com/office/officeart/2005/8/layout/hierarchy3"/>
    <dgm:cxn modelId="{4FC845A4-AD90-4141-9B38-EFDBD8CF83EE}" type="presParOf" srcId="{3C6E401E-5B42-45DA-9245-E67AC51B534C}" destId="{8BCB588F-EFD1-48C4-8EA3-01E017475FB2}" srcOrd="6" destOrd="0" presId="urn:microsoft.com/office/officeart/2005/8/layout/hierarchy3"/>
    <dgm:cxn modelId="{6731E6E8-27BA-48B6-94CC-92126341DE03}" type="presParOf" srcId="{3C6E401E-5B42-45DA-9245-E67AC51B534C}" destId="{FCEEC470-0993-41DA-9EC1-23BD4AA81F1E}" srcOrd="7" destOrd="0" presId="urn:microsoft.com/office/officeart/2005/8/layout/hierarchy3"/>
    <dgm:cxn modelId="{CBAE66F8-A514-415C-9FCA-89E7F8F8DFE2}" type="presParOf" srcId="{1FAEA35E-82A4-4ABC-882C-EE8EB4B11E11}" destId="{9E6AB822-FABB-4952-84C1-3F791DBD8CCE}" srcOrd="1" destOrd="0" presId="urn:microsoft.com/office/officeart/2005/8/layout/hierarchy3"/>
    <dgm:cxn modelId="{B917A48F-E497-4868-8A28-79DC4FE9A8AF}" type="presParOf" srcId="{9E6AB822-FABB-4952-84C1-3F791DBD8CCE}" destId="{0CE2CD3D-DBE8-439B-9368-902E3D4E5CB3}" srcOrd="0" destOrd="0" presId="urn:microsoft.com/office/officeart/2005/8/layout/hierarchy3"/>
    <dgm:cxn modelId="{EEC9856B-650A-4902-A0E7-AEDF3A17CE3B}" type="presParOf" srcId="{0CE2CD3D-DBE8-439B-9368-902E3D4E5CB3}" destId="{348DF5B8-A9BB-4E16-AF6A-AE541BEDBE85}" srcOrd="0" destOrd="0" presId="urn:microsoft.com/office/officeart/2005/8/layout/hierarchy3"/>
    <dgm:cxn modelId="{C0F38CD5-1A2D-4764-8D25-76418282C9E5}" type="presParOf" srcId="{0CE2CD3D-DBE8-439B-9368-902E3D4E5CB3}" destId="{E4C57CFA-D9C3-46B1-8D28-8A758770C8F2}" srcOrd="1" destOrd="0" presId="urn:microsoft.com/office/officeart/2005/8/layout/hierarchy3"/>
    <dgm:cxn modelId="{ECAF1757-4D8C-4B74-B891-38D4BB9B7C0C}" type="presParOf" srcId="{9E6AB822-FABB-4952-84C1-3F791DBD8CCE}" destId="{51164EDD-0AD5-4B37-8CEA-4B15DFA57275}" srcOrd="1" destOrd="0" presId="urn:microsoft.com/office/officeart/2005/8/layout/hierarchy3"/>
    <dgm:cxn modelId="{E67BA02A-994A-494C-99D8-1A8BBCB922D7}" type="presParOf" srcId="{51164EDD-0AD5-4B37-8CEA-4B15DFA57275}" destId="{C72E86D9-1185-4DBC-B1DD-F793FA63080F}" srcOrd="0" destOrd="0" presId="urn:microsoft.com/office/officeart/2005/8/layout/hierarchy3"/>
    <dgm:cxn modelId="{EC1B2982-23A0-40C6-8A76-412B74F09072}" type="presParOf" srcId="{51164EDD-0AD5-4B37-8CEA-4B15DFA57275}" destId="{BC487DF1-8CD8-4A8D-A99C-A396C20A1461}" srcOrd="1" destOrd="0" presId="urn:microsoft.com/office/officeart/2005/8/layout/hierarchy3"/>
    <dgm:cxn modelId="{4978DEAC-C354-4F8B-A9A7-A9EF05D46153}" type="presParOf" srcId="{51164EDD-0AD5-4B37-8CEA-4B15DFA57275}" destId="{DADCE159-5137-4474-B1E4-D1721CA28826}" srcOrd="2" destOrd="0" presId="urn:microsoft.com/office/officeart/2005/8/layout/hierarchy3"/>
    <dgm:cxn modelId="{C3C6C7F0-E2C9-41DF-B9F3-5268BB03B549}" type="presParOf" srcId="{51164EDD-0AD5-4B37-8CEA-4B15DFA57275}" destId="{49128163-CBD5-4FFA-8E9C-5A570548BA11}" srcOrd="3" destOrd="0" presId="urn:microsoft.com/office/officeart/2005/8/layout/hierarchy3"/>
    <dgm:cxn modelId="{3B8226E4-811D-4510-9152-C5A61363A3E6}" type="presParOf" srcId="{51164EDD-0AD5-4B37-8CEA-4B15DFA57275}" destId="{0072279E-A7EE-4D76-8983-BFEC07AF04AC}" srcOrd="4" destOrd="0" presId="urn:microsoft.com/office/officeart/2005/8/layout/hierarchy3"/>
    <dgm:cxn modelId="{86252005-6469-4B11-8F47-30C32BCA0716}" type="presParOf" srcId="{51164EDD-0AD5-4B37-8CEA-4B15DFA57275}" destId="{3DEA8451-8E93-41B3-B014-E5FE75818B33}" srcOrd="5" destOrd="0" presId="urn:microsoft.com/office/officeart/2005/8/layout/hierarchy3"/>
    <dgm:cxn modelId="{8D0ECE30-F815-4709-B0CF-6DCE57A5ACD6}" type="presParOf" srcId="{51164EDD-0AD5-4B37-8CEA-4B15DFA57275}" destId="{FF553130-79CA-4810-9B42-B8C51AE7DFF5}" srcOrd="6" destOrd="0" presId="urn:microsoft.com/office/officeart/2005/8/layout/hierarchy3"/>
    <dgm:cxn modelId="{11FF87A6-5A20-4D3E-8A4C-AAC96F6FE9D8}" type="presParOf" srcId="{51164EDD-0AD5-4B37-8CEA-4B15DFA57275}" destId="{2B40751A-7F81-4A4E-9745-6E2A3FA33827}" srcOrd="7" destOrd="0" presId="urn:microsoft.com/office/officeart/2005/8/layout/hierarchy3"/>
    <dgm:cxn modelId="{2E9F8955-397D-466B-BA24-C1340E752698}" type="presParOf" srcId="{51164EDD-0AD5-4B37-8CEA-4B15DFA57275}" destId="{52EBA900-81A4-4099-B8ED-6F4E2B3A5936}" srcOrd="8" destOrd="0" presId="urn:microsoft.com/office/officeart/2005/8/layout/hierarchy3"/>
    <dgm:cxn modelId="{AC07E50C-E201-4C9E-8153-35E6A0A438BF}" type="presParOf" srcId="{51164EDD-0AD5-4B37-8CEA-4B15DFA57275}" destId="{20C49EC9-6079-46B0-91D1-A8A684881011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AA52D-3190-4F89-979D-A0E6281E2E84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371AC-D2B7-44F9-AACA-9AE6B28DEEB3}">
      <dgm:prSet phldrT="[Text]"/>
      <dgm:spPr/>
      <dgm:t>
        <a:bodyPr/>
        <a:lstStyle/>
        <a:p>
          <a:r>
            <a:rPr lang="en-US" dirty="0" smtClean="0"/>
            <a:t>Epilepsy Center of Excellence</a:t>
          </a:r>
          <a:endParaRPr lang="en-US" dirty="0"/>
        </a:p>
      </dgm:t>
    </dgm:pt>
    <dgm:pt modelId="{8E080E5A-41B9-4648-A1AF-DF6B27603A7B}" type="parTrans" cxnId="{5CCD1B6B-2F8C-4580-A831-E312B483A946}">
      <dgm:prSet/>
      <dgm:spPr/>
      <dgm:t>
        <a:bodyPr/>
        <a:lstStyle/>
        <a:p>
          <a:endParaRPr lang="en-US"/>
        </a:p>
      </dgm:t>
    </dgm:pt>
    <dgm:pt modelId="{84A6570A-8AAF-4D39-824D-1171AE2E9C68}" type="sibTrans" cxnId="{5CCD1B6B-2F8C-4580-A831-E312B483A946}">
      <dgm:prSet/>
      <dgm:spPr/>
      <dgm:t>
        <a:bodyPr/>
        <a:lstStyle/>
        <a:p>
          <a:endParaRPr lang="en-US"/>
        </a:p>
      </dgm:t>
    </dgm:pt>
    <dgm:pt modelId="{DD8A0EE1-1452-4BBA-AB71-AF6926A1506B}">
      <dgm:prSet phldrT="[Text]"/>
      <dgm:spPr/>
      <dgm:t>
        <a:bodyPr/>
        <a:lstStyle/>
        <a:p>
          <a:r>
            <a:rPr lang="en-US" dirty="0" smtClean="0"/>
            <a:t>Multiple Sclerosis Center of Excellence</a:t>
          </a:r>
          <a:endParaRPr lang="en-US" dirty="0"/>
        </a:p>
      </dgm:t>
    </dgm:pt>
    <dgm:pt modelId="{03EAFFCD-F02E-4E1B-B6FD-F1D2EC19474F}" type="parTrans" cxnId="{38451AB7-CD65-4EE5-8B92-0EF6CFF4E74C}">
      <dgm:prSet/>
      <dgm:spPr/>
      <dgm:t>
        <a:bodyPr/>
        <a:lstStyle/>
        <a:p>
          <a:endParaRPr lang="en-US"/>
        </a:p>
      </dgm:t>
    </dgm:pt>
    <dgm:pt modelId="{65940002-95FF-421C-905D-733A63DD336E}" type="sibTrans" cxnId="{38451AB7-CD65-4EE5-8B92-0EF6CFF4E74C}">
      <dgm:prSet/>
      <dgm:spPr/>
      <dgm:t>
        <a:bodyPr/>
        <a:lstStyle/>
        <a:p>
          <a:endParaRPr lang="en-US"/>
        </a:p>
      </dgm:t>
    </dgm:pt>
    <dgm:pt modelId="{F94A8193-0DAB-4CEB-ACB7-CEED3C0A0339}">
      <dgm:prSet phldrT="[Text]"/>
      <dgm:spPr/>
      <dgm:t>
        <a:bodyPr/>
        <a:lstStyle/>
        <a:p>
          <a:r>
            <a:rPr lang="en-US" dirty="0" smtClean="0"/>
            <a:t>Mental Illness Research, Education and Clinical Centers</a:t>
          </a:r>
          <a:endParaRPr lang="en-US" dirty="0"/>
        </a:p>
      </dgm:t>
    </dgm:pt>
    <dgm:pt modelId="{FC1608F6-2183-43BE-980F-2370D3D6CBB4}" type="parTrans" cxnId="{4E937805-EE80-4ED3-B777-1A0F9A2BEE58}">
      <dgm:prSet/>
      <dgm:spPr/>
      <dgm:t>
        <a:bodyPr/>
        <a:lstStyle/>
        <a:p>
          <a:endParaRPr lang="en-US"/>
        </a:p>
      </dgm:t>
    </dgm:pt>
    <dgm:pt modelId="{B8EEF892-FC27-46B2-A838-47BA3B82F9F4}" type="sibTrans" cxnId="{4E937805-EE80-4ED3-B777-1A0F9A2BEE58}">
      <dgm:prSet/>
      <dgm:spPr/>
      <dgm:t>
        <a:bodyPr/>
        <a:lstStyle/>
        <a:p>
          <a:endParaRPr lang="en-US"/>
        </a:p>
      </dgm:t>
    </dgm:pt>
    <dgm:pt modelId="{BE6CFEF9-05EB-4998-91A7-08684A4C5720}">
      <dgm:prSet phldrT="[Text]"/>
      <dgm:spPr/>
      <dgm:t>
        <a:bodyPr/>
        <a:lstStyle/>
        <a:p>
          <a:r>
            <a:rPr lang="en-US" dirty="0" smtClean="0"/>
            <a:t>Health Equity and Rural Outreach Innovation Centers</a:t>
          </a:r>
          <a:endParaRPr lang="en-US" dirty="0"/>
        </a:p>
      </dgm:t>
    </dgm:pt>
    <dgm:pt modelId="{77530C59-E4B2-4689-B878-98A3EDD74B5D}" type="parTrans" cxnId="{AE4471DC-A42D-4144-9EE9-5519F51312CD}">
      <dgm:prSet/>
      <dgm:spPr/>
      <dgm:t>
        <a:bodyPr/>
        <a:lstStyle/>
        <a:p>
          <a:endParaRPr lang="en-US"/>
        </a:p>
      </dgm:t>
    </dgm:pt>
    <dgm:pt modelId="{52F20919-F579-4CE0-A2F0-806924EF8D6D}" type="sibTrans" cxnId="{AE4471DC-A42D-4144-9EE9-5519F51312CD}">
      <dgm:prSet/>
      <dgm:spPr/>
      <dgm:t>
        <a:bodyPr/>
        <a:lstStyle/>
        <a:p>
          <a:endParaRPr lang="en-US"/>
        </a:p>
      </dgm:t>
    </dgm:pt>
    <dgm:pt modelId="{9279A78D-69AC-4316-8B48-80E14F4E714C}">
      <dgm:prSet phldrT="[Text]"/>
      <dgm:spPr/>
      <dgm:t>
        <a:bodyPr/>
        <a:lstStyle/>
        <a:p>
          <a:r>
            <a:rPr lang="en-US" dirty="0" smtClean="0"/>
            <a:t>Spinal Cord Injury (SCI) Centers</a:t>
          </a:r>
          <a:endParaRPr lang="en-US" dirty="0"/>
        </a:p>
      </dgm:t>
    </dgm:pt>
    <dgm:pt modelId="{5836963F-63C1-4E47-8D4D-BF0E2B78F9B8}" type="parTrans" cxnId="{A45280DF-5E44-4816-8A80-72F2C9F259C2}">
      <dgm:prSet/>
      <dgm:spPr/>
      <dgm:t>
        <a:bodyPr/>
        <a:lstStyle/>
        <a:p>
          <a:endParaRPr lang="en-US"/>
        </a:p>
      </dgm:t>
    </dgm:pt>
    <dgm:pt modelId="{F090E201-08A9-4A30-8AF3-10DADB3D90C3}" type="sibTrans" cxnId="{A45280DF-5E44-4816-8A80-72F2C9F259C2}">
      <dgm:prSet/>
      <dgm:spPr/>
      <dgm:t>
        <a:bodyPr/>
        <a:lstStyle/>
        <a:p>
          <a:endParaRPr lang="en-US"/>
        </a:p>
      </dgm:t>
    </dgm:pt>
    <dgm:pt modelId="{7404D260-EB7C-4D6D-BB8C-F2ECD875E481}">
      <dgm:prSet phldrT="[Text]"/>
      <dgm:spPr/>
      <dgm:t>
        <a:bodyPr/>
        <a:lstStyle/>
        <a:p>
          <a:r>
            <a:rPr lang="en-US" dirty="0" smtClean="0"/>
            <a:t>VA Transplant Centers</a:t>
          </a:r>
          <a:endParaRPr lang="en-US" dirty="0"/>
        </a:p>
      </dgm:t>
    </dgm:pt>
    <dgm:pt modelId="{B6DCB669-9A23-4D5D-924A-78C39A8C8233}" type="parTrans" cxnId="{4FF2C6E4-AA57-4594-AE5C-F0DA8AEEA110}">
      <dgm:prSet/>
      <dgm:spPr/>
      <dgm:t>
        <a:bodyPr/>
        <a:lstStyle/>
        <a:p>
          <a:endParaRPr lang="en-US"/>
        </a:p>
      </dgm:t>
    </dgm:pt>
    <dgm:pt modelId="{4FC0E5B9-AC05-4AB7-A91F-A6B1B32080C9}" type="sibTrans" cxnId="{4FF2C6E4-AA57-4594-AE5C-F0DA8AEEA110}">
      <dgm:prSet/>
      <dgm:spPr/>
      <dgm:t>
        <a:bodyPr/>
        <a:lstStyle/>
        <a:p>
          <a:endParaRPr lang="en-US"/>
        </a:p>
      </dgm:t>
    </dgm:pt>
    <dgm:pt modelId="{F7E46B37-CD23-4822-9097-91E8AF0C2389}">
      <dgm:prSet phldrT="[Text]"/>
      <dgm:spPr/>
      <dgm:t>
        <a:bodyPr/>
        <a:lstStyle/>
        <a:p>
          <a:r>
            <a:rPr lang="en-US" dirty="0" smtClean="0"/>
            <a:t>Blind Rehabilitation Centers</a:t>
          </a:r>
          <a:endParaRPr lang="en-US" dirty="0"/>
        </a:p>
      </dgm:t>
    </dgm:pt>
    <dgm:pt modelId="{876D9974-1951-4DCA-AFBC-1A6A84128E2E}" type="parTrans" cxnId="{CB87D25E-1C67-4993-B142-9118955210B0}">
      <dgm:prSet/>
      <dgm:spPr/>
      <dgm:t>
        <a:bodyPr/>
        <a:lstStyle/>
        <a:p>
          <a:endParaRPr lang="en-US"/>
        </a:p>
      </dgm:t>
    </dgm:pt>
    <dgm:pt modelId="{A86B3A97-50F8-4500-A55A-C00397E6C465}" type="sibTrans" cxnId="{CB87D25E-1C67-4993-B142-9118955210B0}">
      <dgm:prSet/>
      <dgm:spPr/>
      <dgm:t>
        <a:bodyPr/>
        <a:lstStyle/>
        <a:p>
          <a:endParaRPr lang="en-US"/>
        </a:p>
      </dgm:t>
    </dgm:pt>
    <dgm:pt modelId="{BD54F673-8D30-4E34-9D0B-A8AB268758D1}">
      <dgm:prSet phldrT="[Text]"/>
      <dgm:spPr/>
      <dgm:t>
        <a:bodyPr/>
        <a:lstStyle/>
        <a:p>
          <a:r>
            <a:rPr lang="en-US" dirty="0" smtClean="0"/>
            <a:t>Poly-Trauma &amp; TBI Centers</a:t>
          </a:r>
          <a:endParaRPr lang="en-US" dirty="0"/>
        </a:p>
      </dgm:t>
    </dgm:pt>
    <dgm:pt modelId="{9EFBB5B7-7366-49AE-99AE-365DBFAA95D5}" type="parTrans" cxnId="{B206AF75-5E10-4E0F-A855-9A203CE38E15}">
      <dgm:prSet/>
      <dgm:spPr/>
      <dgm:t>
        <a:bodyPr/>
        <a:lstStyle/>
        <a:p>
          <a:endParaRPr lang="en-US"/>
        </a:p>
      </dgm:t>
    </dgm:pt>
    <dgm:pt modelId="{40182787-8873-4AFB-87F0-729677243450}" type="sibTrans" cxnId="{B206AF75-5E10-4E0F-A855-9A203CE38E15}">
      <dgm:prSet/>
      <dgm:spPr/>
      <dgm:t>
        <a:bodyPr/>
        <a:lstStyle/>
        <a:p>
          <a:endParaRPr lang="en-US"/>
        </a:p>
      </dgm:t>
    </dgm:pt>
    <dgm:pt modelId="{00B26899-23A5-4C6B-B881-F59B485D7834}" type="pres">
      <dgm:prSet presAssocID="{041AA52D-3190-4F89-979D-A0E6281E2E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DAC738-A57C-482E-A88C-06C749A04F43}" type="pres">
      <dgm:prSet presAssocID="{1B8371AC-D2B7-44F9-AACA-9AE6B28DEEB3}" presName="node" presStyleLbl="node1" presStyleIdx="0" presStyleCnt="8" custScaleX="137781" custScaleY="81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470B4-5482-4C06-8142-FF61E4037A3C}" type="pres">
      <dgm:prSet presAssocID="{84A6570A-8AAF-4D39-824D-1171AE2E9C68}" presName="sibTrans" presStyleCnt="0"/>
      <dgm:spPr/>
    </dgm:pt>
    <dgm:pt modelId="{796B2848-4449-4E44-844F-79ADD448D5F8}" type="pres">
      <dgm:prSet presAssocID="{DD8A0EE1-1452-4BBA-AB71-AF6926A150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B7AA2-DD98-49B2-AED3-7B30E40AEB4E}" type="pres">
      <dgm:prSet presAssocID="{65940002-95FF-421C-905D-733A63DD336E}" presName="sibTrans" presStyleCnt="0"/>
      <dgm:spPr/>
    </dgm:pt>
    <dgm:pt modelId="{4255F3ED-51E6-4373-8A0C-10845F3C92C2}" type="pres">
      <dgm:prSet presAssocID="{F94A8193-0DAB-4CEB-ACB7-CEED3C0A033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D19C7-7CD2-4D80-8470-86FF68CF5332}" type="pres">
      <dgm:prSet presAssocID="{B8EEF892-FC27-46B2-A838-47BA3B82F9F4}" presName="sibTrans" presStyleCnt="0"/>
      <dgm:spPr/>
    </dgm:pt>
    <dgm:pt modelId="{2DB7B21D-C45E-4A5F-9191-9D1F1E2139F0}" type="pres">
      <dgm:prSet presAssocID="{BE6CFEF9-05EB-4998-91A7-08684A4C572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5D2C5-C5DE-49E6-99EE-F88C5A8B5DDC}" type="pres">
      <dgm:prSet presAssocID="{52F20919-F579-4CE0-A2F0-806924EF8D6D}" presName="sibTrans" presStyleCnt="0"/>
      <dgm:spPr/>
    </dgm:pt>
    <dgm:pt modelId="{39814EC4-8A83-4CF1-B887-E465FA41044C}" type="pres">
      <dgm:prSet presAssocID="{9279A78D-69AC-4316-8B48-80E14F4E714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D26C0-4932-40E3-8B8E-F1F6F7022284}" type="pres">
      <dgm:prSet presAssocID="{F090E201-08A9-4A30-8AF3-10DADB3D90C3}" presName="sibTrans" presStyleCnt="0"/>
      <dgm:spPr/>
    </dgm:pt>
    <dgm:pt modelId="{0720ECC3-53D4-48EA-8148-EC6D9061F7E0}" type="pres">
      <dgm:prSet presAssocID="{7404D260-EB7C-4D6D-BB8C-F2ECD875E48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793B0-893F-4833-A2C9-678D7383458E}" type="pres">
      <dgm:prSet presAssocID="{4FC0E5B9-AC05-4AB7-A91F-A6B1B32080C9}" presName="sibTrans" presStyleCnt="0"/>
      <dgm:spPr/>
    </dgm:pt>
    <dgm:pt modelId="{78893700-5AFA-4B97-A2D3-828A449E0FFD}" type="pres">
      <dgm:prSet presAssocID="{F7E46B37-CD23-4822-9097-91E8AF0C238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EFA04-AC3C-40D3-B903-B537244CB3BB}" type="pres">
      <dgm:prSet presAssocID="{A86B3A97-50F8-4500-A55A-C00397E6C465}" presName="sibTrans" presStyleCnt="0"/>
      <dgm:spPr/>
    </dgm:pt>
    <dgm:pt modelId="{0833EAA8-2051-49BE-8BE7-12226ED87772}" type="pres">
      <dgm:prSet presAssocID="{BD54F673-8D30-4E34-9D0B-A8AB268758D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6AF75-5E10-4E0F-A855-9A203CE38E15}" srcId="{041AA52D-3190-4F89-979D-A0E6281E2E84}" destId="{BD54F673-8D30-4E34-9D0B-A8AB268758D1}" srcOrd="7" destOrd="0" parTransId="{9EFBB5B7-7366-49AE-99AE-365DBFAA95D5}" sibTransId="{40182787-8873-4AFB-87F0-729677243450}"/>
    <dgm:cxn modelId="{38451AB7-CD65-4EE5-8B92-0EF6CFF4E74C}" srcId="{041AA52D-3190-4F89-979D-A0E6281E2E84}" destId="{DD8A0EE1-1452-4BBA-AB71-AF6926A1506B}" srcOrd="1" destOrd="0" parTransId="{03EAFFCD-F02E-4E1B-B6FD-F1D2EC19474F}" sibTransId="{65940002-95FF-421C-905D-733A63DD336E}"/>
    <dgm:cxn modelId="{387F516D-8B5B-48E3-918D-E9BDE7F1313D}" type="presOf" srcId="{DD8A0EE1-1452-4BBA-AB71-AF6926A1506B}" destId="{796B2848-4449-4E44-844F-79ADD448D5F8}" srcOrd="0" destOrd="0" presId="urn:microsoft.com/office/officeart/2005/8/layout/default"/>
    <dgm:cxn modelId="{5CCD1B6B-2F8C-4580-A831-E312B483A946}" srcId="{041AA52D-3190-4F89-979D-A0E6281E2E84}" destId="{1B8371AC-D2B7-44F9-AACA-9AE6B28DEEB3}" srcOrd="0" destOrd="0" parTransId="{8E080E5A-41B9-4648-A1AF-DF6B27603A7B}" sibTransId="{84A6570A-8AAF-4D39-824D-1171AE2E9C68}"/>
    <dgm:cxn modelId="{CB87D25E-1C67-4993-B142-9118955210B0}" srcId="{041AA52D-3190-4F89-979D-A0E6281E2E84}" destId="{F7E46B37-CD23-4822-9097-91E8AF0C2389}" srcOrd="6" destOrd="0" parTransId="{876D9974-1951-4DCA-AFBC-1A6A84128E2E}" sibTransId="{A86B3A97-50F8-4500-A55A-C00397E6C465}"/>
    <dgm:cxn modelId="{15D19A50-EAF3-48A4-8E5D-7C262A024B11}" type="presOf" srcId="{BE6CFEF9-05EB-4998-91A7-08684A4C5720}" destId="{2DB7B21D-C45E-4A5F-9191-9D1F1E2139F0}" srcOrd="0" destOrd="0" presId="urn:microsoft.com/office/officeart/2005/8/layout/default"/>
    <dgm:cxn modelId="{FFBF82AE-773E-4D02-A906-76312FE1467B}" type="presOf" srcId="{7404D260-EB7C-4D6D-BB8C-F2ECD875E481}" destId="{0720ECC3-53D4-48EA-8148-EC6D9061F7E0}" srcOrd="0" destOrd="0" presId="urn:microsoft.com/office/officeart/2005/8/layout/default"/>
    <dgm:cxn modelId="{A45280DF-5E44-4816-8A80-72F2C9F259C2}" srcId="{041AA52D-3190-4F89-979D-A0E6281E2E84}" destId="{9279A78D-69AC-4316-8B48-80E14F4E714C}" srcOrd="4" destOrd="0" parTransId="{5836963F-63C1-4E47-8D4D-BF0E2B78F9B8}" sibTransId="{F090E201-08A9-4A30-8AF3-10DADB3D90C3}"/>
    <dgm:cxn modelId="{80B31A4D-46C7-49B5-948A-CDBC8A94AAE7}" type="presOf" srcId="{1B8371AC-D2B7-44F9-AACA-9AE6B28DEEB3}" destId="{09DAC738-A57C-482E-A88C-06C749A04F43}" srcOrd="0" destOrd="0" presId="urn:microsoft.com/office/officeart/2005/8/layout/default"/>
    <dgm:cxn modelId="{9E5D3A29-362A-4F11-B821-4D0AF8B0ACEE}" type="presOf" srcId="{BD54F673-8D30-4E34-9D0B-A8AB268758D1}" destId="{0833EAA8-2051-49BE-8BE7-12226ED87772}" srcOrd="0" destOrd="0" presId="urn:microsoft.com/office/officeart/2005/8/layout/default"/>
    <dgm:cxn modelId="{FE668BCE-C4AF-46F0-970B-EC53BFDA68C3}" type="presOf" srcId="{041AA52D-3190-4F89-979D-A0E6281E2E84}" destId="{00B26899-23A5-4C6B-B881-F59B485D7834}" srcOrd="0" destOrd="0" presId="urn:microsoft.com/office/officeart/2005/8/layout/default"/>
    <dgm:cxn modelId="{3610B518-BC3D-4104-82FE-3293F35492EE}" type="presOf" srcId="{9279A78D-69AC-4316-8B48-80E14F4E714C}" destId="{39814EC4-8A83-4CF1-B887-E465FA41044C}" srcOrd="0" destOrd="0" presId="urn:microsoft.com/office/officeart/2005/8/layout/default"/>
    <dgm:cxn modelId="{395BB22D-04DB-4748-95D1-674D1AA03ACF}" type="presOf" srcId="{F7E46B37-CD23-4822-9097-91E8AF0C2389}" destId="{78893700-5AFA-4B97-A2D3-828A449E0FFD}" srcOrd="0" destOrd="0" presId="urn:microsoft.com/office/officeart/2005/8/layout/default"/>
    <dgm:cxn modelId="{4E937805-EE80-4ED3-B777-1A0F9A2BEE58}" srcId="{041AA52D-3190-4F89-979D-A0E6281E2E84}" destId="{F94A8193-0DAB-4CEB-ACB7-CEED3C0A0339}" srcOrd="2" destOrd="0" parTransId="{FC1608F6-2183-43BE-980F-2370D3D6CBB4}" sibTransId="{B8EEF892-FC27-46B2-A838-47BA3B82F9F4}"/>
    <dgm:cxn modelId="{AE4471DC-A42D-4144-9EE9-5519F51312CD}" srcId="{041AA52D-3190-4F89-979D-A0E6281E2E84}" destId="{BE6CFEF9-05EB-4998-91A7-08684A4C5720}" srcOrd="3" destOrd="0" parTransId="{77530C59-E4B2-4689-B878-98A3EDD74B5D}" sibTransId="{52F20919-F579-4CE0-A2F0-806924EF8D6D}"/>
    <dgm:cxn modelId="{4FF2C6E4-AA57-4594-AE5C-F0DA8AEEA110}" srcId="{041AA52D-3190-4F89-979D-A0E6281E2E84}" destId="{7404D260-EB7C-4D6D-BB8C-F2ECD875E481}" srcOrd="5" destOrd="0" parTransId="{B6DCB669-9A23-4D5D-924A-78C39A8C8233}" sibTransId="{4FC0E5B9-AC05-4AB7-A91F-A6B1B32080C9}"/>
    <dgm:cxn modelId="{A0C8C7E7-9F1F-41C2-8A6F-96B134777A89}" type="presOf" srcId="{F94A8193-0DAB-4CEB-ACB7-CEED3C0A0339}" destId="{4255F3ED-51E6-4373-8A0C-10845F3C92C2}" srcOrd="0" destOrd="0" presId="urn:microsoft.com/office/officeart/2005/8/layout/default"/>
    <dgm:cxn modelId="{AFADB4A6-03AE-4958-93D2-14E1372CF704}" type="presParOf" srcId="{00B26899-23A5-4C6B-B881-F59B485D7834}" destId="{09DAC738-A57C-482E-A88C-06C749A04F43}" srcOrd="0" destOrd="0" presId="urn:microsoft.com/office/officeart/2005/8/layout/default"/>
    <dgm:cxn modelId="{24668898-1DAB-4C92-9761-5B512DDFA724}" type="presParOf" srcId="{00B26899-23A5-4C6B-B881-F59B485D7834}" destId="{9A5470B4-5482-4C06-8142-FF61E4037A3C}" srcOrd="1" destOrd="0" presId="urn:microsoft.com/office/officeart/2005/8/layout/default"/>
    <dgm:cxn modelId="{3035A9DB-CB23-4670-903E-38C8B7FD1713}" type="presParOf" srcId="{00B26899-23A5-4C6B-B881-F59B485D7834}" destId="{796B2848-4449-4E44-844F-79ADD448D5F8}" srcOrd="2" destOrd="0" presId="urn:microsoft.com/office/officeart/2005/8/layout/default"/>
    <dgm:cxn modelId="{B7246C50-BEFB-4958-9D22-6B960DD84AE0}" type="presParOf" srcId="{00B26899-23A5-4C6B-B881-F59B485D7834}" destId="{1C7B7AA2-DD98-49B2-AED3-7B30E40AEB4E}" srcOrd="3" destOrd="0" presId="urn:microsoft.com/office/officeart/2005/8/layout/default"/>
    <dgm:cxn modelId="{83FA9964-AE93-411A-9FAB-A034C81C7261}" type="presParOf" srcId="{00B26899-23A5-4C6B-B881-F59B485D7834}" destId="{4255F3ED-51E6-4373-8A0C-10845F3C92C2}" srcOrd="4" destOrd="0" presId="urn:microsoft.com/office/officeart/2005/8/layout/default"/>
    <dgm:cxn modelId="{1F8F6D43-993D-4A16-9921-EA75590CC181}" type="presParOf" srcId="{00B26899-23A5-4C6B-B881-F59B485D7834}" destId="{6CAD19C7-7CD2-4D80-8470-86FF68CF5332}" srcOrd="5" destOrd="0" presId="urn:microsoft.com/office/officeart/2005/8/layout/default"/>
    <dgm:cxn modelId="{5129D2B9-44D4-435B-88CF-243488C0C7A7}" type="presParOf" srcId="{00B26899-23A5-4C6B-B881-F59B485D7834}" destId="{2DB7B21D-C45E-4A5F-9191-9D1F1E2139F0}" srcOrd="6" destOrd="0" presId="urn:microsoft.com/office/officeart/2005/8/layout/default"/>
    <dgm:cxn modelId="{3A9FED04-A514-438F-809C-F5BD37743EA0}" type="presParOf" srcId="{00B26899-23A5-4C6B-B881-F59B485D7834}" destId="{6945D2C5-C5DE-49E6-99EE-F88C5A8B5DDC}" srcOrd="7" destOrd="0" presId="urn:microsoft.com/office/officeart/2005/8/layout/default"/>
    <dgm:cxn modelId="{F0818307-CCC3-425E-9987-80F2D87CE604}" type="presParOf" srcId="{00B26899-23A5-4C6B-B881-F59B485D7834}" destId="{39814EC4-8A83-4CF1-B887-E465FA41044C}" srcOrd="8" destOrd="0" presId="urn:microsoft.com/office/officeart/2005/8/layout/default"/>
    <dgm:cxn modelId="{637C34C1-8FB2-4314-8FE6-D8647C0862C8}" type="presParOf" srcId="{00B26899-23A5-4C6B-B881-F59B485D7834}" destId="{274D26C0-4932-40E3-8B8E-F1F6F7022284}" srcOrd="9" destOrd="0" presId="urn:microsoft.com/office/officeart/2005/8/layout/default"/>
    <dgm:cxn modelId="{C5C24BA8-A82F-4F97-8F3F-11D491736131}" type="presParOf" srcId="{00B26899-23A5-4C6B-B881-F59B485D7834}" destId="{0720ECC3-53D4-48EA-8148-EC6D9061F7E0}" srcOrd="10" destOrd="0" presId="urn:microsoft.com/office/officeart/2005/8/layout/default"/>
    <dgm:cxn modelId="{0CC0C7D5-094C-4791-9362-3EB5095503E1}" type="presParOf" srcId="{00B26899-23A5-4C6B-B881-F59B485D7834}" destId="{F30793B0-893F-4833-A2C9-678D7383458E}" srcOrd="11" destOrd="0" presId="urn:microsoft.com/office/officeart/2005/8/layout/default"/>
    <dgm:cxn modelId="{9E25DE80-238E-4B64-B176-6EF098FBC610}" type="presParOf" srcId="{00B26899-23A5-4C6B-B881-F59B485D7834}" destId="{78893700-5AFA-4B97-A2D3-828A449E0FFD}" srcOrd="12" destOrd="0" presId="urn:microsoft.com/office/officeart/2005/8/layout/default"/>
    <dgm:cxn modelId="{62F73916-9838-414D-86F2-5E6837454BDF}" type="presParOf" srcId="{00B26899-23A5-4C6B-B881-F59B485D7834}" destId="{189EFA04-AC3C-40D3-B903-B537244CB3BB}" srcOrd="13" destOrd="0" presId="urn:microsoft.com/office/officeart/2005/8/layout/default"/>
    <dgm:cxn modelId="{E099D638-1132-45A6-B97B-2C37216C6349}" type="presParOf" srcId="{00B26899-23A5-4C6B-B881-F59B485D7834}" destId="{0833EAA8-2051-49BE-8BE7-12226ED8777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1AA52D-3190-4F89-979D-A0E6281E2E84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371AC-D2B7-44F9-AACA-9AE6B28DEEB3}">
      <dgm:prSet phldrT="[Text]"/>
      <dgm:spPr/>
      <dgm:t>
        <a:bodyPr/>
        <a:lstStyle/>
        <a:p>
          <a:r>
            <a:rPr lang="en-US" smtClean="0"/>
            <a:t>Former Prisoner of War (FPOW) Advocate Program</a:t>
          </a:r>
          <a:endParaRPr lang="en-US" dirty="0"/>
        </a:p>
      </dgm:t>
    </dgm:pt>
    <dgm:pt modelId="{8E080E5A-41B9-4648-A1AF-DF6B27603A7B}" type="parTrans" cxnId="{5CCD1B6B-2F8C-4580-A831-E312B483A946}">
      <dgm:prSet/>
      <dgm:spPr/>
      <dgm:t>
        <a:bodyPr/>
        <a:lstStyle/>
        <a:p>
          <a:endParaRPr lang="en-US"/>
        </a:p>
      </dgm:t>
    </dgm:pt>
    <dgm:pt modelId="{84A6570A-8AAF-4D39-824D-1171AE2E9C68}" type="sibTrans" cxnId="{5CCD1B6B-2F8C-4580-A831-E312B483A946}">
      <dgm:prSet/>
      <dgm:spPr/>
      <dgm:t>
        <a:bodyPr/>
        <a:lstStyle/>
        <a:p>
          <a:endParaRPr lang="en-US"/>
        </a:p>
      </dgm:t>
    </dgm:pt>
    <dgm:pt modelId="{4ADDF6A3-F802-45AA-9284-F53BAFCAC272}">
      <dgm:prSet/>
      <dgm:spPr/>
      <dgm:t>
        <a:bodyPr/>
        <a:lstStyle/>
        <a:p>
          <a:r>
            <a:rPr lang="en-US" smtClean="0"/>
            <a:t>Center for Returning Veterans (OEF/OIF)</a:t>
          </a:r>
          <a:endParaRPr lang="en-US"/>
        </a:p>
      </dgm:t>
    </dgm:pt>
    <dgm:pt modelId="{9004EF88-8648-466E-ABE6-24897BACCDBA}" type="parTrans" cxnId="{055A730E-60A7-443A-9D3E-EAEA71452243}">
      <dgm:prSet/>
      <dgm:spPr/>
      <dgm:t>
        <a:bodyPr/>
        <a:lstStyle/>
        <a:p>
          <a:endParaRPr lang="en-US"/>
        </a:p>
      </dgm:t>
    </dgm:pt>
    <dgm:pt modelId="{E0F51AC0-C70A-4615-AE27-19F1C40B67CB}" type="sibTrans" cxnId="{055A730E-60A7-443A-9D3E-EAEA71452243}">
      <dgm:prSet/>
      <dgm:spPr/>
      <dgm:t>
        <a:bodyPr/>
        <a:lstStyle/>
        <a:p>
          <a:endParaRPr lang="en-US"/>
        </a:p>
      </dgm:t>
    </dgm:pt>
    <dgm:pt modelId="{196B9F67-A042-4A62-81F8-593A2F952C8B}">
      <dgm:prSet/>
      <dgm:spPr/>
      <dgm:t>
        <a:bodyPr/>
        <a:lstStyle/>
        <a:p>
          <a:r>
            <a:rPr lang="en-US" smtClean="0"/>
            <a:t>Gulf War Registry Evaluation</a:t>
          </a:r>
          <a:endParaRPr lang="en-US"/>
        </a:p>
      </dgm:t>
    </dgm:pt>
    <dgm:pt modelId="{64960A96-1169-4CBF-AA01-940187F245DE}" type="parTrans" cxnId="{FD9663B8-A5A7-41DD-854A-06AE19AE5552}">
      <dgm:prSet/>
      <dgm:spPr/>
      <dgm:t>
        <a:bodyPr/>
        <a:lstStyle/>
        <a:p>
          <a:endParaRPr lang="en-US"/>
        </a:p>
      </dgm:t>
    </dgm:pt>
    <dgm:pt modelId="{4DA1B009-813F-475A-B15C-878C7F50485B}" type="sibTrans" cxnId="{FD9663B8-A5A7-41DD-854A-06AE19AE5552}">
      <dgm:prSet/>
      <dgm:spPr/>
      <dgm:t>
        <a:bodyPr/>
        <a:lstStyle/>
        <a:p>
          <a:endParaRPr lang="en-US"/>
        </a:p>
      </dgm:t>
    </dgm:pt>
    <dgm:pt modelId="{8C145536-B69E-4804-95CB-D034701302F3}">
      <dgm:prSet/>
      <dgm:spPr/>
      <dgm:t>
        <a:bodyPr/>
        <a:lstStyle/>
        <a:p>
          <a:r>
            <a:rPr lang="en-US" smtClean="0"/>
            <a:t>Iraq/Afghanistan Veterans</a:t>
          </a:r>
          <a:endParaRPr lang="en-US"/>
        </a:p>
      </dgm:t>
    </dgm:pt>
    <dgm:pt modelId="{6A002A72-7303-40AF-82E3-10B2E8DC4FE9}" type="parTrans" cxnId="{9B46E096-D8B6-4F79-842E-DD0EECC95D4F}">
      <dgm:prSet/>
      <dgm:spPr/>
      <dgm:t>
        <a:bodyPr/>
        <a:lstStyle/>
        <a:p>
          <a:endParaRPr lang="en-US"/>
        </a:p>
      </dgm:t>
    </dgm:pt>
    <dgm:pt modelId="{AAF25F54-CE00-4BAD-94C2-1B8AC6820747}" type="sibTrans" cxnId="{9B46E096-D8B6-4F79-842E-DD0EECC95D4F}">
      <dgm:prSet/>
      <dgm:spPr/>
      <dgm:t>
        <a:bodyPr/>
        <a:lstStyle/>
        <a:p>
          <a:endParaRPr lang="en-US"/>
        </a:p>
      </dgm:t>
    </dgm:pt>
    <dgm:pt modelId="{26B74F05-96CE-464B-85D1-937984DCD917}">
      <dgm:prSet/>
      <dgm:spPr/>
      <dgm:t>
        <a:bodyPr/>
        <a:lstStyle/>
        <a:p>
          <a:r>
            <a:rPr lang="en-US" smtClean="0"/>
            <a:t>Lesbian, Gay, Bisexual &amp; Transgender (LGBT) Program</a:t>
          </a:r>
          <a:endParaRPr lang="en-US"/>
        </a:p>
      </dgm:t>
    </dgm:pt>
    <dgm:pt modelId="{0B09050F-250E-4C0F-852A-FED302EC7C85}" type="parTrans" cxnId="{11475DA5-F68E-4134-8294-1314D4281052}">
      <dgm:prSet/>
      <dgm:spPr/>
      <dgm:t>
        <a:bodyPr/>
        <a:lstStyle/>
        <a:p>
          <a:endParaRPr lang="en-US"/>
        </a:p>
      </dgm:t>
    </dgm:pt>
    <dgm:pt modelId="{25DFDA4B-05B0-46AD-A01A-C721EE85191E}" type="sibTrans" cxnId="{11475DA5-F68E-4134-8294-1314D4281052}">
      <dgm:prSet/>
      <dgm:spPr/>
      <dgm:t>
        <a:bodyPr/>
        <a:lstStyle/>
        <a:p>
          <a:endParaRPr lang="en-US"/>
        </a:p>
      </dgm:t>
    </dgm:pt>
    <dgm:pt modelId="{8E3C039F-8BF0-463C-A2CD-ECBD06D0B054}">
      <dgm:prSet/>
      <dgm:spPr/>
      <dgm:t>
        <a:bodyPr/>
        <a:lstStyle/>
        <a:p>
          <a:r>
            <a:rPr lang="en-US" dirty="0" smtClean="0"/>
            <a:t>Minority Veterans Programs</a:t>
          </a:r>
          <a:endParaRPr lang="en-US" dirty="0"/>
        </a:p>
      </dgm:t>
    </dgm:pt>
    <dgm:pt modelId="{90AE6F3C-7B79-4F5A-B064-0BF5F774DD92}" type="parTrans" cxnId="{639C7F73-882A-4E41-BCC6-00CDBAF8A47F}">
      <dgm:prSet/>
      <dgm:spPr/>
      <dgm:t>
        <a:bodyPr/>
        <a:lstStyle/>
        <a:p>
          <a:endParaRPr lang="en-US"/>
        </a:p>
      </dgm:t>
    </dgm:pt>
    <dgm:pt modelId="{5BA2FD57-99A2-4C1F-9536-1045F4FCCBA3}" type="sibTrans" cxnId="{639C7F73-882A-4E41-BCC6-00CDBAF8A47F}">
      <dgm:prSet/>
      <dgm:spPr/>
      <dgm:t>
        <a:bodyPr/>
        <a:lstStyle/>
        <a:p>
          <a:endParaRPr lang="en-US"/>
        </a:p>
      </dgm:t>
    </dgm:pt>
    <dgm:pt modelId="{8D7984A5-F7CA-43BE-A3E0-49767A9269AB}">
      <dgm:prSet/>
      <dgm:spPr/>
      <dgm:t>
        <a:bodyPr/>
        <a:lstStyle/>
        <a:p>
          <a:r>
            <a:rPr lang="en-US" smtClean="0"/>
            <a:t>American Indian Outreach and Services</a:t>
          </a:r>
          <a:endParaRPr lang="en-US"/>
        </a:p>
      </dgm:t>
    </dgm:pt>
    <dgm:pt modelId="{489A6C84-8314-4E7E-A951-5EBFDBD2F8CC}" type="parTrans" cxnId="{258D4300-01D6-41B5-95E4-C4CF94AEFD04}">
      <dgm:prSet/>
      <dgm:spPr/>
      <dgm:t>
        <a:bodyPr/>
        <a:lstStyle/>
        <a:p>
          <a:endParaRPr lang="en-US"/>
        </a:p>
      </dgm:t>
    </dgm:pt>
    <dgm:pt modelId="{6DA0657F-C686-49D1-898E-7C646B6B2B60}" type="sibTrans" cxnId="{258D4300-01D6-41B5-95E4-C4CF94AEFD04}">
      <dgm:prSet/>
      <dgm:spPr/>
      <dgm:t>
        <a:bodyPr/>
        <a:lstStyle/>
        <a:p>
          <a:endParaRPr lang="en-US"/>
        </a:p>
      </dgm:t>
    </dgm:pt>
    <dgm:pt modelId="{3F4E6826-A2A1-4D8D-BADB-77D1BA9C4B68}">
      <dgm:prSet/>
      <dgm:spPr/>
      <dgm:t>
        <a:bodyPr/>
        <a:lstStyle/>
        <a:p>
          <a:r>
            <a:rPr lang="en-US" smtClean="0"/>
            <a:t>Agent Orange Registry Evaluation</a:t>
          </a:r>
          <a:endParaRPr lang="en-US"/>
        </a:p>
      </dgm:t>
    </dgm:pt>
    <dgm:pt modelId="{1F579F0C-730D-417B-B6F0-36610C4DB97B}" type="parTrans" cxnId="{57EE2F59-8A50-4D68-A53E-910DB98CD54A}">
      <dgm:prSet/>
      <dgm:spPr/>
      <dgm:t>
        <a:bodyPr/>
        <a:lstStyle/>
        <a:p>
          <a:endParaRPr lang="en-US"/>
        </a:p>
      </dgm:t>
    </dgm:pt>
    <dgm:pt modelId="{65F9A8E0-0B72-419D-962B-B05712489598}" type="sibTrans" cxnId="{57EE2F59-8A50-4D68-A53E-910DB98CD54A}">
      <dgm:prSet/>
      <dgm:spPr/>
      <dgm:t>
        <a:bodyPr/>
        <a:lstStyle/>
        <a:p>
          <a:endParaRPr lang="en-US"/>
        </a:p>
      </dgm:t>
    </dgm:pt>
    <dgm:pt modelId="{00B26899-23A5-4C6B-B881-F59B485D7834}" type="pres">
      <dgm:prSet presAssocID="{041AA52D-3190-4F89-979D-A0E6281E2E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DAC738-A57C-482E-A88C-06C749A04F43}" type="pres">
      <dgm:prSet presAssocID="{1B8371AC-D2B7-44F9-AACA-9AE6B28DEEB3}" presName="node" presStyleLbl="node1" presStyleIdx="0" presStyleCnt="8" custScaleX="0" custScale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470B4-5482-4C06-8142-FF61E4037A3C}" type="pres">
      <dgm:prSet presAssocID="{84A6570A-8AAF-4D39-824D-1171AE2E9C68}" presName="sibTrans" presStyleCnt="0"/>
      <dgm:spPr/>
    </dgm:pt>
    <dgm:pt modelId="{524D2DD8-E952-4A18-90F4-8AB96202F8B9}" type="pres">
      <dgm:prSet presAssocID="{4ADDF6A3-F802-45AA-9284-F53BAFCAC27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D4353-0945-4D14-AF58-64F3B5ED5FC8}" type="pres">
      <dgm:prSet presAssocID="{E0F51AC0-C70A-4615-AE27-19F1C40B67CB}" presName="sibTrans" presStyleCnt="0"/>
      <dgm:spPr/>
    </dgm:pt>
    <dgm:pt modelId="{B534AC3B-19EF-491F-A997-C080B3C1D7ED}" type="pres">
      <dgm:prSet presAssocID="{196B9F67-A042-4A62-81F8-593A2F952C8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80C50-147C-4B42-9A9C-E70E0E864C62}" type="pres">
      <dgm:prSet presAssocID="{4DA1B009-813F-475A-B15C-878C7F50485B}" presName="sibTrans" presStyleCnt="0"/>
      <dgm:spPr/>
    </dgm:pt>
    <dgm:pt modelId="{5F4A4E69-AAE5-4D86-A84C-0EF6FD270898}" type="pres">
      <dgm:prSet presAssocID="{8C145536-B69E-4804-95CB-D034701302F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A821E-4D8D-4541-B79F-3D9895E5A895}" type="pres">
      <dgm:prSet presAssocID="{AAF25F54-CE00-4BAD-94C2-1B8AC6820747}" presName="sibTrans" presStyleCnt="0"/>
      <dgm:spPr/>
    </dgm:pt>
    <dgm:pt modelId="{04FF792A-2EF1-4B32-A1DD-A5487AC83F36}" type="pres">
      <dgm:prSet presAssocID="{26B74F05-96CE-464B-85D1-937984DCD917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2E9E9-D7DD-4995-8FAB-F6E99D3E6C7D}" type="pres">
      <dgm:prSet presAssocID="{25DFDA4B-05B0-46AD-A01A-C721EE85191E}" presName="sibTrans" presStyleCnt="0"/>
      <dgm:spPr/>
    </dgm:pt>
    <dgm:pt modelId="{7D4B0613-5E53-4EB6-BBC2-2C0521209834}" type="pres">
      <dgm:prSet presAssocID="{8E3C039F-8BF0-463C-A2CD-ECBD06D0B05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2B068-F1E5-45E5-AAA0-632B25E9039F}" type="pres">
      <dgm:prSet presAssocID="{5BA2FD57-99A2-4C1F-9536-1045F4FCCBA3}" presName="sibTrans" presStyleCnt="0"/>
      <dgm:spPr/>
    </dgm:pt>
    <dgm:pt modelId="{E4D0679C-B28E-4F95-9BF0-11A5D1D43BAE}" type="pres">
      <dgm:prSet presAssocID="{8D7984A5-F7CA-43BE-A3E0-49767A9269A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C956E-B06D-4BD7-8C05-72242B026383}" type="pres">
      <dgm:prSet presAssocID="{6DA0657F-C686-49D1-898E-7C646B6B2B60}" presName="sibTrans" presStyleCnt="0"/>
      <dgm:spPr/>
    </dgm:pt>
    <dgm:pt modelId="{AA859851-6A5A-4AF6-9862-674DB1233BF3}" type="pres">
      <dgm:prSet presAssocID="{3F4E6826-A2A1-4D8D-BADB-77D1BA9C4B6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B9B89-5AD7-48E5-ADCC-70836B7CA429}" type="presOf" srcId="{196B9F67-A042-4A62-81F8-593A2F952C8B}" destId="{B534AC3B-19EF-491F-A997-C080B3C1D7ED}" srcOrd="0" destOrd="0" presId="urn:microsoft.com/office/officeart/2005/8/layout/default"/>
    <dgm:cxn modelId="{778A9185-4432-47C1-A813-ADC11B41B40F}" type="presOf" srcId="{8C145536-B69E-4804-95CB-D034701302F3}" destId="{5F4A4E69-AAE5-4D86-A84C-0EF6FD270898}" srcOrd="0" destOrd="0" presId="urn:microsoft.com/office/officeart/2005/8/layout/default"/>
    <dgm:cxn modelId="{BE80133C-537F-4999-A994-79C5525DAD87}" type="presOf" srcId="{1B8371AC-D2B7-44F9-AACA-9AE6B28DEEB3}" destId="{09DAC738-A57C-482E-A88C-06C749A04F43}" srcOrd="0" destOrd="0" presId="urn:microsoft.com/office/officeart/2005/8/layout/default"/>
    <dgm:cxn modelId="{258D4300-01D6-41B5-95E4-C4CF94AEFD04}" srcId="{041AA52D-3190-4F89-979D-A0E6281E2E84}" destId="{8D7984A5-F7CA-43BE-A3E0-49767A9269AB}" srcOrd="6" destOrd="0" parTransId="{489A6C84-8314-4E7E-A951-5EBFDBD2F8CC}" sibTransId="{6DA0657F-C686-49D1-898E-7C646B6B2B60}"/>
    <dgm:cxn modelId="{5CCD1B6B-2F8C-4580-A831-E312B483A946}" srcId="{041AA52D-3190-4F89-979D-A0E6281E2E84}" destId="{1B8371AC-D2B7-44F9-AACA-9AE6B28DEEB3}" srcOrd="0" destOrd="0" parTransId="{8E080E5A-41B9-4648-A1AF-DF6B27603A7B}" sibTransId="{84A6570A-8AAF-4D39-824D-1171AE2E9C68}"/>
    <dgm:cxn modelId="{53F79F5E-23AB-4241-BB89-3178870C067C}" type="presOf" srcId="{4ADDF6A3-F802-45AA-9284-F53BAFCAC272}" destId="{524D2DD8-E952-4A18-90F4-8AB96202F8B9}" srcOrd="0" destOrd="0" presId="urn:microsoft.com/office/officeart/2005/8/layout/default"/>
    <dgm:cxn modelId="{5EB4D455-C874-4BD0-B4E8-48451BE18EB0}" type="presOf" srcId="{041AA52D-3190-4F89-979D-A0E6281E2E84}" destId="{00B26899-23A5-4C6B-B881-F59B485D7834}" srcOrd="0" destOrd="0" presId="urn:microsoft.com/office/officeart/2005/8/layout/default"/>
    <dgm:cxn modelId="{055A730E-60A7-443A-9D3E-EAEA71452243}" srcId="{041AA52D-3190-4F89-979D-A0E6281E2E84}" destId="{4ADDF6A3-F802-45AA-9284-F53BAFCAC272}" srcOrd="1" destOrd="0" parTransId="{9004EF88-8648-466E-ABE6-24897BACCDBA}" sibTransId="{E0F51AC0-C70A-4615-AE27-19F1C40B67CB}"/>
    <dgm:cxn modelId="{93A5DBC7-2236-4AC6-8E11-26F089BFFF89}" type="presOf" srcId="{3F4E6826-A2A1-4D8D-BADB-77D1BA9C4B68}" destId="{AA859851-6A5A-4AF6-9862-674DB1233BF3}" srcOrd="0" destOrd="0" presId="urn:microsoft.com/office/officeart/2005/8/layout/default"/>
    <dgm:cxn modelId="{FD9663B8-A5A7-41DD-854A-06AE19AE5552}" srcId="{041AA52D-3190-4F89-979D-A0E6281E2E84}" destId="{196B9F67-A042-4A62-81F8-593A2F952C8B}" srcOrd="2" destOrd="0" parTransId="{64960A96-1169-4CBF-AA01-940187F245DE}" sibTransId="{4DA1B009-813F-475A-B15C-878C7F50485B}"/>
    <dgm:cxn modelId="{B06D6EBB-DC4A-43C8-BEBD-8347BEE68A28}" type="presOf" srcId="{8E3C039F-8BF0-463C-A2CD-ECBD06D0B054}" destId="{7D4B0613-5E53-4EB6-BBC2-2C0521209834}" srcOrd="0" destOrd="0" presId="urn:microsoft.com/office/officeart/2005/8/layout/default"/>
    <dgm:cxn modelId="{9335A0F0-BE43-4568-85AB-99616C58348C}" type="presOf" srcId="{8D7984A5-F7CA-43BE-A3E0-49767A9269AB}" destId="{E4D0679C-B28E-4F95-9BF0-11A5D1D43BAE}" srcOrd="0" destOrd="0" presId="urn:microsoft.com/office/officeart/2005/8/layout/default"/>
    <dgm:cxn modelId="{9B46E096-D8B6-4F79-842E-DD0EECC95D4F}" srcId="{041AA52D-3190-4F89-979D-A0E6281E2E84}" destId="{8C145536-B69E-4804-95CB-D034701302F3}" srcOrd="3" destOrd="0" parTransId="{6A002A72-7303-40AF-82E3-10B2E8DC4FE9}" sibTransId="{AAF25F54-CE00-4BAD-94C2-1B8AC6820747}"/>
    <dgm:cxn modelId="{68C27BD0-332B-4823-AC1C-0A2B94C5E12A}" type="presOf" srcId="{26B74F05-96CE-464B-85D1-937984DCD917}" destId="{04FF792A-2EF1-4B32-A1DD-A5487AC83F36}" srcOrd="0" destOrd="0" presId="urn:microsoft.com/office/officeart/2005/8/layout/default"/>
    <dgm:cxn modelId="{57EE2F59-8A50-4D68-A53E-910DB98CD54A}" srcId="{041AA52D-3190-4F89-979D-A0E6281E2E84}" destId="{3F4E6826-A2A1-4D8D-BADB-77D1BA9C4B68}" srcOrd="7" destOrd="0" parTransId="{1F579F0C-730D-417B-B6F0-36610C4DB97B}" sibTransId="{65F9A8E0-0B72-419D-962B-B05712489598}"/>
    <dgm:cxn modelId="{639C7F73-882A-4E41-BCC6-00CDBAF8A47F}" srcId="{041AA52D-3190-4F89-979D-A0E6281E2E84}" destId="{8E3C039F-8BF0-463C-A2CD-ECBD06D0B054}" srcOrd="5" destOrd="0" parTransId="{90AE6F3C-7B79-4F5A-B064-0BF5F774DD92}" sibTransId="{5BA2FD57-99A2-4C1F-9536-1045F4FCCBA3}"/>
    <dgm:cxn modelId="{11475DA5-F68E-4134-8294-1314D4281052}" srcId="{041AA52D-3190-4F89-979D-A0E6281E2E84}" destId="{26B74F05-96CE-464B-85D1-937984DCD917}" srcOrd="4" destOrd="0" parTransId="{0B09050F-250E-4C0F-852A-FED302EC7C85}" sibTransId="{25DFDA4B-05B0-46AD-A01A-C721EE85191E}"/>
    <dgm:cxn modelId="{6745456C-6CCD-4180-B3A4-9BD64A920BF7}" type="presParOf" srcId="{00B26899-23A5-4C6B-B881-F59B485D7834}" destId="{09DAC738-A57C-482E-A88C-06C749A04F43}" srcOrd="0" destOrd="0" presId="urn:microsoft.com/office/officeart/2005/8/layout/default"/>
    <dgm:cxn modelId="{BBAB891E-5D38-4E8C-9D14-E5B6EDEA4B79}" type="presParOf" srcId="{00B26899-23A5-4C6B-B881-F59B485D7834}" destId="{9A5470B4-5482-4C06-8142-FF61E4037A3C}" srcOrd="1" destOrd="0" presId="urn:microsoft.com/office/officeart/2005/8/layout/default"/>
    <dgm:cxn modelId="{CAC060E8-B316-4AA9-9632-AC41E43A77C2}" type="presParOf" srcId="{00B26899-23A5-4C6B-B881-F59B485D7834}" destId="{524D2DD8-E952-4A18-90F4-8AB96202F8B9}" srcOrd="2" destOrd="0" presId="urn:microsoft.com/office/officeart/2005/8/layout/default"/>
    <dgm:cxn modelId="{354B573D-8B74-4520-A1D1-A8AB97E2C90E}" type="presParOf" srcId="{00B26899-23A5-4C6B-B881-F59B485D7834}" destId="{CBED4353-0945-4D14-AF58-64F3B5ED5FC8}" srcOrd="3" destOrd="0" presId="urn:microsoft.com/office/officeart/2005/8/layout/default"/>
    <dgm:cxn modelId="{BBF3CB8A-75CC-401A-8302-18146FD7480F}" type="presParOf" srcId="{00B26899-23A5-4C6B-B881-F59B485D7834}" destId="{B534AC3B-19EF-491F-A997-C080B3C1D7ED}" srcOrd="4" destOrd="0" presId="urn:microsoft.com/office/officeart/2005/8/layout/default"/>
    <dgm:cxn modelId="{B1BD84CD-A31D-4363-9298-50C15BF9DFDD}" type="presParOf" srcId="{00B26899-23A5-4C6B-B881-F59B485D7834}" destId="{72A80C50-147C-4B42-9A9C-E70E0E864C62}" srcOrd="5" destOrd="0" presId="urn:microsoft.com/office/officeart/2005/8/layout/default"/>
    <dgm:cxn modelId="{5BF79ABE-F44D-40C6-867B-6FDD83EE18BB}" type="presParOf" srcId="{00B26899-23A5-4C6B-B881-F59B485D7834}" destId="{5F4A4E69-AAE5-4D86-A84C-0EF6FD270898}" srcOrd="6" destOrd="0" presId="urn:microsoft.com/office/officeart/2005/8/layout/default"/>
    <dgm:cxn modelId="{75D26A48-7479-4E2C-B222-EF4103C69139}" type="presParOf" srcId="{00B26899-23A5-4C6B-B881-F59B485D7834}" destId="{074A821E-4D8D-4541-B79F-3D9895E5A895}" srcOrd="7" destOrd="0" presId="urn:microsoft.com/office/officeart/2005/8/layout/default"/>
    <dgm:cxn modelId="{255807BC-F979-4DBE-9E10-22ED2846D4DC}" type="presParOf" srcId="{00B26899-23A5-4C6B-B881-F59B485D7834}" destId="{04FF792A-2EF1-4B32-A1DD-A5487AC83F36}" srcOrd="8" destOrd="0" presId="urn:microsoft.com/office/officeart/2005/8/layout/default"/>
    <dgm:cxn modelId="{6490E15E-6BC9-495A-8925-B6331B87D73F}" type="presParOf" srcId="{00B26899-23A5-4C6B-B881-F59B485D7834}" destId="{AF92E9E9-D7DD-4995-8FAB-F6E99D3E6C7D}" srcOrd="9" destOrd="0" presId="urn:microsoft.com/office/officeart/2005/8/layout/default"/>
    <dgm:cxn modelId="{24E81742-DB6A-498E-9AA4-834FACD4E7E1}" type="presParOf" srcId="{00B26899-23A5-4C6B-B881-F59B485D7834}" destId="{7D4B0613-5E53-4EB6-BBC2-2C0521209834}" srcOrd="10" destOrd="0" presId="urn:microsoft.com/office/officeart/2005/8/layout/default"/>
    <dgm:cxn modelId="{0C4EE0C1-E0D5-403F-8B9D-C9A6D7ECBEE3}" type="presParOf" srcId="{00B26899-23A5-4C6B-B881-F59B485D7834}" destId="{9322B068-F1E5-45E5-AAA0-632B25E9039F}" srcOrd="11" destOrd="0" presId="urn:microsoft.com/office/officeart/2005/8/layout/default"/>
    <dgm:cxn modelId="{6E9E2FC1-F4E9-44A4-B030-738021BCE0C9}" type="presParOf" srcId="{00B26899-23A5-4C6B-B881-F59B485D7834}" destId="{E4D0679C-B28E-4F95-9BF0-11A5D1D43BAE}" srcOrd="12" destOrd="0" presId="urn:microsoft.com/office/officeart/2005/8/layout/default"/>
    <dgm:cxn modelId="{6A217694-D185-406C-9D7D-88CF47598B61}" type="presParOf" srcId="{00B26899-23A5-4C6B-B881-F59B485D7834}" destId="{C4AC956E-B06D-4BD7-8C05-72242B026383}" srcOrd="13" destOrd="0" presId="urn:microsoft.com/office/officeart/2005/8/layout/default"/>
    <dgm:cxn modelId="{A8B8AE13-E26E-4192-BF74-5003EF982459}" type="presParOf" srcId="{00B26899-23A5-4C6B-B881-F59B485D7834}" destId="{AA859851-6A5A-4AF6-9862-674DB1233BF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1AA52D-3190-4F89-979D-A0E6281E2E84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FFF24-89C1-49BA-B5BE-FF8F2358595B}">
      <dgm:prSet/>
      <dgm:spPr/>
      <dgm:t>
        <a:bodyPr/>
        <a:lstStyle/>
        <a:p>
          <a:r>
            <a:rPr lang="en-US" b="1" smtClean="0"/>
            <a:t>Homeless Veterans</a:t>
          </a:r>
          <a:endParaRPr lang="en-US"/>
        </a:p>
      </dgm:t>
    </dgm:pt>
    <dgm:pt modelId="{572A993B-C054-4915-B1CD-7E9C22679D3E}" type="parTrans" cxnId="{6AC85269-EF90-4444-8901-843969CDC2AC}">
      <dgm:prSet/>
      <dgm:spPr/>
      <dgm:t>
        <a:bodyPr/>
        <a:lstStyle/>
        <a:p>
          <a:endParaRPr lang="en-US"/>
        </a:p>
      </dgm:t>
    </dgm:pt>
    <dgm:pt modelId="{CF146B9B-BFA9-4A5B-B12C-C5A18E145D10}" type="sibTrans" cxnId="{6AC85269-EF90-4444-8901-843969CDC2AC}">
      <dgm:prSet/>
      <dgm:spPr/>
      <dgm:t>
        <a:bodyPr/>
        <a:lstStyle/>
        <a:p>
          <a:endParaRPr lang="en-US"/>
        </a:p>
      </dgm:t>
    </dgm:pt>
    <dgm:pt modelId="{990A27F8-7E8A-4EFC-B242-38D8344EE21E}">
      <dgm:prSet/>
      <dgm:spPr/>
      <dgm:t>
        <a:bodyPr/>
        <a:lstStyle/>
        <a:p>
          <a:r>
            <a:rPr lang="en-US" b="1" smtClean="0"/>
            <a:t>Women’s Health Services</a:t>
          </a:r>
          <a:endParaRPr lang="en-US"/>
        </a:p>
      </dgm:t>
    </dgm:pt>
    <dgm:pt modelId="{4480941C-1811-4173-8A74-40252F040C18}" type="parTrans" cxnId="{2A9C63BA-3383-4E95-9DBF-8B70910CC6BC}">
      <dgm:prSet/>
      <dgm:spPr/>
      <dgm:t>
        <a:bodyPr/>
        <a:lstStyle/>
        <a:p>
          <a:endParaRPr lang="en-US"/>
        </a:p>
      </dgm:t>
    </dgm:pt>
    <dgm:pt modelId="{2813C052-58A1-43F8-B9D3-70A9A4ECB3B9}" type="sibTrans" cxnId="{2A9C63BA-3383-4E95-9DBF-8B70910CC6BC}">
      <dgm:prSet/>
      <dgm:spPr/>
      <dgm:t>
        <a:bodyPr/>
        <a:lstStyle/>
        <a:p>
          <a:endParaRPr lang="en-US"/>
        </a:p>
      </dgm:t>
    </dgm:pt>
    <dgm:pt modelId="{8F3401EB-315F-4568-8BA6-F8B8C7890E61}">
      <dgm:prSet/>
      <dgm:spPr/>
      <dgm:t>
        <a:bodyPr/>
        <a:lstStyle/>
        <a:p>
          <a:r>
            <a:rPr lang="en-US" b="1" smtClean="0"/>
            <a:t>Military Sexual Trauma</a:t>
          </a:r>
          <a:endParaRPr lang="en-US"/>
        </a:p>
      </dgm:t>
    </dgm:pt>
    <dgm:pt modelId="{F69D71CF-A0E5-432C-9F1A-78E4CFBF5D83}" type="parTrans" cxnId="{581A1DA8-3391-46FE-8077-3884C440B352}">
      <dgm:prSet/>
      <dgm:spPr/>
      <dgm:t>
        <a:bodyPr/>
        <a:lstStyle/>
        <a:p>
          <a:endParaRPr lang="en-US"/>
        </a:p>
      </dgm:t>
    </dgm:pt>
    <dgm:pt modelId="{8C021D4E-07FE-46BA-B495-C45EB7B7CC86}" type="sibTrans" cxnId="{581A1DA8-3391-46FE-8077-3884C440B352}">
      <dgm:prSet/>
      <dgm:spPr/>
      <dgm:t>
        <a:bodyPr/>
        <a:lstStyle/>
        <a:p>
          <a:endParaRPr lang="en-US"/>
        </a:p>
      </dgm:t>
    </dgm:pt>
    <dgm:pt modelId="{C55A6401-42C2-40B9-8D0D-BFFD9D174B45}">
      <dgm:prSet/>
      <dgm:spPr/>
      <dgm:t>
        <a:bodyPr/>
        <a:lstStyle/>
        <a:p>
          <a:r>
            <a:rPr lang="en-US" b="1" smtClean="0"/>
            <a:t>Substance Use</a:t>
          </a:r>
          <a:endParaRPr lang="en-US"/>
        </a:p>
      </dgm:t>
    </dgm:pt>
    <dgm:pt modelId="{2828F7C4-7662-4855-A53B-89D80A945F39}" type="parTrans" cxnId="{CE66CF3B-28A6-4EFE-96FC-88B292D10C67}">
      <dgm:prSet/>
      <dgm:spPr/>
      <dgm:t>
        <a:bodyPr/>
        <a:lstStyle/>
        <a:p>
          <a:endParaRPr lang="en-US"/>
        </a:p>
      </dgm:t>
    </dgm:pt>
    <dgm:pt modelId="{288B45EB-6615-4E8F-84FD-E7AFB84014AA}" type="sibTrans" cxnId="{CE66CF3B-28A6-4EFE-96FC-88B292D10C67}">
      <dgm:prSet/>
      <dgm:spPr/>
      <dgm:t>
        <a:bodyPr/>
        <a:lstStyle/>
        <a:p>
          <a:endParaRPr lang="en-US"/>
        </a:p>
      </dgm:t>
    </dgm:pt>
    <dgm:pt modelId="{54C28D3F-092A-427B-BB2D-980AB01410A8}">
      <dgm:prSet/>
      <dgm:spPr/>
      <dgm:t>
        <a:bodyPr/>
        <a:lstStyle/>
        <a:p>
          <a:r>
            <a:rPr lang="en-US" b="1" smtClean="0"/>
            <a:t>Agent Orange</a:t>
          </a:r>
          <a:endParaRPr lang="en-US"/>
        </a:p>
      </dgm:t>
    </dgm:pt>
    <dgm:pt modelId="{ABE65903-E18C-499A-BC9E-0672B5F9093D}" type="parTrans" cxnId="{19203617-90C9-4977-8117-69D8C00F674E}">
      <dgm:prSet/>
      <dgm:spPr/>
      <dgm:t>
        <a:bodyPr/>
        <a:lstStyle/>
        <a:p>
          <a:endParaRPr lang="en-US"/>
        </a:p>
      </dgm:t>
    </dgm:pt>
    <dgm:pt modelId="{288160D8-1465-4716-9E52-332449E3544E}" type="sibTrans" cxnId="{19203617-90C9-4977-8117-69D8C00F674E}">
      <dgm:prSet/>
      <dgm:spPr/>
      <dgm:t>
        <a:bodyPr/>
        <a:lstStyle/>
        <a:p>
          <a:endParaRPr lang="en-US"/>
        </a:p>
      </dgm:t>
    </dgm:pt>
    <dgm:pt modelId="{3FC20185-A520-4079-8448-EE4E298EE1AA}">
      <dgm:prSet/>
      <dgm:spPr/>
      <dgm:t>
        <a:bodyPr/>
        <a:lstStyle/>
        <a:p>
          <a:r>
            <a:rPr lang="en-US" b="1" smtClean="0"/>
            <a:t>Diabetes care</a:t>
          </a:r>
          <a:endParaRPr lang="en-US"/>
        </a:p>
      </dgm:t>
    </dgm:pt>
    <dgm:pt modelId="{6A91B135-4015-4E3E-BC83-C9421C19FD05}" type="parTrans" cxnId="{5105B044-4542-40E0-9C57-A9268B3E6F61}">
      <dgm:prSet/>
      <dgm:spPr/>
      <dgm:t>
        <a:bodyPr/>
        <a:lstStyle/>
        <a:p>
          <a:endParaRPr lang="en-US"/>
        </a:p>
      </dgm:t>
    </dgm:pt>
    <dgm:pt modelId="{C1D3734C-36A8-42F9-A134-CF1996846F83}" type="sibTrans" cxnId="{5105B044-4542-40E0-9C57-A9268B3E6F61}">
      <dgm:prSet/>
      <dgm:spPr/>
      <dgm:t>
        <a:bodyPr/>
        <a:lstStyle/>
        <a:p>
          <a:endParaRPr lang="en-US"/>
        </a:p>
      </dgm:t>
    </dgm:pt>
    <dgm:pt modelId="{1B5EF00C-E857-4812-8FE8-2A1CEC6D2EF3}">
      <dgm:prSet/>
      <dgm:spPr/>
      <dgm:t>
        <a:bodyPr/>
        <a:lstStyle/>
        <a:p>
          <a:r>
            <a:rPr lang="en-US" b="1" dirty="0" smtClean="0"/>
            <a:t>Suicide Prevention</a:t>
          </a:r>
          <a:endParaRPr lang="en-US" dirty="0"/>
        </a:p>
      </dgm:t>
    </dgm:pt>
    <dgm:pt modelId="{DA88B17F-60A1-4DF2-8CFB-A3E72CFECDE1}" type="parTrans" cxnId="{F0BFC591-305F-4876-B5DB-3D053C226476}">
      <dgm:prSet/>
      <dgm:spPr/>
      <dgm:t>
        <a:bodyPr/>
        <a:lstStyle/>
        <a:p>
          <a:endParaRPr lang="en-US"/>
        </a:p>
      </dgm:t>
    </dgm:pt>
    <dgm:pt modelId="{78AB6D2F-5315-4453-B458-859207329350}" type="sibTrans" cxnId="{F0BFC591-305F-4876-B5DB-3D053C226476}">
      <dgm:prSet/>
      <dgm:spPr/>
      <dgm:t>
        <a:bodyPr/>
        <a:lstStyle/>
        <a:p>
          <a:endParaRPr lang="en-US"/>
        </a:p>
      </dgm:t>
    </dgm:pt>
    <dgm:pt modelId="{79149965-4074-4865-9DAA-E799F674320A}">
      <dgm:prSet/>
      <dgm:spPr/>
      <dgm:t>
        <a:bodyPr/>
        <a:lstStyle/>
        <a:p>
          <a:r>
            <a:rPr lang="en-US" b="1" smtClean="0"/>
            <a:t>Post-Traumatic Stress Disorder (PTSD)</a:t>
          </a:r>
          <a:endParaRPr lang="en-US"/>
        </a:p>
      </dgm:t>
    </dgm:pt>
    <dgm:pt modelId="{1AEDFEA2-51F0-4716-ABD3-B89CE71CFF9B}" type="parTrans" cxnId="{8E27C682-6065-457B-A2C5-4F13A2AD05E5}">
      <dgm:prSet/>
      <dgm:spPr/>
      <dgm:t>
        <a:bodyPr/>
        <a:lstStyle/>
        <a:p>
          <a:endParaRPr lang="en-US"/>
        </a:p>
      </dgm:t>
    </dgm:pt>
    <dgm:pt modelId="{EA22CB1F-EE31-4ABB-BB57-46453CC00428}" type="sibTrans" cxnId="{8E27C682-6065-457B-A2C5-4F13A2AD05E5}">
      <dgm:prSet/>
      <dgm:spPr/>
      <dgm:t>
        <a:bodyPr/>
        <a:lstStyle/>
        <a:p>
          <a:endParaRPr lang="en-US"/>
        </a:p>
      </dgm:t>
    </dgm:pt>
    <dgm:pt modelId="{A013E0BE-F579-49FF-8FB2-8D5ACC6745FE}">
      <dgm:prSet/>
      <dgm:spPr/>
      <dgm:t>
        <a:bodyPr/>
        <a:lstStyle/>
        <a:p>
          <a:r>
            <a:rPr lang="en-US" b="1" smtClean="0"/>
            <a:t>Elder Care / Long Term Services &amp; Support</a:t>
          </a:r>
          <a:endParaRPr lang="en-US"/>
        </a:p>
      </dgm:t>
    </dgm:pt>
    <dgm:pt modelId="{CBB3E211-5922-4574-BCC7-900E0FE88BC3}" type="parTrans" cxnId="{6586282D-D307-4D1C-BCFB-8C4BA1D2E17B}">
      <dgm:prSet/>
      <dgm:spPr/>
      <dgm:t>
        <a:bodyPr/>
        <a:lstStyle/>
        <a:p>
          <a:endParaRPr lang="en-US"/>
        </a:p>
      </dgm:t>
    </dgm:pt>
    <dgm:pt modelId="{12C1F07F-9BC7-413A-8A9A-1B8320D2DC14}" type="sibTrans" cxnId="{6586282D-D307-4D1C-BCFB-8C4BA1D2E17B}">
      <dgm:prSet/>
      <dgm:spPr/>
      <dgm:t>
        <a:bodyPr/>
        <a:lstStyle/>
        <a:p>
          <a:endParaRPr lang="en-US"/>
        </a:p>
      </dgm:t>
    </dgm:pt>
    <dgm:pt modelId="{00B26899-23A5-4C6B-B881-F59B485D7834}" type="pres">
      <dgm:prSet presAssocID="{041AA52D-3190-4F89-979D-A0E6281E2E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0ED29-23C5-4AF9-A198-5C1831D14D09}" type="pres">
      <dgm:prSet presAssocID="{CBEFFF24-89C1-49BA-B5BE-FF8F2358595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ED164-7228-4E47-8432-13692B2880E9}" type="pres">
      <dgm:prSet presAssocID="{CF146B9B-BFA9-4A5B-B12C-C5A18E145D10}" presName="sibTrans" presStyleCnt="0"/>
      <dgm:spPr/>
    </dgm:pt>
    <dgm:pt modelId="{2049F048-0E2F-4EC5-A6D9-A782356C635B}" type="pres">
      <dgm:prSet presAssocID="{990A27F8-7E8A-4EFC-B242-38D8344EE21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93D02-FE27-4E4B-A018-23BDD2C2D6F0}" type="pres">
      <dgm:prSet presAssocID="{2813C052-58A1-43F8-B9D3-70A9A4ECB3B9}" presName="sibTrans" presStyleCnt="0"/>
      <dgm:spPr/>
    </dgm:pt>
    <dgm:pt modelId="{198B841E-40EF-4AD6-8F8A-A1074D478688}" type="pres">
      <dgm:prSet presAssocID="{8F3401EB-315F-4568-8BA6-F8B8C7890E6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65556-7166-4FF5-B6DD-57790F8F5DAC}" type="pres">
      <dgm:prSet presAssocID="{8C021D4E-07FE-46BA-B495-C45EB7B7CC86}" presName="sibTrans" presStyleCnt="0"/>
      <dgm:spPr/>
    </dgm:pt>
    <dgm:pt modelId="{BEBBED9F-7B13-48AE-B6B6-BECC50345841}" type="pres">
      <dgm:prSet presAssocID="{C55A6401-42C2-40B9-8D0D-BFFD9D174B4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981DF-3317-4930-ABB2-C588B5B2023F}" type="pres">
      <dgm:prSet presAssocID="{288B45EB-6615-4E8F-84FD-E7AFB84014AA}" presName="sibTrans" presStyleCnt="0"/>
      <dgm:spPr/>
    </dgm:pt>
    <dgm:pt modelId="{2D85D0CF-E1C3-46DB-B3FD-42B10A081F60}" type="pres">
      <dgm:prSet presAssocID="{54C28D3F-092A-427B-BB2D-980AB01410A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E374E-D23B-488D-8FE4-C6B0BFA39224}" type="pres">
      <dgm:prSet presAssocID="{288160D8-1465-4716-9E52-332449E3544E}" presName="sibTrans" presStyleCnt="0"/>
      <dgm:spPr/>
    </dgm:pt>
    <dgm:pt modelId="{2DA889D8-19E3-418C-AE9C-EE175DE8B1DD}" type="pres">
      <dgm:prSet presAssocID="{3FC20185-A520-4079-8448-EE4E298EE1A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A0998-B3C1-49A9-8280-2FABFA9FE1CF}" type="pres">
      <dgm:prSet presAssocID="{C1D3734C-36A8-42F9-A134-CF1996846F83}" presName="sibTrans" presStyleCnt="0"/>
      <dgm:spPr/>
    </dgm:pt>
    <dgm:pt modelId="{B2374B7B-9997-4980-9FC6-AAE453457E6D}" type="pres">
      <dgm:prSet presAssocID="{1B5EF00C-E857-4812-8FE8-2A1CEC6D2EF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182D-90BE-463A-BB91-A61ED4C3E61C}" type="pres">
      <dgm:prSet presAssocID="{78AB6D2F-5315-4453-B458-859207329350}" presName="sibTrans" presStyleCnt="0"/>
      <dgm:spPr/>
    </dgm:pt>
    <dgm:pt modelId="{DD21E31F-16B2-4EAB-8EE3-DA56CA74488C}" type="pres">
      <dgm:prSet presAssocID="{79149965-4074-4865-9DAA-E799F674320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C0F98-092B-4637-9433-D37001A94497}" type="pres">
      <dgm:prSet presAssocID="{EA22CB1F-EE31-4ABB-BB57-46453CC00428}" presName="sibTrans" presStyleCnt="0"/>
      <dgm:spPr/>
    </dgm:pt>
    <dgm:pt modelId="{D8D4828C-B7B1-4EFA-A8E3-883EDC51629C}" type="pres">
      <dgm:prSet presAssocID="{A013E0BE-F579-49FF-8FB2-8D5ACC6745F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27C682-6065-457B-A2C5-4F13A2AD05E5}" srcId="{041AA52D-3190-4F89-979D-A0E6281E2E84}" destId="{79149965-4074-4865-9DAA-E799F674320A}" srcOrd="7" destOrd="0" parTransId="{1AEDFEA2-51F0-4716-ABD3-B89CE71CFF9B}" sibTransId="{EA22CB1F-EE31-4ABB-BB57-46453CC00428}"/>
    <dgm:cxn modelId="{5DCEEA5D-39AD-4E05-ACE4-E3026D3D50AC}" type="presOf" srcId="{A013E0BE-F579-49FF-8FB2-8D5ACC6745FE}" destId="{D8D4828C-B7B1-4EFA-A8E3-883EDC51629C}" srcOrd="0" destOrd="0" presId="urn:microsoft.com/office/officeart/2005/8/layout/default"/>
    <dgm:cxn modelId="{CD03F469-2C86-4806-AC00-313B90831D2F}" type="presOf" srcId="{C55A6401-42C2-40B9-8D0D-BFFD9D174B45}" destId="{BEBBED9F-7B13-48AE-B6B6-BECC50345841}" srcOrd="0" destOrd="0" presId="urn:microsoft.com/office/officeart/2005/8/layout/default"/>
    <dgm:cxn modelId="{C17AE10C-A8EA-4FBF-AEB1-E6218B54655A}" type="presOf" srcId="{79149965-4074-4865-9DAA-E799F674320A}" destId="{DD21E31F-16B2-4EAB-8EE3-DA56CA74488C}" srcOrd="0" destOrd="0" presId="urn:microsoft.com/office/officeart/2005/8/layout/default"/>
    <dgm:cxn modelId="{F0BFC591-305F-4876-B5DB-3D053C226476}" srcId="{041AA52D-3190-4F89-979D-A0E6281E2E84}" destId="{1B5EF00C-E857-4812-8FE8-2A1CEC6D2EF3}" srcOrd="6" destOrd="0" parTransId="{DA88B17F-60A1-4DF2-8CFB-A3E72CFECDE1}" sibTransId="{78AB6D2F-5315-4453-B458-859207329350}"/>
    <dgm:cxn modelId="{19203617-90C9-4977-8117-69D8C00F674E}" srcId="{041AA52D-3190-4F89-979D-A0E6281E2E84}" destId="{54C28D3F-092A-427B-BB2D-980AB01410A8}" srcOrd="4" destOrd="0" parTransId="{ABE65903-E18C-499A-BC9E-0672B5F9093D}" sibTransId="{288160D8-1465-4716-9E52-332449E3544E}"/>
    <dgm:cxn modelId="{CB5CC015-3204-4C23-947A-10D20F675111}" type="presOf" srcId="{54C28D3F-092A-427B-BB2D-980AB01410A8}" destId="{2D85D0CF-E1C3-46DB-B3FD-42B10A081F60}" srcOrd="0" destOrd="0" presId="urn:microsoft.com/office/officeart/2005/8/layout/default"/>
    <dgm:cxn modelId="{08150FF3-F87C-43F9-8DF5-5BBDDA54FB8F}" type="presOf" srcId="{041AA52D-3190-4F89-979D-A0E6281E2E84}" destId="{00B26899-23A5-4C6B-B881-F59B485D7834}" srcOrd="0" destOrd="0" presId="urn:microsoft.com/office/officeart/2005/8/layout/default"/>
    <dgm:cxn modelId="{2A9C63BA-3383-4E95-9DBF-8B70910CC6BC}" srcId="{041AA52D-3190-4F89-979D-A0E6281E2E84}" destId="{990A27F8-7E8A-4EFC-B242-38D8344EE21E}" srcOrd="1" destOrd="0" parTransId="{4480941C-1811-4173-8A74-40252F040C18}" sibTransId="{2813C052-58A1-43F8-B9D3-70A9A4ECB3B9}"/>
    <dgm:cxn modelId="{6AC85269-EF90-4444-8901-843969CDC2AC}" srcId="{041AA52D-3190-4F89-979D-A0E6281E2E84}" destId="{CBEFFF24-89C1-49BA-B5BE-FF8F2358595B}" srcOrd="0" destOrd="0" parTransId="{572A993B-C054-4915-B1CD-7E9C22679D3E}" sibTransId="{CF146B9B-BFA9-4A5B-B12C-C5A18E145D10}"/>
    <dgm:cxn modelId="{812D6E6D-5D9E-49E5-AFC6-9CE628091AA3}" type="presOf" srcId="{990A27F8-7E8A-4EFC-B242-38D8344EE21E}" destId="{2049F048-0E2F-4EC5-A6D9-A782356C635B}" srcOrd="0" destOrd="0" presId="urn:microsoft.com/office/officeart/2005/8/layout/default"/>
    <dgm:cxn modelId="{581A1DA8-3391-46FE-8077-3884C440B352}" srcId="{041AA52D-3190-4F89-979D-A0E6281E2E84}" destId="{8F3401EB-315F-4568-8BA6-F8B8C7890E61}" srcOrd="2" destOrd="0" parTransId="{F69D71CF-A0E5-432C-9F1A-78E4CFBF5D83}" sibTransId="{8C021D4E-07FE-46BA-B495-C45EB7B7CC86}"/>
    <dgm:cxn modelId="{5105B044-4542-40E0-9C57-A9268B3E6F61}" srcId="{041AA52D-3190-4F89-979D-A0E6281E2E84}" destId="{3FC20185-A520-4079-8448-EE4E298EE1AA}" srcOrd="5" destOrd="0" parTransId="{6A91B135-4015-4E3E-BC83-C9421C19FD05}" sibTransId="{C1D3734C-36A8-42F9-A134-CF1996846F83}"/>
    <dgm:cxn modelId="{93A72F22-B133-4E89-BF93-FFA14DC3F40D}" type="presOf" srcId="{8F3401EB-315F-4568-8BA6-F8B8C7890E61}" destId="{198B841E-40EF-4AD6-8F8A-A1074D478688}" srcOrd="0" destOrd="0" presId="urn:microsoft.com/office/officeart/2005/8/layout/default"/>
    <dgm:cxn modelId="{81F4224B-0CB9-4E31-AD1E-FFB1DC019797}" type="presOf" srcId="{1B5EF00C-E857-4812-8FE8-2A1CEC6D2EF3}" destId="{B2374B7B-9997-4980-9FC6-AAE453457E6D}" srcOrd="0" destOrd="0" presId="urn:microsoft.com/office/officeart/2005/8/layout/default"/>
    <dgm:cxn modelId="{6586282D-D307-4D1C-BCFB-8C4BA1D2E17B}" srcId="{041AA52D-3190-4F89-979D-A0E6281E2E84}" destId="{A013E0BE-F579-49FF-8FB2-8D5ACC6745FE}" srcOrd="8" destOrd="0" parTransId="{CBB3E211-5922-4574-BCC7-900E0FE88BC3}" sibTransId="{12C1F07F-9BC7-413A-8A9A-1B8320D2DC14}"/>
    <dgm:cxn modelId="{9C949732-9C31-45CB-8515-3DB25355833B}" type="presOf" srcId="{CBEFFF24-89C1-49BA-B5BE-FF8F2358595B}" destId="{6960ED29-23C5-4AF9-A198-5C1831D14D09}" srcOrd="0" destOrd="0" presId="urn:microsoft.com/office/officeart/2005/8/layout/default"/>
    <dgm:cxn modelId="{CE66CF3B-28A6-4EFE-96FC-88B292D10C67}" srcId="{041AA52D-3190-4F89-979D-A0E6281E2E84}" destId="{C55A6401-42C2-40B9-8D0D-BFFD9D174B45}" srcOrd="3" destOrd="0" parTransId="{2828F7C4-7662-4855-A53B-89D80A945F39}" sibTransId="{288B45EB-6615-4E8F-84FD-E7AFB84014AA}"/>
    <dgm:cxn modelId="{10C1501C-DB54-4A99-AB22-BEBC1162D5A6}" type="presOf" srcId="{3FC20185-A520-4079-8448-EE4E298EE1AA}" destId="{2DA889D8-19E3-418C-AE9C-EE175DE8B1DD}" srcOrd="0" destOrd="0" presId="urn:microsoft.com/office/officeart/2005/8/layout/default"/>
    <dgm:cxn modelId="{BA1D7152-B773-4C71-BEE2-36AAEAB8BE01}" type="presParOf" srcId="{00B26899-23A5-4C6B-B881-F59B485D7834}" destId="{6960ED29-23C5-4AF9-A198-5C1831D14D09}" srcOrd="0" destOrd="0" presId="urn:microsoft.com/office/officeart/2005/8/layout/default"/>
    <dgm:cxn modelId="{56E8DEAD-11FD-42CD-A916-7E2F70D00118}" type="presParOf" srcId="{00B26899-23A5-4C6B-B881-F59B485D7834}" destId="{AB0ED164-7228-4E47-8432-13692B2880E9}" srcOrd="1" destOrd="0" presId="urn:microsoft.com/office/officeart/2005/8/layout/default"/>
    <dgm:cxn modelId="{4FBE3A3F-4598-40AC-9BE3-DD18930926C9}" type="presParOf" srcId="{00B26899-23A5-4C6B-B881-F59B485D7834}" destId="{2049F048-0E2F-4EC5-A6D9-A782356C635B}" srcOrd="2" destOrd="0" presId="urn:microsoft.com/office/officeart/2005/8/layout/default"/>
    <dgm:cxn modelId="{25AD1FCA-9FDE-48F2-85A9-A4F5CDD9420C}" type="presParOf" srcId="{00B26899-23A5-4C6B-B881-F59B485D7834}" destId="{9EB93D02-FE27-4E4B-A018-23BDD2C2D6F0}" srcOrd="3" destOrd="0" presId="urn:microsoft.com/office/officeart/2005/8/layout/default"/>
    <dgm:cxn modelId="{F1C0CF71-F0F1-4979-BEB1-3B089786E023}" type="presParOf" srcId="{00B26899-23A5-4C6B-B881-F59B485D7834}" destId="{198B841E-40EF-4AD6-8F8A-A1074D478688}" srcOrd="4" destOrd="0" presId="urn:microsoft.com/office/officeart/2005/8/layout/default"/>
    <dgm:cxn modelId="{F84B8D93-9520-47BC-A2A6-B2A611187203}" type="presParOf" srcId="{00B26899-23A5-4C6B-B881-F59B485D7834}" destId="{F8C65556-7166-4FF5-B6DD-57790F8F5DAC}" srcOrd="5" destOrd="0" presId="urn:microsoft.com/office/officeart/2005/8/layout/default"/>
    <dgm:cxn modelId="{3341FAE8-EB7E-4195-A3A3-035E906B11EE}" type="presParOf" srcId="{00B26899-23A5-4C6B-B881-F59B485D7834}" destId="{BEBBED9F-7B13-48AE-B6B6-BECC50345841}" srcOrd="6" destOrd="0" presId="urn:microsoft.com/office/officeart/2005/8/layout/default"/>
    <dgm:cxn modelId="{3FB0AE29-BCAE-4509-B8FF-3F1BFD663EC9}" type="presParOf" srcId="{00B26899-23A5-4C6B-B881-F59B485D7834}" destId="{88A981DF-3317-4930-ABB2-C588B5B2023F}" srcOrd="7" destOrd="0" presId="urn:microsoft.com/office/officeart/2005/8/layout/default"/>
    <dgm:cxn modelId="{E772CAC9-61C8-40A9-99B7-8F1737FF41D2}" type="presParOf" srcId="{00B26899-23A5-4C6B-B881-F59B485D7834}" destId="{2D85D0CF-E1C3-46DB-B3FD-42B10A081F60}" srcOrd="8" destOrd="0" presId="urn:microsoft.com/office/officeart/2005/8/layout/default"/>
    <dgm:cxn modelId="{DA18E534-9110-4DBD-AFDE-081CD2555567}" type="presParOf" srcId="{00B26899-23A5-4C6B-B881-F59B485D7834}" destId="{372E374E-D23B-488D-8FE4-C6B0BFA39224}" srcOrd="9" destOrd="0" presId="urn:microsoft.com/office/officeart/2005/8/layout/default"/>
    <dgm:cxn modelId="{7001DEDF-707A-45D8-A42A-04AC32239F85}" type="presParOf" srcId="{00B26899-23A5-4C6B-B881-F59B485D7834}" destId="{2DA889D8-19E3-418C-AE9C-EE175DE8B1DD}" srcOrd="10" destOrd="0" presId="urn:microsoft.com/office/officeart/2005/8/layout/default"/>
    <dgm:cxn modelId="{5EBBF441-659D-4910-A352-2C912151E2B1}" type="presParOf" srcId="{00B26899-23A5-4C6B-B881-F59B485D7834}" destId="{6B6A0998-B3C1-49A9-8280-2FABFA9FE1CF}" srcOrd="11" destOrd="0" presId="urn:microsoft.com/office/officeart/2005/8/layout/default"/>
    <dgm:cxn modelId="{895E2C8B-DA8A-43C4-9F6F-F35CF09B4590}" type="presParOf" srcId="{00B26899-23A5-4C6B-B881-F59B485D7834}" destId="{B2374B7B-9997-4980-9FC6-AAE453457E6D}" srcOrd="12" destOrd="0" presId="urn:microsoft.com/office/officeart/2005/8/layout/default"/>
    <dgm:cxn modelId="{B1A33FFA-E937-491A-9275-F62D88481074}" type="presParOf" srcId="{00B26899-23A5-4C6B-B881-F59B485D7834}" destId="{7533182D-90BE-463A-BB91-A61ED4C3E61C}" srcOrd="13" destOrd="0" presId="urn:microsoft.com/office/officeart/2005/8/layout/default"/>
    <dgm:cxn modelId="{20C5862B-3824-4FE8-95D2-0AEA905E788F}" type="presParOf" srcId="{00B26899-23A5-4C6B-B881-F59B485D7834}" destId="{DD21E31F-16B2-4EAB-8EE3-DA56CA74488C}" srcOrd="14" destOrd="0" presId="urn:microsoft.com/office/officeart/2005/8/layout/default"/>
    <dgm:cxn modelId="{B4F00BD9-2E62-44B6-B310-07DAB140E031}" type="presParOf" srcId="{00B26899-23A5-4C6B-B881-F59B485D7834}" destId="{FF2C0F98-092B-4637-9433-D37001A94497}" srcOrd="15" destOrd="0" presId="urn:microsoft.com/office/officeart/2005/8/layout/default"/>
    <dgm:cxn modelId="{E74AF83B-26FB-421D-B03A-B2CAFC8EF2B5}" type="presParOf" srcId="{00B26899-23A5-4C6B-B881-F59B485D7834}" destId="{D8D4828C-B7B1-4EFA-A8E3-883EDC51629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3693-E3CA-47A5-9D73-18A334D28DAA}">
      <dsp:nvSpPr>
        <dsp:cNvPr id="0" name=""/>
        <dsp:cNvSpPr/>
      </dsp:nvSpPr>
      <dsp:spPr>
        <a:xfrm>
          <a:off x="3839198" y="782392"/>
          <a:ext cx="330408" cy="4699165"/>
        </a:xfrm>
        <a:custGeom>
          <a:avLst/>
          <a:gdLst/>
          <a:ahLst/>
          <a:cxnLst/>
          <a:rect l="0" t="0" r="0" b="0"/>
          <a:pathLst>
            <a:path>
              <a:moveTo>
                <a:pt x="330408" y="0"/>
              </a:moveTo>
              <a:lnTo>
                <a:pt x="330408" y="4699165"/>
              </a:lnTo>
              <a:lnTo>
                <a:pt x="0" y="4699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ADF75-30CD-465D-88E4-334E94F6DB3A}">
      <dsp:nvSpPr>
        <dsp:cNvPr id="0" name=""/>
        <dsp:cNvSpPr/>
      </dsp:nvSpPr>
      <dsp:spPr>
        <a:xfrm>
          <a:off x="4169607" y="782392"/>
          <a:ext cx="707198" cy="3797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084"/>
              </a:lnTo>
              <a:lnTo>
                <a:pt x="707198" y="3797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605BD-C71F-4E8C-9CA6-C9023D997C0D}">
      <dsp:nvSpPr>
        <dsp:cNvPr id="0" name=""/>
        <dsp:cNvSpPr/>
      </dsp:nvSpPr>
      <dsp:spPr>
        <a:xfrm>
          <a:off x="3867851" y="782392"/>
          <a:ext cx="301755" cy="3003306"/>
        </a:xfrm>
        <a:custGeom>
          <a:avLst/>
          <a:gdLst/>
          <a:ahLst/>
          <a:cxnLst/>
          <a:rect l="0" t="0" r="0" b="0"/>
          <a:pathLst>
            <a:path>
              <a:moveTo>
                <a:pt x="301755" y="0"/>
              </a:moveTo>
              <a:lnTo>
                <a:pt x="301755" y="3003306"/>
              </a:lnTo>
              <a:lnTo>
                <a:pt x="0" y="3003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C2E73-BD5E-4B5A-976E-6DBCC691D780}">
      <dsp:nvSpPr>
        <dsp:cNvPr id="0" name=""/>
        <dsp:cNvSpPr/>
      </dsp:nvSpPr>
      <dsp:spPr>
        <a:xfrm>
          <a:off x="4169607" y="782392"/>
          <a:ext cx="707198" cy="2075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5304"/>
              </a:lnTo>
              <a:lnTo>
                <a:pt x="707198" y="2075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73F6C-C9D0-407A-AD5C-70D9E098CC5C}">
      <dsp:nvSpPr>
        <dsp:cNvPr id="0" name=""/>
        <dsp:cNvSpPr/>
      </dsp:nvSpPr>
      <dsp:spPr>
        <a:xfrm>
          <a:off x="3860795" y="782392"/>
          <a:ext cx="308811" cy="1346368"/>
        </a:xfrm>
        <a:custGeom>
          <a:avLst/>
          <a:gdLst/>
          <a:ahLst/>
          <a:cxnLst/>
          <a:rect l="0" t="0" r="0" b="0"/>
          <a:pathLst>
            <a:path>
              <a:moveTo>
                <a:pt x="308811" y="0"/>
              </a:moveTo>
              <a:lnTo>
                <a:pt x="308811" y="1346368"/>
              </a:lnTo>
              <a:lnTo>
                <a:pt x="0" y="13463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32749-D8E4-4E10-A74E-0F49B4CAD079}">
      <dsp:nvSpPr>
        <dsp:cNvPr id="0" name=""/>
        <dsp:cNvSpPr/>
      </dsp:nvSpPr>
      <dsp:spPr>
        <a:xfrm>
          <a:off x="916451" y="3118"/>
          <a:ext cx="6506310" cy="7792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Locator </a:t>
          </a:r>
          <a:r>
            <a:rPr lang="en-US" sz="4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 Veterans</a:t>
          </a:r>
        </a:p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 smtClean="0">
            <a:solidFill>
              <a:schemeClr val="bg1"/>
            </a:solidFill>
          </a:endParaRPr>
        </a:p>
      </dsp:txBody>
      <dsp:txXfrm>
        <a:off x="916451" y="3118"/>
        <a:ext cx="6506310" cy="779274"/>
      </dsp:txXfrm>
    </dsp:sp>
    <dsp:sp modelId="{8F668D2B-2911-4A92-A197-D65BF4B9B560}">
      <dsp:nvSpPr>
        <dsp:cNvPr id="0" name=""/>
        <dsp:cNvSpPr/>
      </dsp:nvSpPr>
      <dsp:spPr>
        <a:xfrm>
          <a:off x="654881" y="1676399"/>
          <a:ext cx="3205914" cy="904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A) Facility [Type] Locator</a:t>
          </a:r>
          <a:endParaRPr lang="en-US" sz="2800" kern="1200" dirty="0"/>
        </a:p>
      </dsp:txBody>
      <dsp:txXfrm>
        <a:off x="654881" y="1676399"/>
        <a:ext cx="3205914" cy="904723"/>
      </dsp:txXfrm>
    </dsp:sp>
    <dsp:sp modelId="{6F90BDAB-4359-4EE6-BA6C-4D8A21484C0F}">
      <dsp:nvSpPr>
        <dsp:cNvPr id="0" name=""/>
        <dsp:cNvSpPr/>
      </dsp:nvSpPr>
      <dsp:spPr>
        <a:xfrm>
          <a:off x="4876806" y="2362203"/>
          <a:ext cx="3412834" cy="990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B) VHA Service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Locator</a:t>
          </a:r>
          <a:endParaRPr lang="en-US" sz="2800" kern="1200" dirty="0"/>
        </a:p>
      </dsp:txBody>
      <dsp:txXfrm>
        <a:off x="4876806" y="2362203"/>
        <a:ext cx="3412834" cy="990986"/>
      </dsp:txXfrm>
    </dsp:sp>
    <dsp:sp modelId="{FCB1E5FD-73CA-4A68-962C-7F747DCFFFB5}">
      <dsp:nvSpPr>
        <dsp:cNvPr id="0" name=""/>
        <dsp:cNvSpPr/>
      </dsp:nvSpPr>
      <dsp:spPr>
        <a:xfrm>
          <a:off x="650202" y="3276600"/>
          <a:ext cx="3217648" cy="10181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C) Distinctions &amp; Program Locator</a:t>
          </a:r>
          <a:endParaRPr lang="en-US" sz="2800" kern="1200" dirty="0"/>
        </a:p>
      </dsp:txBody>
      <dsp:txXfrm>
        <a:off x="650202" y="3276600"/>
        <a:ext cx="3217648" cy="1018198"/>
      </dsp:txXfrm>
    </dsp:sp>
    <dsp:sp modelId="{40AFD8E3-CCC1-4121-912D-DE27152F43EC}">
      <dsp:nvSpPr>
        <dsp:cNvPr id="0" name=""/>
        <dsp:cNvSpPr/>
      </dsp:nvSpPr>
      <dsp:spPr>
        <a:xfrm>
          <a:off x="4876806" y="4038601"/>
          <a:ext cx="3365062" cy="1081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D) Mission Specific 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Services Locator</a:t>
          </a:r>
          <a:endParaRPr lang="en-US" sz="2800" kern="1200" dirty="0"/>
        </a:p>
      </dsp:txBody>
      <dsp:txXfrm>
        <a:off x="4876806" y="4038601"/>
        <a:ext cx="3365062" cy="1081750"/>
      </dsp:txXfrm>
    </dsp:sp>
    <dsp:sp modelId="{8E208C94-5148-420C-B714-C73C05A9D3F2}">
      <dsp:nvSpPr>
        <dsp:cNvPr id="0" name=""/>
        <dsp:cNvSpPr/>
      </dsp:nvSpPr>
      <dsp:spPr>
        <a:xfrm>
          <a:off x="656069" y="5029202"/>
          <a:ext cx="3183128" cy="9047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E) Point of Contact Locator</a:t>
          </a:r>
          <a:endParaRPr lang="en-US" sz="2800" kern="1200" dirty="0"/>
        </a:p>
      </dsp:txBody>
      <dsp:txXfrm>
        <a:off x="656069" y="5029202"/>
        <a:ext cx="3183128" cy="9047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BB9B5-2C7D-4E75-85C1-144921B78E34}">
      <dsp:nvSpPr>
        <dsp:cNvPr id="0" name=""/>
        <dsp:cNvSpPr/>
      </dsp:nvSpPr>
      <dsp:spPr>
        <a:xfrm>
          <a:off x="846" y="318023"/>
          <a:ext cx="3301193" cy="19807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Veteran/Patient Education</a:t>
          </a:r>
          <a:endParaRPr lang="en-US" sz="20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Anticoagulation Management &amp; Education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Diabetes Education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Back Maintenance School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Falls Prevention and Balance Retraining</a:t>
          </a:r>
          <a:endParaRPr lang="en-US" sz="1500" kern="1200"/>
        </a:p>
      </dsp:txBody>
      <dsp:txXfrm>
        <a:off x="846" y="318023"/>
        <a:ext cx="3301193" cy="1980716"/>
      </dsp:txXfrm>
    </dsp:sp>
    <dsp:sp modelId="{9F7FC442-9577-43B5-99B5-3C38EADAE5AC}">
      <dsp:nvSpPr>
        <dsp:cNvPr id="0" name=""/>
        <dsp:cNvSpPr/>
      </dsp:nvSpPr>
      <dsp:spPr>
        <a:xfrm>
          <a:off x="3632159" y="318023"/>
          <a:ext cx="3301193" cy="19807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Provider Education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Internships, Fellowships, and Affiliations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Pastoral Care Education/ Clinical Pastoral Care education program (CPE)</a:t>
          </a:r>
          <a:r>
            <a:rPr lang="en-US" sz="1600" b="1" kern="1200" dirty="0" smtClean="0"/>
            <a:t> </a:t>
          </a:r>
          <a:endParaRPr lang="en-US" sz="1600" kern="1200" dirty="0"/>
        </a:p>
      </dsp:txBody>
      <dsp:txXfrm>
        <a:off x="3632159" y="318023"/>
        <a:ext cx="3301193" cy="1980716"/>
      </dsp:txXfrm>
    </dsp:sp>
    <dsp:sp modelId="{BF396B35-75CF-4EC7-B562-D5C01603193D}">
      <dsp:nvSpPr>
        <dsp:cNvPr id="0" name=""/>
        <dsp:cNvSpPr/>
      </dsp:nvSpPr>
      <dsp:spPr>
        <a:xfrm>
          <a:off x="846" y="2628859"/>
          <a:ext cx="3301193" cy="19807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Research</a:t>
          </a:r>
          <a:endParaRPr lang="en-US" sz="20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Geriatric Research, Education, and Clinical Center (GRECC)</a:t>
          </a:r>
          <a:endParaRPr lang="en-US" sz="1300" kern="1200"/>
        </a:p>
      </dsp:txBody>
      <dsp:txXfrm>
        <a:off x="846" y="2628859"/>
        <a:ext cx="3301193" cy="1980716"/>
      </dsp:txXfrm>
    </dsp:sp>
    <dsp:sp modelId="{F5649628-A9C9-4BDD-BC22-3FDBEC7ACE4E}">
      <dsp:nvSpPr>
        <dsp:cNvPr id="0" name=""/>
        <dsp:cNvSpPr/>
      </dsp:nvSpPr>
      <dsp:spPr>
        <a:xfrm>
          <a:off x="3633006" y="2667008"/>
          <a:ext cx="3301193" cy="19807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Emergency Preparedness</a:t>
          </a:r>
          <a:endParaRPr lang="en-US" sz="2000" kern="1200" dirty="0"/>
        </a:p>
      </dsp:txBody>
      <dsp:txXfrm>
        <a:off x="3633006" y="2667008"/>
        <a:ext cx="3301193" cy="1980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496C-CF33-4B80-9529-3DEFBD8A49DB}">
      <dsp:nvSpPr>
        <dsp:cNvPr id="0" name=""/>
        <dsp:cNvSpPr/>
      </dsp:nvSpPr>
      <dsp:spPr>
        <a:xfrm>
          <a:off x="589873" y="150"/>
          <a:ext cx="3581866" cy="87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Known Authoritative Sources</a:t>
          </a:r>
          <a:endParaRPr lang="en-US" sz="2800" kern="1200" dirty="0"/>
        </a:p>
      </dsp:txBody>
      <dsp:txXfrm>
        <a:off x="615432" y="25709"/>
        <a:ext cx="3530748" cy="821528"/>
      </dsp:txXfrm>
    </dsp:sp>
    <dsp:sp modelId="{09835E6F-D97D-4700-BCC0-D0CBB26B98BE}">
      <dsp:nvSpPr>
        <dsp:cNvPr id="0" name=""/>
        <dsp:cNvSpPr/>
      </dsp:nvSpPr>
      <dsp:spPr>
        <a:xfrm>
          <a:off x="948060" y="872797"/>
          <a:ext cx="358186" cy="38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822"/>
              </a:lnTo>
              <a:lnTo>
                <a:pt x="358186" y="386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0920D-0491-497F-847C-ADACE8865DBD}">
      <dsp:nvSpPr>
        <dsp:cNvPr id="0" name=""/>
        <dsp:cNvSpPr/>
      </dsp:nvSpPr>
      <dsp:spPr>
        <a:xfrm>
          <a:off x="1306247" y="1001738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 Medical Centers</a:t>
          </a:r>
          <a:endParaRPr lang="en-US" sz="2800" kern="1200" dirty="0"/>
        </a:p>
      </dsp:txBody>
      <dsp:txXfrm>
        <a:off x="1321353" y="1016844"/>
        <a:ext cx="3073118" cy="485551"/>
      </dsp:txXfrm>
    </dsp:sp>
    <dsp:sp modelId="{D8BDA0E3-A5BB-46FE-AE96-B4364674AA95}">
      <dsp:nvSpPr>
        <dsp:cNvPr id="0" name=""/>
        <dsp:cNvSpPr/>
      </dsp:nvSpPr>
      <dsp:spPr>
        <a:xfrm>
          <a:off x="948060" y="872797"/>
          <a:ext cx="358186" cy="103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527"/>
              </a:lnTo>
              <a:lnTo>
                <a:pt x="358186" y="1031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C8A4-270F-4AED-89CF-4EEB0B3C6B14}">
      <dsp:nvSpPr>
        <dsp:cNvPr id="0" name=""/>
        <dsp:cNvSpPr/>
      </dsp:nvSpPr>
      <dsp:spPr>
        <a:xfrm>
          <a:off x="1306247" y="1646443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Vet Centers</a:t>
          </a:r>
          <a:endParaRPr lang="en-US" sz="2800" kern="1200" dirty="0"/>
        </a:p>
      </dsp:txBody>
      <dsp:txXfrm>
        <a:off x="1321353" y="1661549"/>
        <a:ext cx="3073118" cy="485551"/>
      </dsp:txXfrm>
    </dsp:sp>
    <dsp:sp modelId="{41D3C9B0-52FC-48CD-9A0E-64B318751219}">
      <dsp:nvSpPr>
        <dsp:cNvPr id="0" name=""/>
        <dsp:cNvSpPr/>
      </dsp:nvSpPr>
      <dsp:spPr>
        <a:xfrm>
          <a:off x="948060" y="872797"/>
          <a:ext cx="358186" cy="1676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232"/>
              </a:lnTo>
              <a:lnTo>
                <a:pt x="358186" y="16762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B63B7-C90F-4723-B69C-8E98E32873A8}">
      <dsp:nvSpPr>
        <dsp:cNvPr id="0" name=""/>
        <dsp:cNvSpPr/>
      </dsp:nvSpPr>
      <dsp:spPr>
        <a:xfrm>
          <a:off x="1306247" y="2291147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 Clinics</a:t>
          </a:r>
          <a:endParaRPr lang="en-US" sz="2800" kern="1200" dirty="0"/>
        </a:p>
      </dsp:txBody>
      <dsp:txXfrm>
        <a:off x="1321353" y="2306253"/>
        <a:ext cx="3073118" cy="485551"/>
      </dsp:txXfrm>
    </dsp:sp>
    <dsp:sp modelId="{20A2D413-EC53-4F5D-8F3D-3BC720195C7B}">
      <dsp:nvSpPr>
        <dsp:cNvPr id="0" name=""/>
        <dsp:cNvSpPr/>
      </dsp:nvSpPr>
      <dsp:spPr>
        <a:xfrm>
          <a:off x="948060" y="872797"/>
          <a:ext cx="358186" cy="232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937"/>
              </a:lnTo>
              <a:lnTo>
                <a:pt x="358186" y="2320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5555B-9A8C-42EA-BFFC-6467BDB65043}">
      <dsp:nvSpPr>
        <dsp:cNvPr id="0" name=""/>
        <dsp:cNvSpPr/>
      </dsp:nvSpPr>
      <dsp:spPr>
        <a:xfrm>
          <a:off x="1306247" y="2935852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Hospitals</a:t>
          </a:r>
          <a:endParaRPr lang="en-US" sz="2800" kern="1200" dirty="0"/>
        </a:p>
      </dsp:txBody>
      <dsp:txXfrm>
        <a:off x="1321353" y="2950958"/>
        <a:ext cx="3073118" cy="485551"/>
      </dsp:txXfrm>
    </dsp:sp>
    <dsp:sp modelId="{1CC8AF09-77EE-4B5B-85DA-E925EDD6EDB0}">
      <dsp:nvSpPr>
        <dsp:cNvPr id="0" name=""/>
        <dsp:cNvSpPr/>
      </dsp:nvSpPr>
      <dsp:spPr>
        <a:xfrm>
          <a:off x="948060" y="872797"/>
          <a:ext cx="358186" cy="296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5642"/>
              </a:lnTo>
              <a:lnTo>
                <a:pt x="358186" y="29656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5D2DF-E3B9-4C1B-B345-9785EFBBF407}">
      <dsp:nvSpPr>
        <dsp:cNvPr id="0" name=""/>
        <dsp:cNvSpPr/>
      </dsp:nvSpPr>
      <dsp:spPr>
        <a:xfrm>
          <a:off x="1306247" y="3580557"/>
          <a:ext cx="307618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Domiciliary</a:t>
          </a:r>
          <a:endParaRPr lang="en-US" sz="2800" kern="1200" dirty="0"/>
        </a:p>
      </dsp:txBody>
      <dsp:txXfrm>
        <a:off x="1321353" y="3595663"/>
        <a:ext cx="3045968" cy="485551"/>
      </dsp:txXfrm>
    </dsp:sp>
    <dsp:sp modelId="{2B016B92-BECE-456A-977E-9249BD3395FC}">
      <dsp:nvSpPr>
        <dsp:cNvPr id="0" name=""/>
        <dsp:cNvSpPr/>
      </dsp:nvSpPr>
      <dsp:spPr>
        <a:xfrm>
          <a:off x="948060" y="872797"/>
          <a:ext cx="358186" cy="375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4358"/>
              </a:lnTo>
              <a:lnTo>
                <a:pt x="358186" y="3754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7C858-E7D8-401C-ADDF-13ABF5DFB80C}">
      <dsp:nvSpPr>
        <dsp:cNvPr id="0" name=""/>
        <dsp:cNvSpPr/>
      </dsp:nvSpPr>
      <dsp:spPr>
        <a:xfrm>
          <a:off x="1306247" y="4225262"/>
          <a:ext cx="3097595" cy="803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Community Living Centers</a:t>
          </a:r>
          <a:endParaRPr lang="en-US" sz="2800" kern="1200" dirty="0"/>
        </a:p>
      </dsp:txBody>
      <dsp:txXfrm>
        <a:off x="1329789" y="4248804"/>
        <a:ext cx="3050511" cy="756703"/>
      </dsp:txXfrm>
    </dsp:sp>
    <dsp:sp modelId="{5D6D62B6-3D1C-4A54-BBA1-0D0ADC35E197}">
      <dsp:nvSpPr>
        <dsp:cNvPr id="0" name=""/>
        <dsp:cNvSpPr/>
      </dsp:nvSpPr>
      <dsp:spPr>
        <a:xfrm>
          <a:off x="4429622" y="150"/>
          <a:ext cx="3581866" cy="943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Identified</a:t>
          </a:r>
          <a:r>
            <a:rPr lang="en-US" sz="2800" kern="1200" baseline="0" dirty="0" smtClean="0"/>
            <a:t> by Other Means (TBD)</a:t>
          </a:r>
          <a:endParaRPr lang="en-US" sz="2800" kern="1200" dirty="0"/>
        </a:p>
      </dsp:txBody>
      <dsp:txXfrm>
        <a:off x="4457262" y="27790"/>
        <a:ext cx="3526586" cy="888428"/>
      </dsp:txXfrm>
    </dsp:sp>
    <dsp:sp modelId="{F27B836B-E597-4DEC-8B2F-51708D0020FA}">
      <dsp:nvSpPr>
        <dsp:cNvPr id="0" name=""/>
        <dsp:cNvSpPr/>
      </dsp:nvSpPr>
      <dsp:spPr>
        <a:xfrm>
          <a:off x="4787808" y="943859"/>
          <a:ext cx="358186" cy="38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822"/>
              </a:lnTo>
              <a:lnTo>
                <a:pt x="358186" y="386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0BDB-B1A9-4228-952A-6500108C6BCC}">
      <dsp:nvSpPr>
        <dsp:cNvPr id="0" name=""/>
        <dsp:cNvSpPr/>
      </dsp:nvSpPr>
      <dsp:spPr>
        <a:xfrm>
          <a:off x="5145995" y="1072800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Pharmacy</a:t>
          </a:r>
          <a:endParaRPr lang="en-US" sz="2800" kern="1200" dirty="0"/>
        </a:p>
      </dsp:txBody>
      <dsp:txXfrm>
        <a:off x="5161101" y="1087906"/>
        <a:ext cx="3073118" cy="485551"/>
      </dsp:txXfrm>
    </dsp:sp>
    <dsp:sp modelId="{326976D1-5457-48A0-BFC7-03F538CA9F99}">
      <dsp:nvSpPr>
        <dsp:cNvPr id="0" name=""/>
        <dsp:cNvSpPr/>
      </dsp:nvSpPr>
      <dsp:spPr>
        <a:xfrm>
          <a:off x="4787808" y="943859"/>
          <a:ext cx="358186" cy="1152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484"/>
              </a:lnTo>
              <a:lnTo>
                <a:pt x="358186" y="11524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D470-2A00-4E00-AE3B-E5DF433B9D7A}">
      <dsp:nvSpPr>
        <dsp:cNvPr id="0" name=""/>
        <dsp:cNvSpPr/>
      </dsp:nvSpPr>
      <dsp:spPr>
        <a:xfrm>
          <a:off x="5145995" y="1717504"/>
          <a:ext cx="3103330" cy="757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Ambulatory Surgery Centers</a:t>
          </a:r>
          <a:endParaRPr lang="en-US" sz="2800" kern="1200" dirty="0"/>
        </a:p>
      </dsp:txBody>
      <dsp:txXfrm>
        <a:off x="5168187" y="1739696"/>
        <a:ext cx="3058946" cy="713293"/>
      </dsp:txXfrm>
    </dsp:sp>
    <dsp:sp modelId="{3603D124-C26D-46BB-84B0-26686E8F86EC}">
      <dsp:nvSpPr>
        <dsp:cNvPr id="0" name=""/>
        <dsp:cNvSpPr/>
      </dsp:nvSpPr>
      <dsp:spPr>
        <a:xfrm>
          <a:off x="4787808" y="943859"/>
          <a:ext cx="358186" cy="1918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146"/>
              </a:lnTo>
              <a:lnTo>
                <a:pt x="358186" y="19181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EEB61-DA23-497A-943B-DBE3A98C51B9}">
      <dsp:nvSpPr>
        <dsp:cNvPr id="0" name=""/>
        <dsp:cNvSpPr/>
      </dsp:nvSpPr>
      <dsp:spPr>
        <a:xfrm>
          <a:off x="5145995" y="2604123"/>
          <a:ext cx="3103330" cy="515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Emergency Rooms</a:t>
          </a:r>
          <a:endParaRPr lang="en-US" sz="2800" kern="1200" dirty="0"/>
        </a:p>
      </dsp:txBody>
      <dsp:txXfrm>
        <a:off x="5161101" y="2619229"/>
        <a:ext cx="3073118" cy="485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496C-CF33-4B80-9529-3DEFBD8A49DB}">
      <dsp:nvSpPr>
        <dsp:cNvPr id="0" name=""/>
        <dsp:cNvSpPr/>
      </dsp:nvSpPr>
      <dsp:spPr>
        <a:xfrm>
          <a:off x="779" y="876055"/>
          <a:ext cx="1901651" cy="95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Workload Identified</a:t>
          </a:r>
          <a:endParaRPr lang="en-US" sz="2300" kern="1200" dirty="0"/>
        </a:p>
      </dsp:txBody>
      <dsp:txXfrm>
        <a:off x="28628" y="903904"/>
        <a:ext cx="1845953" cy="895127"/>
      </dsp:txXfrm>
    </dsp:sp>
    <dsp:sp modelId="{09835E6F-D97D-4700-BCC0-D0CBB26B98BE}">
      <dsp:nvSpPr>
        <dsp:cNvPr id="0" name=""/>
        <dsp:cNvSpPr/>
      </dsp:nvSpPr>
      <dsp:spPr>
        <a:xfrm>
          <a:off x="190944" y="1826880"/>
          <a:ext cx="190165" cy="71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119"/>
              </a:lnTo>
              <a:lnTo>
                <a:pt x="190165" y="713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0920D-0491-497F-847C-ADACE8865DBD}">
      <dsp:nvSpPr>
        <dsp:cNvPr id="0" name=""/>
        <dsp:cNvSpPr/>
      </dsp:nvSpPr>
      <dsp:spPr>
        <a:xfrm>
          <a:off x="381109" y="2064587"/>
          <a:ext cx="1521321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Primary Care</a:t>
          </a:r>
          <a:endParaRPr lang="en-US" sz="2000" kern="1200" dirty="0"/>
        </a:p>
      </dsp:txBody>
      <dsp:txXfrm>
        <a:off x="408958" y="2092436"/>
        <a:ext cx="1465623" cy="895127"/>
      </dsp:txXfrm>
    </dsp:sp>
    <dsp:sp modelId="{D8BDA0E3-A5BB-46FE-AE96-B4364674AA95}">
      <dsp:nvSpPr>
        <dsp:cNvPr id="0" name=""/>
        <dsp:cNvSpPr/>
      </dsp:nvSpPr>
      <dsp:spPr>
        <a:xfrm>
          <a:off x="190944" y="1826880"/>
          <a:ext cx="190165" cy="190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1651"/>
              </a:lnTo>
              <a:lnTo>
                <a:pt x="190165" y="1901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C8A4-270F-4AED-89CF-4EEB0B3C6B14}">
      <dsp:nvSpPr>
        <dsp:cNvPr id="0" name=""/>
        <dsp:cNvSpPr/>
      </dsp:nvSpPr>
      <dsp:spPr>
        <a:xfrm>
          <a:off x="381109" y="3253119"/>
          <a:ext cx="1521321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Mental Health</a:t>
          </a:r>
          <a:endParaRPr lang="en-US" sz="2000" kern="1200" dirty="0"/>
        </a:p>
      </dsp:txBody>
      <dsp:txXfrm>
        <a:off x="408958" y="3280968"/>
        <a:ext cx="1465623" cy="895127"/>
      </dsp:txXfrm>
    </dsp:sp>
    <dsp:sp modelId="{5D6D62B6-3D1C-4A54-BBA1-0D0ADC35E197}">
      <dsp:nvSpPr>
        <dsp:cNvPr id="0" name=""/>
        <dsp:cNvSpPr/>
      </dsp:nvSpPr>
      <dsp:spPr>
        <a:xfrm>
          <a:off x="2377843" y="876055"/>
          <a:ext cx="1901651" cy="95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Identified</a:t>
          </a:r>
          <a:r>
            <a:rPr lang="en-US" sz="2300" kern="1200" baseline="0" dirty="0" smtClean="0"/>
            <a:t> by Other Means</a:t>
          </a:r>
          <a:endParaRPr lang="en-US" sz="2300" kern="1200" dirty="0"/>
        </a:p>
      </dsp:txBody>
      <dsp:txXfrm>
        <a:off x="2405692" y="903904"/>
        <a:ext cx="1845953" cy="895127"/>
      </dsp:txXfrm>
    </dsp:sp>
    <dsp:sp modelId="{F27B836B-E597-4DEC-8B2F-51708D0020FA}">
      <dsp:nvSpPr>
        <dsp:cNvPr id="0" name=""/>
        <dsp:cNvSpPr/>
      </dsp:nvSpPr>
      <dsp:spPr>
        <a:xfrm>
          <a:off x="2568008" y="1826880"/>
          <a:ext cx="190165" cy="71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119"/>
              </a:lnTo>
              <a:lnTo>
                <a:pt x="190165" y="7131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0BDB-B1A9-4228-952A-6500108C6BCC}">
      <dsp:nvSpPr>
        <dsp:cNvPr id="0" name=""/>
        <dsp:cNvSpPr/>
      </dsp:nvSpPr>
      <dsp:spPr>
        <a:xfrm>
          <a:off x="2758173" y="2064587"/>
          <a:ext cx="2002317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Ambulatory Surgery Centers</a:t>
          </a:r>
          <a:endParaRPr lang="en-US" sz="2000" kern="1200" dirty="0"/>
        </a:p>
      </dsp:txBody>
      <dsp:txXfrm>
        <a:off x="2786022" y="2092436"/>
        <a:ext cx="1946619" cy="895127"/>
      </dsp:txXfrm>
    </dsp:sp>
    <dsp:sp modelId="{326976D1-5457-48A0-BFC7-03F538CA9F99}">
      <dsp:nvSpPr>
        <dsp:cNvPr id="0" name=""/>
        <dsp:cNvSpPr/>
      </dsp:nvSpPr>
      <dsp:spPr>
        <a:xfrm>
          <a:off x="2568008" y="1826880"/>
          <a:ext cx="190165" cy="1901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1651"/>
              </a:lnTo>
              <a:lnTo>
                <a:pt x="190165" y="1901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D470-2A00-4E00-AE3B-E5DF433B9D7A}">
      <dsp:nvSpPr>
        <dsp:cNvPr id="0" name=""/>
        <dsp:cNvSpPr/>
      </dsp:nvSpPr>
      <dsp:spPr>
        <a:xfrm>
          <a:off x="2758173" y="3253119"/>
          <a:ext cx="2002317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Caregiver Support Programs</a:t>
          </a:r>
          <a:endParaRPr lang="en-US" sz="2000" kern="1200" dirty="0"/>
        </a:p>
      </dsp:txBody>
      <dsp:txXfrm>
        <a:off x="2786022" y="3280968"/>
        <a:ext cx="1946619" cy="895127"/>
      </dsp:txXfrm>
    </dsp:sp>
    <dsp:sp modelId="{BA4BF01C-FFB0-4582-B9E0-98D7214BBCB6}">
      <dsp:nvSpPr>
        <dsp:cNvPr id="0" name=""/>
        <dsp:cNvSpPr/>
      </dsp:nvSpPr>
      <dsp:spPr>
        <a:xfrm>
          <a:off x="4838705" y="919479"/>
          <a:ext cx="1901651" cy="95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Health Centers of Distinction</a:t>
          </a:r>
          <a:endParaRPr lang="en-US" sz="2300" kern="1200" dirty="0"/>
        </a:p>
      </dsp:txBody>
      <dsp:txXfrm>
        <a:off x="4866554" y="947328"/>
        <a:ext cx="1845953" cy="895127"/>
      </dsp:txXfrm>
    </dsp:sp>
    <dsp:sp modelId="{9C0DA9DB-668C-402D-B491-098F66769865}">
      <dsp:nvSpPr>
        <dsp:cNvPr id="0" name=""/>
        <dsp:cNvSpPr/>
      </dsp:nvSpPr>
      <dsp:spPr>
        <a:xfrm>
          <a:off x="5028870" y="1870304"/>
          <a:ext cx="207032" cy="669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95"/>
              </a:lnTo>
              <a:lnTo>
                <a:pt x="207032" y="6696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559A4-3B93-4020-A7D9-40391BDB369E}">
      <dsp:nvSpPr>
        <dsp:cNvPr id="0" name=""/>
        <dsp:cNvSpPr/>
      </dsp:nvSpPr>
      <dsp:spPr>
        <a:xfrm>
          <a:off x="5235903" y="2064587"/>
          <a:ext cx="2002317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Epilepsy Centers of Excellence</a:t>
          </a:r>
          <a:endParaRPr lang="en-US" sz="2000" kern="1200" dirty="0"/>
        </a:p>
      </dsp:txBody>
      <dsp:txXfrm>
        <a:off x="5263752" y="2092436"/>
        <a:ext cx="1946619" cy="895127"/>
      </dsp:txXfrm>
    </dsp:sp>
    <dsp:sp modelId="{5EDAFB6F-A169-4B4E-823C-29DFB725EE95}">
      <dsp:nvSpPr>
        <dsp:cNvPr id="0" name=""/>
        <dsp:cNvSpPr/>
      </dsp:nvSpPr>
      <dsp:spPr>
        <a:xfrm>
          <a:off x="5028870" y="1870304"/>
          <a:ext cx="207032" cy="1858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227"/>
              </a:lnTo>
              <a:lnTo>
                <a:pt x="207032" y="1858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4EA1-7782-4F39-B916-76847F6CFBC3}">
      <dsp:nvSpPr>
        <dsp:cNvPr id="0" name=""/>
        <dsp:cNvSpPr/>
      </dsp:nvSpPr>
      <dsp:spPr>
        <a:xfrm>
          <a:off x="5235903" y="3253119"/>
          <a:ext cx="2002317" cy="950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Poly-Trauma Rehabilitation Centers</a:t>
          </a:r>
          <a:endParaRPr lang="en-US" sz="2000" kern="1200" dirty="0"/>
        </a:p>
      </dsp:txBody>
      <dsp:txXfrm>
        <a:off x="5263752" y="3280968"/>
        <a:ext cx="1946619" cy="895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496C-CF33-4B80-9529-3DEFBD8A49DB}">
      <dsp:nvSpPr>
        <dsp:cNvPr id="0" name=""/>
        <dsp:cNvSpPr/>
      </dsp:nvSpPr>
      <dsp:spPr>
        <a:xfrm>
          <a:off x="239127" y="3044"/>
          <a:ext cx="3208137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Healthcare</a:t>
          </a:r>
          <a:endParaRPr lang="en-US" sz="3700" kern="1200" dirty="0"/>
        </a:p>
      </dsp:txBody>
      <dsp:txXfrm>
        <a:off x="262247" y="26164"/>
        <a:ext cx="3161897" cy="743144"/>
      </dsp:txXfrm>
    </dsp:sp>
    <dsp:sp modelId="{09835E6F-D97D-4700-BCC0-D0CBB26B98BE}">
      <dsp:nvSpPr>
        <dsp:cNvPr id="0" name=""/>
        <dsp:cNvSpPr/>
      </dsp:nvSpPr>
      <dsp:spPr>
        <a:xfrm>
          <a:off x="559941" y="792428"/>
          <a:ext cx="320813" cy="927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7060"/>
              </a:lnTo>
              <a:lnTo>
                <a:pt x="320813" y="927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0920D-0491-497F-847C-ADACE8865DBD}">
      <dsp:nvSpPr>
        <dsp:cNvPr id="0" name=""/>
        <dsp:cNvSpPr/>
      </dsp:nvSpPr>
      <dsp:spPr>
        <a:xfrm>
          <a:off x="880754" y="989774"/>
          <a:ext cx="2938960" cy="1459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Pharmacy</a:t>
          </a:r>
          <a:endParaRPr lang="en-US" sz="2800" kern="1200" dirty="0"/>
        </a:p>
      </dsp:txBody>
      <dsp:txXfrm>
        <a:off x="923499" y="1032519"/>
        <a:ext cx="2853470" cy="1373939"/>
      </dsp:txXfrm>
    </dsp:sp>
    <dsp:sp modelId="{D8BDA0E3-A5BB-46FE-AE96-B4364674AA95}">
      <dsp:nvSpPr>
        <dsp:cNvPr id="0" name=""/>
        <dsp:cNvSpPr/>
      </dsp:nvSpPr>
      <dsp:spPr>
        <a:xfrm>
          <a:off x="559941" y="792428"/>
          <a:ext cx="320813" cy="258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836"/>
              </a:lnTo>
              <a:lnTo>
                <a:pt x="320813" y="2583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C8A4-270F-4AED-89CF-4EEB0B3C6B14}">
      <dsp:nvSpPr>
        <dsp:cNvPr id="0" name=""/>
        <dsp:cNvSpPr/>
      </dsp:nvSpPr>
      <dsp:spPr>
        <a:xfrm>
          <a:off x="880754" y="2646550"/>
          <a:ext cx="2938960" cy="1459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Lab</a:t>
          </a:r>
          <a:endParaRPr lang="en-US" sz="2800" kern="1200" dirty="0"/>
        </a:p>
      </dsp:txBody>
      <dsp:txXfrm>
        <a:off x="923499" y="2689295"/>
        <a:ext cx="2853470" cy="1373939"/>
      </dsp:txXfrm>
    </dsp:sp>
    <dsp:sp modelId="{F64ADBB6-49C7-4BF8-9BFF-8B2BB526FA99}">
      <dsp:nvSpPr>
        <dsp:cNvPr id="0" name=""/>
        <dsp:cNvSpPr/>
      </dsp:nvSpPr>
      <dsp:spPr>
        <a:xfrm>
          <a:off x="559941" y="792428"/>
          <a:ext cx="320813" cy="4240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0612"/>
              </a:lnTo>
              <a:lnTo>
                <a:pt x="320813" y="42406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5364B-EBE8-41B2-B2B7-CBC3D77F4CA1}">
      <dsp:nvSpPr>
        <dsp:cNvPr id="0" name=""/>
        <dsp:cNvSpPr/>
      </dsp:nvSpPr>
      <dsp:spPr>
        <a:xfrm>
          <a:off x="880754" y="4303326"/>
          <a:ext cx="2938960" cy="1459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Healthcare Operations &amp; Support Services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(Further in Slide Deck)</a:t>
          </a:r>
          <a:endParaRPr lang="en-US" sz="1800" kern="1200" dirty="0"/>
        </a:p>
      </dsp:txBody>
      <dsp:txXfrm>
        <a:off x="923499" y="4346071"/>
        <a:ext cx="2853470" cy="1373939"/>
      </dsp:txXfrm>
    </dsp:sp>
    <dsp:sp modelId="{5D6D62B6-3D1C-4A54-BBA1-0D0ADC35E197}">
      <dsp:nvSpPr>
        <dsp:cNvPr id="0" name=""/>
        <dsp:cNvSpPr/>
      </dsp:nvSpPr>
      <dsp:spPr>
        <a:xfrm>
          <a:off x="3841956" y="3044"/>
          <a:ext cx="3208137" cy="78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Non-Healthcare</a:t>
          </a:r>
          <a:endParaRPr lang="en-US" sz="3700" kern="1200" dirty="0"/>
        </a:p>
      </dsp:txBody>
      <dsp:txXfrm>
        <a:off x="3865076" y="26164"/>
        <a:ext cx="3161897" cy="743144"/>
      </dsp:txXfrm>
    </dsp:sp>
    <dsp:sp modelId="{F27B836B-E597-4DEC-8B2F-51708D0020FA}">
      <dsp:nvSpPr>
        <dsp:cNvPr id="0" name=""/>
        <dsp:cNvSpPr/>
      </dsp:nvSpPr>
      <dsp:spPr>
        <a:xfrm>
          <a:off x="4162770" y="792428"/>
          <a:ext cx="320813" cy="59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038"/>
              </a:lnTo>
              <a:lnTo>
                <a:pt x="320813" y="592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0BDB-B1A9-4228-952A-6500108C6BCC}">
      <dsp:nvSpPr>
        <dsp:cNvPr id="0" name=""/>
        <dsp:cNvSpPr/>
      </dsp:nvSpPr>
      <dsp:spPr>
        <a:xfrm>
          <a:off x="4483583" y="989774"/>
          <a:ext cx="3049688" cy="78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Day Care</a:t>
          </a:r>
          <a:endParaRPr lang="en-US" sz="2800" kern="1200" dirty="0"/>
        </a:p>
      </dsp:txBody>
      <dsp:txXfrm>
        <a:off x="4506703" y="1012894"/>
        <a:ext cx="3003448" cy="743144"/>
      </dsp:txXfrm>
    </dsp:sp>
    <dsp:sp modelId="{326976D1-5457-48A0-BFC7-03F538CA9F99}">
      <dsp:nvSpPr>
        <dsp:cNvPr id="0" name=""/>
        <dsp:cNvSpPr/>
      </dsp:nvSpPr>
      <dsp:spPr>
        <a:xfrm>
          <a:off x="4162770" y="792428"/>
          <a:ext cx="320813" cy="157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68"/>
              </a:lnTo>
              <a:lnTo>
                <a:pt x="320813" y="15787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D470-2A00-4E00-AE3B-E5DF433B9D7A}">
      <dsp:nvSpPr>
        <dsp:cNvPr id="0" name=""/>
        <dsp:cNvSpPr/>
      </dsp:nvSpPr>
      <dsp:spPr>
        <a:xfrm>
          <a:off x="4483583" y="1976505"/>
          <a:ext cx="3049688" cy="78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Canteen</a:t>
          </a:r>
          <a:endParaRPr lang="en-US" sz="2800" kern="1200" dirty="0"/>
        </a:p>
      </dsp:txBody>
      <dsp:txXfrm>
        <a:off x="4506703" y="1999625"/>
        <a:ext cx="3003448" cy="743144"/>
      </dsp:txXfrm>
    </dsp:sp>
    <dsp:sp modelId="{74E2B018-963C-4CDF-BF48-650C91622FEC}">
      <dsp:nvSpPr>
        <dsp:cNvPr id="0" name=""/>
        <dsp:cNvSpPr/>
      </dsp:nvSpPr>
      <dsp:spPr>
        <a:xfrm>
          <a:off x="4162770" y="792428"/>
          <a:ext cx="320813" cy="2565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499"/>
              </a:lnTo>
              <a:lnTo>
                <a:pt x="320813" y="2565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EDA56-04A7-405F-8BCB-90065868C94D}">
      <dsp:nvSpPr>
        <dsp:cNvPr id="0" name=""/>
        <dsp:cNvSpPr/>
      </dsp:nvSpPr>
      <dsp:spPr>
        <a:xfrm>
          <a:off x="4483583" y="2963235"/>
          <a:ext cx="3049688" cy="78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Credit Union</a:t>
          </a:r>
          <a:endParaRPr lang="en-US" sz="2800" kern="1200" dirty="0"/>
        </a:p>
      </dsp:txBody>
      <dsp:txXfrm>
        <a:off x="4506703" y="2986355"/>
        <a:ext cx="3003448" cy="743144"/>
      </dsp:txXfrm>
    </dsp:sp>
    <dsp:sp modelId="{8F45923C-4959-4DA7-8058-107C29EC8BFB}">
      <dsp:nvSpPr>
        <dsp:cNvPr id="0" name=""/>
        <dsp:cNvSpPr/>
      </dsp:nvSpPr>
      <dsp:spPr>
        <a:xfrm>
          <a:off x="4162770" y="792428"/>
          <a:ext cx="320813" cy="355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229"/>
              </a:lnTo>
              <a:lnTo>
                <a:pt x="320813" y="35522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2A781-B1B7-472E-A7DA-24D4C448A2B4}">
      <dsp:nvSpPr>
        <dsp:cNvPr id="0" name=""/>
        <dsp:cNvSpPr/>
      </dsp:nvSpPr>
      <dsp:spPr>
        <a:xfrm>
          <a:off x="4483583" y="3949966"/>
          <a:ext cx="3049688" cy="78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Barbershop</a:t>
          </a:r>
          <a:endParaRPr lang="en-US" sz="2800" kern="1200" dirty="0"/>
        </a:p>
      </dsp:txBody>
      <dsp:txXfrm>
        <a:off x="4506703" y="3973086"/>
        <a:ext cx="3003448" cy="743144"/>
      </dsp:txXfrm>
    </dsp:sp>
    <dsp:sp modelId="{A7613D18-8047-4EFA-B2E4-852ECBA37ED8}">
      <dsp:nvSpPr>
        <dsp:cNvPr id="0" name=""/>
        <dsp:cNvSpPr/>
      </dsp:nvSpPr>
      <dsp:spPr>
        <a:xfrm>
          <a:off x="4162770" y="792428"/>
          <a:ext cx="320813" cy="4538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8960"/>
              </a:lnTo>
              <a:lnTo>
                <a:pt x="320813" y="4538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F4B4-5C85-44A1-B8FE-B8B2EC8C8A99}">
      <dsp:nvSpPr>
        <dsp:cNvPr id="0" name=""/>
        <dsp:cNvSpPr/>
      </dsp:nvSpPr>
      <dsp:spPr>
        <a:xfrm>
          <a:off x="4483583" y="4936696"/>
          <a:ext cx="3049688" cy="78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  Operations &amp; Support Services (Further in Slide Deck)</a:t>
          </a:r>
          <a:endParaRPr lang="en-US" sz="1800" kern="1200" dirty="0"/>
        </a:p>
      </dsp:txBody>
      <dsp:txXfrm>
        <a:off x="4506703" y="4959816"/>
        <a:ext cx="3003448" cy="74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496C-CF33-4B80-9529-3DEFBD8A49DB}">
      <dsp:nvSpPr>
        <dsp:cNvPr id="0" name=""/>
        <dsp:cNvSpPr/>
      </dsp:nvSpPr>
      <dsp:spPr>
        <a:xfrm>
          <a:off x="381006" y="152398"/>
          <a:ext cx="284611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Support Services</a:t>
          </a:r>
          <a:endParaRPr lang="en-US" sz="2600" kern="1200" dirty="0"/>
        </a:p>
      </dsp:txBody>
      <dsp:txXfrm>
        <a:off x="402747" y="174139"/>
        <a:ext cx="2802628" cy="698798"/>
      </dsp:txXfrm>
    </dsp:sp>
    <dsp:sp modelId="{09835E6F-D97D-4700-BCC0-D0CBB26B98BE}">
      <dsp:nvSpPr>
        <dsp:cNvPr id="0" name=""/>
        <dsp:cNvSpPr/>
      </dsp:nvSpPr>
      <dsp:spPr>
        <a:xfrm>
          <a:off x="665617" y="894678"/>
          <a:ext cx="318741" cy="40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45"/>
              </a:lnTo>
              <a:lnTo>
                <a:pt x="318741" y="405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0920D-0491-497F-847C-ADACE8865DBD}">
      <dsp:nvSpPr>
        <dsp:cNvPr id="0" name=""/>
        <dsp:cNvSpPr/>
      </dsp:nvSpPr>
      <dsp:spPr>
        <a:xfrm>
          <a:off x="984358" y="929484"/>
          <a:ext cx="274306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Release of (Medical) Information</a:t>
          </a:r>
          <a:endParaRPr lang="en-US" sz="1800" kern="1200" dirty="0"/>
        </a:p>
      </dsp:txBody>
      <dsp:txXfrm>
        <a:off x="1006099" y="951225"/>
        <a:ext cx="2699582" cy="698798"/>
      </dsp:txXfrm>
    </dsp:sp>
    <dsp:sp modelId="{D8BDA0E3-A5BB-46FE-AE96-B4364674AA95}">
      <dsp:nvSpPr>
        <dsp:cNvPr id="0" name=""/>
        <dsp:cNvSpPr/>
      </dsp:nvSpPr>
      <dsp:spPr>
        <a:xfrm>
          <a:off x="665617" y="894678"/>
          <a:ext cx="318741" cy="133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796"/>
              </a:lnTo>
              <a:lnTo>
                <a:pt x="318741" y="1333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C8A4-270F-4AED-89CF-4EEB0B3C6B14}">
      <dsp:nvSpPr>
        <dsp:cNvPr id="0" name=""/>
        <dsp:cNvSpPr/>
      </dsp:nvSpPr>
      <dsp:spPr>
        <a:xfrm>
          <a:off x="984358" y="1857334"/>
          <a:ext cx="274306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Nurse Advice Line/Call Center</a:t>
          </a:r>
          <a:endParaRPr lang="en-US" sz="1800" kern="1200" dirty="0"/>
        </a:p>
      </dsp:txBody>
      <dsp:txXfrm>
        <a:off x="1006099" y="1879075"/>
        <a:ext cx="2699582" cy="698798"/>
      </dsp:txXfrm>
    </dsp:sp>
    <dsp:sp modelId="{F64ADBB6-49C7-4BF8-9BFF-8B2BB526FA99}">
      <dsp:nvSpPr>
        <dsp:cNvPr id="0" name=""/>
        <dsp:cNvSpPr/>
      </dsp:nvSpPr>
      <dsp:spPr>
        <a:xfrm>
          <a:off x="665617" y="894678"/>
          <a:ext cx="318741" cy="226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646"/>
              </a:lnTo>
              <a:lnTo>
                <a:pt x="318741" y="2261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5364B-EBE8-41B2-B2B7-CBC3D77F4CA1}">
      <dsp:nvSpPr>
        <dsp:cNvPr id="0" name=""/>
        <dsp:cNvSpPr/>
      </dsp:nvSpPr>
      <dsp:spPr>
        <a:xfrm>
          <a:off x="984358" y="2785185"/>
          <a:ext cx="274306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 Work</a:t>
          </a:r>
          <a:endParaRPr lang="en-US" sz="1800" kern="1200" dirty="0"/>
        </a:p>
      </dsp:txBody>
      <dsp:txXfrm>
        <a:off x="1006099" y="2806926"/>
        <a:ext cx="2699582" cy="698798"/>
      </dsp:txXfrm>
    </dsp:sp>
    <dsp:sp modelId="{5AF656CD-03AE-4974-9CDA-5C1F10BD9480}">
      <dsp:nvSpPr>
        <dsp:cNvPr id="0" name=""/>
        <dsp:cNvSpPr/>
      </dsp:nvSpPr>
      <dsp:spPr>
        <a:xfrm>
          <a:off x="665617" y="894678"/>
          <a:ext cx="318741" cy="318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496"/>
              </a:lnTo>
              <a:lnTo>
                <a:pt x="318741" y="3189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CC674-7FAF-49DC-B3CC-1BADC21CA1D9}">
      <dsp:nvSpPr>
        <dsp:cNvPr id="0" name=""/>
        <dsp:cNvSpPr/>
      </dsp:nvSpPr>
      <dsp:spPr>
        <a:xfrm>
          <a:off x="984358" y="3713035"/>
          <a:ext cx="274306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Chaplain/Spiritual Care</a:t>
          </a:r>
          <a:endParaRPr lang="en-US" sz="1800" kern="1200" dirty="0"/>
        </a:p>
      </dsp:txBody>
      <dsp:txXfrm>
        <a:off x="1006099" y="3734776"/>
        <a:ext cx="2699582" cy="698798"/>
      </dsp:txXfrm>
    </dsp:sp>
    <dsp:sp modelId="{EF9B4AB7-2061-4347-9B52-0DC4EB3B5EFD}">
      <dsp:nvSpPr>
        <dsp:cNvPr id="0" name=""/>
        <dsp:cNvSpPr/>
      </dsp:nvSpPr>
      <dsp:spPr>
        <a:xfrm>
          <a:off x="665617" y="894678"/>
          <a:ext cx="318741" cy="4117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7347"/>
              </a:lnTo>
              <a:lnTo>
                <a:pt x="318741" y="4117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38747-5062-47E3-AAF1-0D12DA5ED563}">
      <dsp:nvSpPr>
        <dsp:cNvPr id="0" name=""/>
        <dsp:cNvSpPr/>
      </dsp:nvSpPr>
      <dsp:spPr>
        <a:xfrm>
          <a:off x="984358" y="4640885"/>
          <a:ext cx="274306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Patient Advocates</a:t>
          </a:r>
          <a:endParaRPr lang="en-US" sz="1800" kern="1200" dirty="0"/>
        </a:p>
      </dsp:txBody>
      <dsp:txXfrm>
        <a:off x="1006099" y="4662626"/>
        <a:ext cx="2699582" cy="698798"/>
      </dsp:txXfrm>
    </dsp:sp>
    <dsp:sp modelId="{5D6D62B6-3D1C-4A54-BBA1-0D0ADC35E197}">
      <dsp:nvSpPr>
        <dsp:cNvPr id="0" name=""/>
        <dsp:cNvSpPr/>
      </dsp:nvSpPr>
      <dsp:spPr>
        <a:xfrm>
          <a:off x="3581407" y="152398"/>
          <a:ext cx="2846110" cy="742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Eligibility &amp; Benefits</a:t>
          </a:r>
          <a:endParaRPr lang="en-US" sz="2600" kern="1200" dirty="0"/>
        </a:p>
      </dsp:txBody>
      <dsp:txXfrm>
        <a:off x="3603148" y="174139"/>
        <a:ext cx="2802628" cy="698798"/>
      </dsp:txXfrm>
    </dsp:sp>
    <dsp:sp modelId="{F27B836B-E597-4DEC-8B2F-51708D0020FA}">
      <dsp:nvSpPr>
        <dsp:cNvPr id="0" name=""/>
        <dsp:cNvSpPr/>
      </dsp:nvSpPr>
      <dsp:spPr>
        <a:xfrm>
          <a:off x="3866018" y="894678"/>
          <a:ext cx="335590" cy="405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45"/>
              </a:lnTo>
              <a:lnTo>
                <a:pt x="335590" y="405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0BDB-B1A9-4228-952A-6500108C6BCC}">
      <dsp:nvSpPr>
        <dsp:cNvPr id="0" name=""/>
        <dsp:cNvSpPr/>
      </dsp:nvSpPr>
      <dsp:spPr>
        <a:xfrm>
          <a:off x="4201609" y="929484"/>
          <a:ext cx="300325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Agent Cashier; Travel</a:t>
          </a:r>
          <a:endParaRPr lang="en-US" sz="1800" kern="1200" dirty="0"/>
        </a:p>
      </dsp:txBody>
      <dsp:txXfrm>
        <a:off x="4223350" y="951225"/>
        <a:ext cx="2959772" cy="698798"/>
      </dsp:txXfrm>
    </dsp:sp>
    <dsp:sp modelId="{326976D1-5457-48A0-BFC7-03F538CA9F99}">
      <dsp:nvSpPr>
        <dsp:cNvPr id="0" name=""/>
        <dsp:cNvSpPr/>
      </dsp:nvSpPr>
      <dsp:spPr>
        <a:xfrm>
          <a:off x="3866018" y="894678"/>
          <a:ext cx="335590" cy="133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796"/>
              </a:lnTo>
              <a:lnTo>
                <a:pt x="335590" y="1333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D470-2A00-4E00-AE3B-E5DF433B9D7A}">
      <dsp:nvSpPr>
        <dsp:cNvPr id="0" name=""/>
        <dsp:cNvSpPr/>
      </dsp:nvSpPr>
      <dsp:spPr>
        <a:xfrm>
          <a:off x="4201609" y="1857334"/>
          <a:ext cx="300325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Care Coordination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 VA Care &amp; Fee</a:t>
          </a:r>
          <a:endParaRPr lang="en-US" sz="1800" kern="1200" dirty="0"/>
        </a:p>
      </dsp:txBody>
      <dsp:txXfrm>
        <a:off x="4223350" y="1879075"/>
        <a:ext cx="2959772" cy="698798"/>
      </dsp:txXfrm>
    </dsp:sp>
    <dsp:sp modelId="{74E2B018-963C-4CDF-BF48-650C91622FEC}">
      <dsp:nvSpPr>
        <dsp:cNvPr id="0" name=""/>
        <dsp:cNvSpPr/>
      </dsp:nvSpPr>
      <dsp:spPr>
        <a:xfrm>
          <a:off x="3866018" y="894678"/>
          <a:ext cx="335590" cy="226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646"/>
              </a:lnTo>
              <a:lnTo>
                <a:pt x="335590" y="2261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EDA56-04A7-405F-8BCB-90065868C94D}">
      <dsp:nvSpPr>
        <dsp:cNvPr id="0" name=""/>
        <dsp:cNvSpPr/>
      </dsp:nvSpPr>
      <dsp:spPr>
        <a:xfrm>
          <a:off x="4201609" y="2785185"/>
          <a:ext cx="300325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Applying for VA Services</a:t>
          </a:r>
          <a:endParaRPr lang="en-US" sz="1800" kern="1200" dirty="0"/>
        </a:p>
      </dsp:txBody>
      <dsp:txXfrm>
        <a:off x="4223350" y="2806926"/>
        <a:ext cx="2959772" cy="698798"/>
      </dsp:txXfrm>
    </dsp:sp>
    <dsp:sp modelId="{8F45923C-4959-4DA7-8058-107C29EC8BFB}">
      <dsp:nvSpPr>
        <dsp:cNvPr id="0" name=""/>
        <dsp:cNvSpPr/>
      </dsp:nvSpPr>
      <dsp:spPr>
        <a:xfrm>
          <a:off x="3866018" y="894678"/>
          <a:ext cx="335590" cy="3189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496"/>
              </a:lnTo>
              <a:lnTo>
                <a:pt x="335590" y="3189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2A781-B1B7-472E-A7DA-24D4C448A2B4}">
      <dsp:nvSpPr>
        <dsp:cNvPr id="0" name=""/>
        <dsp:cNvSpPr/>
      </dsp:nvSpPr>
      <dsp:spPr>
        <a:xfrm>
          <a:off x="4201609" y="3713035"/>
          <a:ext cx="300325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Billing</a:t>
          </a:r>
          <a:endParaRPr lang="en-US" sz="1800" kern="1200" dirty="0"/>
        </a:p>
      </dsp:txBody>
      <dsp:txXfrm>
        <a:off x="4223350" y="3734776"/>
        <a:ext cx="2959772" cy="698798"/>
      </dsp:txXfrm>
    </dsp:sp>
    <dsp:sp modelId="{2780FDD0-7974-4BB3-A252-20B9901C0AFD}">
      <dsp:nvSpPr>
        <dsp:cNvPr id="0" name=""/>
        <dsp:cNvSpPr/>
      </dsp:nvSpPr>
      <dsp:spPr>
        <a:xfrm>
          <a:off x="3866018" y="894678"/>
          <a:ext cx="335590" cy="4117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7347"/>
              </a:lnTo>
              <a:lnTo>
                <a:pt x="335590" y="4117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B7B5-1DC5-44E4-969B-B2DEA74A6472}">
      <dsp:nvSpPr>
        <dsp:cNvPr id="0" name=""/>
        <dsp:cNvSpPr/>
      </dsp:nvSpPr>
      <dsp:spPr>
        <a:xfrm>
          <a:off x="4201609" y="4640885"/>
          <a:ext cx="3003254" cy="742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Decedent Affairs</a:t>
          </a:r>
          <a:endParaRPr lang="en-US" sz="1800" kern="1200" dirty="0"/>
        </a:p>
      </dsp:txBody>
      <dsp:txXfrm>
        <a:off x="4223350" y="4662626"/>
        <a:ext cx="2959772" cy="698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6496C-CF33-4B80-9529-3DEFBD8A49DB}">
      <dsp:nvSpPr>
        <dsp:cNvPr id="0" name=""/>
        <dsp:cNvSpPr/>
      </dsp:nvSpPr>
      <dsp:spPr>
        <a:xfrm>
          <a:off x="3036" y="80700"/>
          <a:ext cx="3845380" cy="741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Veteran Service Organizations</a:t>
          </a:r>
          <a:endParaRPr lang="en-US" sz="2400" kern="1200" dirty="0"/>
        </a:p>
      </dsp:txBody>
      <dsp:txXfrm>
        <a:off x="24753" y="102417"/>
        <a:ext cx="3801946" cy="698055"/>
      </dsp:txXfrm>
    </dsp:sp>
    <dsp:sp modelId="{803C7CEE-8D68-42E0-8AE9-BEF429061608}">
      <dsp:nvSpPr>
        <dsp:cNvPr id="0" name=""/>
        <dsp:cNvSpPr/>
      </dsp:nvSpPr>
      <dsp:spPr>
        <a:xfrm>
          <a:off x="387574" y="822189"/>
          <a:ext cx="384538" cy="556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117"/>
              </a:lnTo>
              <a:lnTo>
                <a:pt x="384538" y="556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E037D-7180-48F3-A2F6-988DFAF76A09}">
      <dsp:nvSpPr>
        <dsp:cNvPr id="0" name=""/>
        <dsp:cNvSpPr/>
      </dsp:nvSpPr>
      <dsp:spPr>
        <a:xfrm>
          <a:off x="772112" y="1007562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American Legion</a:t>
          </a:r>
          <a:endParaRPr lang="en-US" sz="1900" kern="1200" dirty="0"/>
        </a:p>
      </dsp:txBody>
      <dsp:txXfrm>
        <a:off x="793829" y="1029279"/>
        <a:ext cx="3118692" cy="698055"/>
      </dsp:txXfrm>
    </dsp:sp>
    <dsp:sp modelId="{DEF3E240-1CB4-4391-BAAB-ADB40142E0F7}">
      <dsp:nvSpPr>
        <dsp:cNvPr id="0" name=""/>
        <dsp:cNvSpPr/>
      </dsp:nvSpPr>
      <dsp:spPr>
        <a:xfrm>
          <a:off x="387574" y="822189"/>
          <a:ext cx="384538" cy="1482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979"/>
              </a:lnTo>
              <a:lnTo>
                <a:pt x="384538" y="148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FF6CF-0514-44C6-A639-C02C4A85B51D}">
      <dsp:nvSpPr>
        <dsp:cNvPr id="0" name=""/>
        <dsp:cNvSpPr/>
      </dsp:nvSpPr>
      <dsp:spPr>
        <a:xfrm>
          <a:off x="772112" y="1934424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Disabled American Veterans (DAV)</a:t>
          </a:r>
          <a:endParaRPr lang="en-US" sz="1900" kern="1200"/>
        </a:p>
      </dsp:txBody>
      <dsp:txXfrm>
        <a:off x="793829" y="1956141"/>
        <a:ext cx="3118692" cy="698055"/>
      </dsp:txXfrm>
    </dsp:sp>
    <dsp:sp modelId="{493EC1D1-BA92-44E7-975C-5E6C440A1922}">
      <dsp:nvSpPr>
        <dsp:cNvPr id="0" name=""/>
        <dsp:cNvSpPr/>
      </dsp:nvSpPr>
      <dsp:spPr>
        <a:xfrm>
          <a:off x="387574" y="822189"/>
          <a:ext cx="384538" cy="2409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1"/>
              </a:lnTo>
              <a:lnTo>
                <a:pt x="384538" y="2409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66B2-8B8C-49A0-8BBE-65645CA22174}">
      <dsp:nvSpPr>
        <dsp:cNvPr id="0" name=""/>
        <dsp:cNvSpPr/>
      </dsp:nvSpPr>
      <dsp:spPr>
        <a:xfrm>
          <a:off x="772112" y="2861286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Wounded Warrior Project</a:t>
          </a:r>
          <a:endParaRPr lang="en-US" sz="1900" kern="1200" dirty="0"/>
        </a:p>
      </dsp:txBody>
      <dsp:txXfrm>
        <a:off x="793829" y="2883003"/>
        <a:ext cx="3118692" cy="698055"/>
      </dsp:txXfrm>
    </dsp:sp>
    <dsp:sp modelId="{8BCB588F-EFD1-48C4-8EA3-01E017475FB2}">
      <dsp:nvSpPr>
        <dsp:cNvPr id="0" name=""/>
        <dsp:cNvSpPr/>
      </dsp:nvSpPr>
      <dsp:spPr>
        <a:xfrm>
          <a:off x="387574" y="822189"/>
          <a:ext cx="384538" cy="333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703"/>
              </a:lnTo>
              <a:lnTo>
                <a:pt x="384538" y="3336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C470-0993-41DA-9EC1-23BD4AA81F1E}">
      <dsp:nvSpPr>
        <dsp:cNvPr id="0" name=""/>
        <dsp:cNvSpPr/>
      </dsp:nvSpPr>
      <dsp:spPr>
        <a:xfrm>
          <a:off x="772112" y="3788148"/>
          <a:ext cx="3158033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+++</a:t>
          </a:r>
          <a:r>
            <a:rPr lang="en-US" sz="1900" i="1" kern="1200" dirty="0" smtClean="0"/>
            <a:t> Many More…</a:t>
          </a:r>
          <a:endParaRPr lang="en-US" sz="1900" i="1" kern="1200" dirty="0"/>
        </a:p>
      </dsp:txBody>
      <dsp:txXfrm>
        <a:off x="793829" y="3809865"/>
        <a:ext cx="3114599" cy="698055"/>
      </dsp:txXfrm>
    </dsp:sp>
    <dsp:sp modelId="{348DF5B8-A9BB-4E16-AF6A-AE541BEDBE85}">
      <dsp:nvSpPr>
        <dsp:cNvPr id="0" name=""/>
        <dsp:cNvSpPr/>
      </dsp:nvSpPr>
      <dsp:spPr>
        <a:xfrm>
          <a:off x="4219160" y="80700"/>
          <a:ext cx="3845380" cy="741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Care Extensions/Advocacy</a:t>
          </a:r>
          <a:endParaRPr lang="en-US" sz="2400" kern="1200" dirty="0"/>
        </a:p>
      </dsp:txBody>
      <dsp:txXfrm>
        <a:off x="4240877" y="102417"/>
        <a:ext cx="3801946" cy="698055"/>
      </dsp:txXfrm>
    </dsp:sp>
    <dsp:sp modelId="{C72E86D9-1185-4DBC-B1DD-F793FA63080F}">
      <dsp:nvSpPr>
        <dsp:cNvPr id="0" name=""/>
        <dsp:cNvSpPr/>
      </dsp:nvSpPr>
      <dsp:spPr>
        <a:xfrm>
          <a:off x="4603698" y="822189"/>
          <a:ext cx="384538" cy="556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117"/>
              </a:lnTo>
              <a:lnTo>
                <a:pt x="384538" y="556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87DF1-8CD8-4A8D-A99C-A396C20A1461}">
      <dsp:nvSpPr>
        <dsp:cNvPr id="0" name=""/>
        <dsp:cNvSpPr/>
      </dsp:nvSpPr>
      <dsp:spPr>
        <a:xfrm>
          <a:off x="4988236" y="1007562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Advocates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POW Advocates</a:t>
          </a:r>
          <a:endParaRPr lang="en-US" sz="1900" kern="1200" dirty="0"/>
        </a:p>
      </dsp:txBody>
      <dsp:txXfrm>
        <a:off x="5009953" y="1029279"/>
        <a:ext cx="3118692" cy="698055"/>
      </dsp:txXfrm>
    </dsp:sp>
    <dsp:sp modelId="{DADCE159-5137-4474-B1E4-D1721CA28826}">
      <dsp:nvSpPr>
        <dsp:cNvPr id="0" name=""/>
        <dsp:cNvSpPr/>
      </dsp:nvSpPr>
      <dsp:spPr>
        <a:xfrm>
          <a:off x="4603698" y="822189"/>
          <a:ext cx="384538" cy="1482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2979"/>
              </a:lnTo>
              <a:lnTo>
                <a:pt x="384538" y="14829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28163-CBD5-4FFA-8E9C-5A570548BA11}">
      <dsp:nvSpPr>
        <dsp:cNvPr id="0" name=""/>
        <dsp:cNvSpPr/>
      </dsp:nvSpPr>
      <dsp:spPr>
        <a:xfrm>
          <a:off x="4988236" y="1934424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Legal Services/Justice Outreach</a:t>
          </a:r>
          <a:endParaRPr lang="en-US" sz="1900" kern="1200" dirty="0"/>
        </a:p>
      </dsp:txBody>
      <dsp:txXfrm>
        <a:off x="5009953" y="1956141"/>
        <a:ext cx="3118692" cy="698055"/>
      </dsp:txXfrm>
    </dsp:sp>
    <dsp:sp modelId="{0072279E-A7EE-4D76-8983-BFEC07AF04AC}">
      <dsp:nvSpPr>
        <dsp:cNvPr id="0" name=""/>
        <dsp:cNvSpPr/>
      </dsp:nvSpPr>
      <dsp:spPr>
        <a:xfrm>
          <a:off x="4603698" y="822189"/>
          <a:ext cx="384538" cy="2409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1"/>
              </a:lnTo>
              <a:lnTo>
                <a:pt x="384538" y="24098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8451-8E93-41B3-B014-E5FE75818B33}">
      <dsp:nvSpPr>
        <dsp:cNvPr id="0" name=""/>
        <dsp:cNvSpPr/>
      </dsp:nvSpPr>
      <dsp:spPr>
        <a:xfrm>
          <a:off x="4988236" y="2861286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Hoptel</a:t>
          </a:r>
          <a:r>
            <a:rPr lang="en-US" sz="1900" kern="1200" dirty="0" smtClean="0"/>
            <a:t> / Lodger</a:t>
          </a:r>
          <a:endParaRPr lang="en-US" sz="1900" kern="1200" dirty="0"/>
        </a:p>
      </dsp:txBody>
      <dsp:txXfrm>
        <a:off x="5009953" y="2883003"/>
        <a:ext cx="3118692" cy="698055"/>
      </dsp:txXfrm>
    </dsp:sp>
    <dsp:sp modelId="{FF553130-79CA-4810-9B42-B8C51AE7DFF5}">
      <dsp:nvSpPr>
        <dsp:cNvPr id="0" name=""/>
        <dsp:cNvSpPr/>
      </dsp:nvSpPr>
      <dsp:spPr>
        <a:xfrm>
          <a:off x="4603698" y="822189"/>
          <a:ext cx="384538" cy="3336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6703"/>
              </a:lnTo>
              <a:lnTo>
                <a:pt x="384538" y="3336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0751A-7F81-4A4E-9745-6E2A3FA33827}">
      <dsp:nvSpPr>
        <dsp:cNvPr id="0" name=""/>
        <dsp:cNvSpPr/>
      </dsp:nvSpPr>
      <dsp:spPr>
        <a:xfrm>
          <a:off x="4988236" y="3788148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Hospitality House</a:t>
          </a:r>
          <a:endParaRPr lang="en-US" sz="1900" kern="1200" dirty="0"/>
        </a:p>
      </dsp:txBody>
      <dsp:txXfrm>
        <a:off x="5009953" y="3809865"/>
        <a:ext cx="3118692" cy="698055"/>
      </dsp:txXfrm>
    </dsp:sp>
    <dsp:sp modelId="{52EBA900-81A4-4099-B8ED-6F4E2B3A5936}">
      <dsp:nvSpPr>
        <dsp:cNvPr id="0" name=""/>
        <dsp:cNvSpPr/>
      </dsp:nvSpPr>
      <dsp:spPr>
        <a:xfrm>
          <a:off x="4603698" y="822189"/>
          <a:ext cx="384538" cy="4263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3565"/>
              </a:lnTo>
              <a:lnTo>
                <a:pt x="384538" y="42635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49EC9-6079-46B0-91D1-A8A684881011}">
      <dsp:nvSpPr>
        <dsp:cNvPr id="0" name=""/>
        <dsp:cNvSpPr/>
      </dsp:nvSpPr>
      <dsp:spPr>
        <a:xfrm>
          <a:off x="4988236" y="4715010"/>
          <a:ext cx="3162126" cy="7414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Fisher House</a:t>
          </a:r>
          <a:endParaRPr lang="en-US" sz="1900" kern="1200" dirty="0"/>
        </a:p>
      </dsp:txBody>
      <dsp:txXfrm>
        <a:off x="5009953" y="4736727"/>
        <a:ext cx="3118692" cy="6980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AC738-A57C-482E-A88C-06C749A04F43}">
      <dsp:nvSpPr>
        <dsp:cNvPr id="0" name=""/>
        <dsp:cNvSpPr/>
      </dsp:nvSpPr>
      <dsp:spPr>
        <a:xfrm>
          <a:off x="1089912" y="714220"/>
          <a:ext cx="2770831" cy="988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Epilepsy Center of Excellence</a:t>
          </a:r>
          <a:endParaRPr lang="en-US" sz="1900" kern="1200" dirty="0"/>
        </a:p>
      </dsp:txBody>
      <dsp:txXfrm>
        <a:off x="1089912" y="714220"/>
        <a:ext cx="2770831" cy="988502"/>
      </dsp:txXfrm>
    </dsp:sp>
    <dsp:sp modelId="{796B2848-4449-4E44-844F-79ADD448D5F8}">
      <dsp:nvSpPr>
        <dsp:cNvPr id="0" name=""/>
        <dsp:cNvSpPr/>
      </dsp:nvSpPr>
      <dsp:spPr>
        <a:xfrm>
          <a:off x="4061847" y="605159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Multiple Sclerosis Center of Excellence</a:t>
          </a:r>
          <a:endParaRPr lang="en-US" sz="1900" kern="1200" dirty="0"/>
        </a:p>
      </dsp:txBody>
      <dsp:txXfrm>
        <a:off x="4061847" y="605159"/>
        <a:ext cx="2011040" cy="1206624"/>
      </dsp:txXfrm>
    </dsp:sp>
    <dsp:sp modelId="{4255F3ED-51E6-4373-8A0C-10845F3C92C2}">
      <dsp:nvSpPr>
        <dsp:cNvPr id="0" name=""/>
        <dsp:cNvSpPr/>
      </dsp:nvSpPr>
      <dsp:spPr>
        <a:xfrm>
          <a:off x="363735" y="2012887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Mental Illness Research, Education and Clinical Centers</a:t>
          </a:r>
          <a:endParaRPr lang="en-US" sz="1900" kern="1200" dirty="0"/>
        </a:p>
      </dsp:txBody>
      <dsp:txXfrm>
        <a:off x="363735" y="2012887"/>
        <a:ext cx="2011040" cy="1206624"/>
      </dsp:txXfrm>
    </dsp:sp>
    <dsp:sp modelId="{2DB7B21D-C45E-4A5F-9191-9D1F1E2139F0}">
      <dsp:nvSpPr>
        <dsp:cNvPr id="0" name=""/>
        <dsp:cNvSpPr/>
      </dsp:nvSpPr>
      <dsp:spPr>
        <a:xfrm>
          <a:off x="2575879" y="2012887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Health Equity and Rural Outreach Innovation Centers</a:t>
          </a:r>
          <a:endParaRPr lang="en-US" sz="1900" kern="1200" dirty="0"/>
        </a:p>
      </dsp:txBody>
      <dsp:txXfrm>
        <a:off x="2575879" y="2012887"/>
        <a:ext cx="2011040" cy="1206624"/>
      </dsp:txXfrm>
    </dsp:sp>
    <dsp:sp modelId="{39814EC4-8A83-4CF1-B887-E465FA41044C}">
      <dsp:nvSpPr>
        <dsp:cNvPr id="0" name=""/>
        <dsp:cNvSpPr/>
      </dsp:nvSpPr>
      <dsp:spPr>
        <a:xfrm>
          <a:off x="4788024" y="2012887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Spinal Cord Injury (SCI) Centers</a:t>
          </a:r>
          <a:endParaRPr lang="en-US" sz="1900" kern="1200" dirty="0"/>
        </a:p>
      </dsp:txBody>
      <dsp:txXfrm>
        <a:off x="4788024" y="2012887"/>
        <a:ext cx="2011040" cy="1206624"/>
      </dsp:txXfrm>
    </dsp:sp>
    <dsp:sp modelId="{0720ECC3-53D4-48EA-8148-EC6D9061F7E0}">
      <dsp:nvSpPr>
        <dsp:cNvPr id="0" name=""/>
        <dsp:cNvSpPr/>
      </dsp:nvSpPr>
      <dsp:spPr>
        <a:xfrm>
          <a:off x="363735" y="3420616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 Transplant Centers</a:t>
          </a:r>
          <a:endParaRPr lang="en-US" sz="1900" kern="1200" dirty="0"/>
        </a:p>
      </dsp:txBody>
      <dsp:txXfrm>
        <a:off x="363735" y="3420616"/>
        <a:ext cx="2011040" cy="1206624"/>
      </dsp:txXfrm>
    </dsp:sp>
    <dsp:sp modelId="{78893700-5AFA-4B97-A2D3-828A449E0FFD}">
      <dsp:nvSpPr>
        <dsp:cNvPr id="0" name=""/>
        <dsp:cNvSpPr/>
      </dsp:nvSpPr>
      <dsp:spPr>
        <a:xfrm>
          <a:off x="2575879" y="3420616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Blind Rehabilitation Centers</a:t>
          </a:r>
          <a:endParaRPr lang="en-US" sz="1900" kern="1200" dirty="0"/>
        </a:p>
      </dsp:txBody>
      <dsp:txXfrm>
        <a:off x="2575879" y="3420616"/>
        <a:ext cx="2011040" cy="1206624"/>
      </dsp:txXfrm>
    </dsp:sp>
    <dsp:sp modelId="{0833EAA8-2051-49BE-8BE7-12226ED87772}">
      <dsp:nvSpPr>
        <dsp:cNvPr id="0" name=""/>
        <dsp:cNvSpPr/>
      </dsp:nvSpPr>
      <dsp:spPr>
        <a:xfrm>
          <a:off x="4788024" y="3420616"/>
          <a:ext cx="2011040" cy="12066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Poly-Trauma &amp; TBI Centers</a:t>
          </a:r>
          <a:endParaRPr lang="en-US" sz="1900" kern="1200" dirty="0"/>
        </a:p>
      </dsp:txBody>
      <dsp:txXfrm>
        <a:off x="4788024" y="3420616"/>
        <a:ext cx="2011040" cy="1206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AC738-A57C-482E-A88C-06C749A04F43}">
      <dsp:nvSpPr>
        <dsp:cNvPr id="0" name=""/>
        <dsp:cNvSpPr/>
      </dsp:nvSpPr>
      <dsp:spPr>
        <a:xfrm>
          <a:off x="0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Former Prisoner of War (FPOW) Advocate Program</a:t>
          </a:r>
          <a:endParaRPr lang="en-US" sz="2000" kern="1200" dirty="0"/>
        </a:p>
      </dsp:txBody>
      <dsp:txXfrm>
        <a:off x="0" y="296862"/>
        <a:ext cx="2166937" cy="1300162"/>
      </dsp:txXfrm>
    </dsp:sp>
    <dsp:sp modelId="{524D2DD8-E952-4A18-90F4-8AB96202F8B9}">
      <dsp:nvSpPr>
        <dsp:cNvPr id="0" name=""/>
        <dsp:cNvSpPr/>
      </dsp:nvSpPr>
      <dsp:spPr>
        <a:xfrm>
          <a:off x="2383631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Center for Returning Veterans (OEF/OIF)</a:t>
          </a:r>
          <a:endParaRPr lang="en-US" sz="2000" kern="1200"/>
        </a:p>
      </dsp:txBody>
      <dsp:txXfrm>
        <a:off x="2383631" y="296862"/>
        <a:ext cx="2166937" cy="1300162"/>
      </dsp:txXfrm>
    </dsp:sp>
    <dsp:sp modelId="{B534AC3B-19EF-491F-A997-C080B3C1D7ED}">
      <dsp:nvSpPr>
        <dsp:cNvPr id="0" name=""/>
        <dsp:cNvSpPr/>
      </dsp:nvSpPr>
      <dsp:spPr>
        <a:xfrm>
          <a:off x="4767262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Gulf War Registry Evaluation</a:t>
          </a:r>
          <a:endParaRPr lang="en-US" sz="2000" kern="1200"/>
        </a:p>
      </dsp:txBody>
      <dsp:txXfrm>
        <a:off x="4767262" y="296862"/>
        <a:ext cx="2166937" cy="1300162"/>
      </dsp:txXfrm>
    </dsp:sp>
    <dsp:sp modelId="{5F4A4E69-AAE5-4D86-A84C-0EF6FD270898}">
      <dsp:nvSpPr>
        <dsp:cNvPr id="0" name=""/>
        <dsp:cNvSpPr/>
      </dsp:nvSpPr>
      <dsp:spPr>
        <a:xfrm>
          <a:off x="0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Iraq/Afghanistan Veterans</a:t>
          </a:r>
          <a:endParaRPr lang="en-US" sz="2000" kern="1200"/>
        </a:p>
      </dsp:txBody>
      <dsp:txXfrm>
        <a:off x="0" y="1813718"/>
        <a:ext cx="2166937" cy="1300162"/>
      </dsp:txXfrm>
    </dsp:sp>
    <dsp:sp modelId="{04FF792A-2EF1-4B32-A1DD-A5487AC83F36}">
      <dsp:nvSpPr>
        <dsp:cNvPr id="0" name=""/>
        <dsp:cNvSpPr/>
      </dsp:nvSpPr>
      <dsp:spPr>
        <a:xfrm>
          <a:off x="2383631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Lesbian, Gay, Bisexual &amp; Transgender (LGBT) Program</a:t>
          </a:r>
          <a:endParaRPr lang="en-US" sz="2000" kern="1200"/>
        </a:p>
      </dsp:txBody>
      <dsp:txXfrm>
        <a:off x="2383631" y="1813718"/>
        <a:ext cx="2166937" cy="1300162"/>
      </dsp:txXfrm>
    </dsp:sp>
    <dsp:sp modelId="{7D4B0613-5E53-4EB6-BBC2-2C0521209834}">
      <dsp:nvSpPr>
        <dsp:cNvPr id="0" name=""/>
        <dsp:cNvSpPr/>
      </dsp:nvSpPr>
      <dsp:spPr>
        <a:xfrm>
          <a:off x="4767262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Minority Veterans Programs</a:t>
          </a:r>
          <a:endParaRPr lang="en-US" sz="2000" kern="1200" dirty="0"/>
        </a:p>
      </dsp:txBody>
      <dsp:txXfrm>
        <a:off x="4767262" y="1813718"/>
        <a:ext cx="2166937" cy="1300162"/>
      </dsp:txXfrm>
    </dsp:sp>
    <dsp:sp modelId="{E4D0679C-B28E-4F95-9BF0-11A5D1D43BAE}">
      <dsp:nvSpPr>
        <dsp:cNvPr id="0" name=""/>
        <dsp:cNvSpPr/>
      </dsp:nvSpPr>
      <dsp:spPr>
        <a:xfrm>
          <a:off x="1191815" y="3330575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American Indian Outreach and Services</a:t>
          </a:r>
          <a:endParaRPr lang="en-US" sz="2000" kern="1200"/>
        </a:p>
      </dsp:txBody>
      <dsp:txXfrm>
        <a:off x="1191815" y="3330575"/>
        <a:ext cx="2166937" cy="1300162"/>
      </dsp:txXfrm>
    </dsp:sp>
    <dsp:sp modelId="{AA859851-6A5A-4AF6-9862-674DB1233BF3}">
      <dsp:nvSpPr>
        <dsp:cNvPr id="0" name=""/>
        <dsp:cNvSpPr/>
      </dsp:nvSpPr>
      <dsp:spPr>
        <a:xfrm>
          <a:off x="3575446" y="3330575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Agent Orange Registry Evaluation</a:t>
          </a:r>
          <a:endParaRPr lang="en-US" sz="2000" kern="1200"/>
        </a:p>
      </dsp:txBody>
      <dsp:txXfrm>
        <a:off x="3575446" y="3330575"/>
        <a:ext cx="2166937" cy="13001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0ED29-23C5-4AF9-A198-5C1831D14D09}">
      <dsp:nvSpPr>
        <dsp:cNvPr id="0" name=""/>
        <dsp:cNvSpPr/>
      </dsp:nvSpPr>
      <dsp:spPr>
        <a:xfrm>
          <a:off x="0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Homeless Veterans</a:t>
          </a:r>
          <a:endParaRPr lang="en-US" sz="2200" kern="1200"/>
        </a:p>
      </dsp:txBody>
      <dsp:txXfrm>
        <a:off x="0" y="296862"/>
        <a:ext cx="2166937" cy="1300162"/>
      </dsp:txXfrm>
    </dsp:sp>
    <dsp:sp modelId="{2049F048-0E2F-4EC5-A6D9-A782356C635B}">
      <dsp:nvSpPr>
        <dsp:cNvPr id="0" name=""/>
        <dsp:cNvSpPr/>
      </dsp:nvSpPr>
      <dsp:spPr>
        <a:xfrm>
          <a:off x="2383631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Women’s Health Services</a:t>
          </a:r>
          <a:endParaRPr lang="en-US" sz="2200" kern="1200"/>
        </a:p>
      </dsp:txBody>
      <dsp:txXfrm>
        <a:off x="2383631" y="296862"/>
        <a:ext cx="2166937" cy="1300162"/>
      </dsp:txXfrm>
    </dsp:sp>
    <dsp:sp modelId="{198B841E-40EF-4AD6-8F8A-A1074D478688}">
      <dsp:nvSpPr>
        <dsp:cNvPr id="0" name=""/>
        <dsp:cNvSpPr/>
      </dsp:nvSpPr>
      <dsp:spPr>
        <a:xfrm>
          <a:off x="4767262" y="296862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Military Sexual Trauma</a:t>
          </a:r>
          <a:endParaRPr lang="en-US" sz="2200" kern="1200"/>
        </a:p>
      </dsp:txBody>
      <dsp:txXfrm>
        <a:off x="4767262" y="296862"/>
        <a:ext cx="2166937" cy="1300162"/>
      </dsp:txXfrm>
    </dsp:sp>
    <dsp:sp modelId="{BEBBED9F-7B13-48AE-B6B6-BECC50345841}">
      <dsp:nvSpPr>
        <dsp:cNvPr id="0" name=""/>
        <dsp:cNvSpPr/>
      </dsp:nvSpPr>
      <dsp:spPr>
        <a:xfrm>
          <a:off x="0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Substance Use</a:t>
          </a:r>
          <a:endParaRPr lang="en-US" sz="2200" kern="1200"/>
        </a:p>
      </dsp:txBody>
      <dsp:txXfrm>
        <a:off x="0" y="1813718"/>
        <a:ext cx="2166937" cy="1300162"/>
      </dsp:txXfrm>
    </dsp:sp>
    <dsp:sp modelId="{2D85D0CF-E1C3-46DB-B3FD-42B10A081F60}">
      <dsp:nvSpPr>
        <dsp:cNvPr id="0" name=""/>
        <dsp:cNvSpPr/>
      </dsp:nvSpPr>
      <dsp:spPr>
        <a:xfrm>
          <a:off x="2383631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Agent Orange</a:t>
          </a:r>
          <a:endParaRPr lang="en-US" sz="2200" kern="1200"/>
        </a:p>
      </dsp:txBody>
      <dsp:txXfrm>
        <a:off x="2383631" y="1813718"/>
        <a:ext cx="2166937" cy="1300162"/>
      </dsp:txXfrm>
    </dsp:sp>
    <dsp:sp modelId="{2DA889D8-19E3-418C-AE9C-EE175DE8B1DD}">
      <dsp:nvSpPr>
        <dsp:cNvPr id="0" name=""/>
        <dsp:cNvSpPr/>
      </dsp:nvSpPr>
      <dsp:spPr>
        <a:xfrm>
          <a:off x="4767262" y="1813718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Diabetes care</a:t>
          </a:r>
          <a:endParaRPr lang="en-US" sz="2200" kern="1200"/>
        </a:p>
      </dsp:txBody>
      <dsp:txXfrm>
        <a:off x="4767262" y="1813718"/>
        <a:ext cx="2166937" cy="1300162"/>
      </dsp:txXfrm>
    </dsp:sp>
    <dsp:sp modelId="{B2374B7B-9997-4980-9FC6-AAE453457E6D}">
      <dsp:nvSpPr>
        <dsp:cNvPr id="0" name=""/>
        <dsp:cNvSpPr/>
      </dsp:nvSpPr>
      <dsp:spPr>
        <a:xfrm>
          <a:off x="0" y="3330574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Suicide Prevention</a:t>
          </a:r>
          <a:endParaRPr lang="en-US" sz="2200" kern="1200" dirty="0"/>
        </a:p>
      </dsp:txBody>
      <dsp:txXfrm>
        <a:off x="0" y="3330574"/>
        <a:ext cx="2166937" cy="1300162"/>
      </dsp:txXfrm>
    </dsp:sp>
    <dsp:sp modelId="{DD21E31F-16B2-4EAB-8EE3-DA56CA74488C}">
      <dsp:nvSpPr>
        <dsp:cNvPr id="0" name=""/>
        <dsp:cNvSpPr/>
      </dsp:nvSpPr>
      <dsp:spPr>
        <a:xfrm>
          <a:off x="2383631" y="3330574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Post-Traumatic Stress Disorder (PTSD)</a:t>
          </a:r>
          <a:endParaRPr lang="en-US" sz="2200" kern="1200"/>
        </a:p>
      </dsp:txBody>
      <dsp:txXfrm>
        <a:off x="2383631" y="3330574"/>
        <a:ext cx="2166937" cy="1300162"/>
      </dsp:txXfrm>
    </dsp:sp>
    <dsp:sp modelId="{D8D4828C-B7B1-4EFA-A8E3-883EDC51629C}">
      <dsp:nvSpPr>
        <dsp:cNvPr id="0" name=""/>
        <dsp:cNvSpPr/>
      </dsp:nvSpPr>
      <dsp:spPr>
        <a:xfrm>
          <a:off x="4767262" y="3330575"/>
          <a:ext cx="2166937" cy="13001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Elder Care / Long Term Services &amp; Support</a:t>
          </a:r>
          <a:endParaRPr lang="en-US" sz="2200" kern="1200"/>
        </a:p>
      </dsp:txBody>
      <dsp:txXfrm>
        <a:off x="4767262" y="3330575"/>
        <a:ext cx="2166937" cy="130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5D03-445F-4315-BECD-DCF0CA307CC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38F8-B41D-456F-B903-477484F8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ts.gov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sthetics.va.gov/asoc/Amputation_Point_of_Contact_APOC.asp" TargetMode="External"/><Relationship Id="rId2" Type="http://schemas.openxmlformats.org/officeDocument/2006/relationships/hyperlink" Target="http://www.polytrauma.va.gov/system-of-care/care-facilities/points-of-contac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eteranscrisisline.net/" TargetMode="External"/><Relationship Id="rId5" Type="http://schemas.openxmlformats.org/officeDocument/2006/relationships/hyperlink" Target="http://vaww.mentalhealth.va.gov/" TargetMode="External"/><Relationship Id="rId4" Type="http://schemas.openxmlformats.org/officeDocument/2006/relationships/hyperlink" Target="http://www.epilepsy.va.gov/ecoe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ts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4945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www.vets.gov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Veteran Centered Review of Location and Supporting Service Sources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452741"/>
          </a:xfrm>
        </p:spPr>
        <p:txBody>
          <a:bodyPr>
            <a:noAutofit/>
          </a:bodyPr>
          <a:lstStyle/>
          <a:p>
            <a:r>
              <a:rPr lang="en-US" sz="1600" u="sng" dirty="0" smtClean="0"/>
              <a:t>VHA Team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Linda Heeg-Krause (10P)</a:t>
            </a:r>
            <a:endParaRPr lang="en-US" sz="1600" dirty="0"/>
          </a:p>
          <a:p>
            <a:r>
              <a:rPr lang="en-US" sz="1600" dirty="0"/>
              <a:t>Jennifer </a:t>
            </a:r>
            <a:r>
              <a:rPr lang="en-US" sz="1600" dirty="0" smtClean="0"/>
              <a:t>Heiland-Luedtke (10B2C)</a:t>
            </a:r>
            <a:endParaRPr lang="en-US" sz="1600" dirty="0"/>
          </a:p>
          <a:p>
            <a:r>
              <a:rPr lang="en-US" sz="1600" dirty="0"/>
              <a:t>Tanya </a:t>
            </a:r>
            <a:r>
              <a:rPr lang="en-US" sz="1600" dirty="0" smtClean="0"/>
              <a:t>Kotar (10P)</a:t>
            </a:r>
            <a:endParaRPr lang="en-US" sz="1600" dirty="0"/>
          </a:p>
          <a:p>
            <a:r>
              <a:rPr lang="en-US" sz="1600" dirty="0"/>
              <a:t>Kirsten </a:t>
            </a:r>
            <a:r>
              <a:rPr lang="en-US" sz="1600" dirty="0" smtClean="0"/>
              <a:t>Aghen (10P)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731520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Document represents perspectives based on operational knowledge from a group with experiences and insights into various data systems (OIA (10P)) &amp; Media Management (10B2C).  Not vet reviewed within VHA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635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C) VHA Facility Distinctions/Programs Locator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/>
              <a:t>1. </a:t>
            </a:r>
            <a:r>
              <a:rPr lang="en-US" sz="3100" b="1" dirty="0" smtClean="0"/>
              <a:t>Health Centers of Distinction</a:t>
            </a:r>
            <a:endParaRPr lang="en-US" sz="31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79973606"/>
              </p:ext>
            </p:extLst>
          </p:nvPr>
        </p:nvGraphicFramePr>
        <p:xfrm>
          <a:off x="838200" y="1143000"/>
          <a:ext cx="71628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/>
          <p:cNvSpPr/>
          <p:nvPr/>
        </p:nvSpPr>
        <p:spPr>
          <a:xfrm rot="1471141">
            <a:off x="7211488" y="1113358"/>
            <a:ext cx="1458562" cy="918820"/>
          </a:xfrm>
          <a:prstGeom prst="flowChartPunchedTape">
            <a:avLst/>
          </a:prstGeom>
          <a:solidFill>
            <a:schemeClr val="accent3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 Example….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6204140" y="6096000"/>
            <a:ext cx="2590800" cy="533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+++</a:t>
            </a:r>
            <a:r>
              <a:rPr lang="en-US" i="1" dirty="0"/>
              <a:t> </a:t>
            </a:r>
            <a:r>
              <a:rPr lang="en-US" i="1" dirty="0" smtClean="0"/>
              <a:t>There Are </a:t>
            </a:r>
            <a:r>
              <a:rPr lang="en-US" i="1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9570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"/>
            <a:ext cx="9099741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C) VHA Facility Distinctions/Programs Locator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100" b="1" dirty="0" smtClean="0"/>
              <a:t>2. Combat/Era </a:t>
            </a:r>
            <a:r>
              <a:rPr lang="en-US" sz="3100" b="1" dirty="0"/>
              <a:t>Specific Programs &amp; Services (Group</a:t>
            </a:r>
            <a:r>
              <a:rPr lang="en-US" sz="3100" b="1" dirty="0" smtClean="0"/>
              <a:t>)</a:t>
            </a:r>
            <a:endParaRPr lang="en-US" sz="31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1518996"/>
              </p:ext>
            </p:extLst>
          </p:nvPr>
        </p:nvGraphicFramePr>
        <p:xfrm>
          <a:off x="1066800" y="1600200"/>
          <a:ext cx="6934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/>
          <p:cNvSpPr/>
          <p:nvPr/>
        </p:nvSpPr>
        <p:spPr>
          <a:xfrm rot="1471141">
            <a:off x="7516289" y="1328019"/>
            <a:ext cx="1458562" cy="918820"/>
          </a:xfrm>
          <a:prstGeom prst="flowChartPunchedTape">
            <a:avLst/>
          </a:prstGeom>
          <a:solidFill>
            <a:schemeClr val="accent3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 Example….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6400800" y="6248400"/>
            <a:ext cx="2590800" cy="533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+++</a:t>
            </a:r>
            <a:r>
              <a:rPr lang="en-US" i="1" dirty="0"/>
              <a:t> </a:t>
            </a:r>
            <a:r>
              <a:rPr lang="en-US" i="1" dirty="0" smtClean="0"/>
              <a:t>There Are </a:t>
            </a:r>
            <a:r>
              <a:rPr lang="en-US" i="1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2289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94734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C) VHA Facility Distinctions/Programs Locator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100" b="1" dirty="0" smtClean="0"/>
              <a:t>3. Population </a:t>
            </a:r>
            <a:r>
              <a:rPr lang="en-US" sz="3100" b="1" dirty="0"/>
              <a:t>Focused Care Programs &amp; Services (Group</a:t>
            </a:r>
            <a:r>
              <a:rPr lang="en-US" sz="3100" b="1" dirty="0" smtClean="0"/>
              <a:t>)</a:t>
            </a:r>
            <a:br>
              <a:rPr lang="en-US" sz="3100" b="1" dirty="0" smtClean="0"/>
            </a:br>
            <a:endParaRPr lang="en-US" sz="31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7969158"/>
              </p:ext>
            </p:extLst>
          </p:nvPr>
        </p:nvGraphicFramePr>
        <p:xfrm>
          <a:off x="1066800" y="1447800"/>
          <a:ext cx="6934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/>
          <p:cNvSpPr/>
          <p:nvPr/>
        </p:nvSpPr>
        <p:spPr>
          <a:xfrm rot="1471141">
            <a:off x="7516289" y="1328019"/>
            <a:ext cx="1458562" cy="918820"/>
          </a:xfrm>
          <a:prstGeom prst="flowChartPunchedTape">
            <a:avLst/>
          </a:prstGeom>
          <a:solidFill>
            <a:schemeClr val="accent3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 Example….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6498781" y="6248400"/>
            <a:ext cx="2590800" cy="533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+++</a:t>
            </a:r>
            <a:r>
              <a:rPr lang="en-US" i="1" dirty="0"/>
              <a:t> </a:t>
            </a:r>
            <a:r>
              <a:rPr lang="en-US" i="1" dirty="0" smtClean="0"/>
              <a:t>There Are </a:t>
            </a:r>
            <a:r>
              <a:rPr lang="en-US" i="1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3259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4638"/>
            <a:ext cx="7086601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/>
              <a:t>D) </a:t>
            </a:r>
            <a:r>
              <a:rPr lang="en-US" sz="3600" dirty="0"/>
              <a:t>Mission Specific </a:t>
            </a:r>
            <a:r>
              <a:rPr lang="en-US" sz="3600" dirty="0" smtClean="0"/>
              <a:t> Services Locator</a:t>
            </a:r>
            <a:endParaRPr lang="en-US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89342239"/>
              </p:ext>
            </p:extLst>
          </p:nvPr>
        </p:nvGraphicFramePr>
        <p:xfrm>
          <a:off x="1066800" y="1524000"/>
          <a:ext cx="69342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/>
          <p:cNvSpPr/>
          <p:nvPr/>
        </p:nvSpPr>
        <p:spPr>
          <a:xfrm rot="1471141">
            <a:off x="7560549" y="1328020"/>
            <a:ext cx="1458562" cy="918820"/>
          </a:xfrm>
          <a:prstGeom prst="flowChartPunchedTape">
            <a:avLst/>
          </a:prstGeom>
          <a:solidFill>
            <a:schemeClr val="accent3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 Example….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60" y="-228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E</a:t>
            </a:r>
            <a:r>
              <a:rPr lang="en-US" sz="3600" dirty="0" smtClean="0"/>
              <a:t>) Point of Contact Locator	</a:t>
            </a:r>
            <a:br>
              <a:rPr lang="en-US" sz="3600" dirty="0" smtClean="0"/>
            </a:br>
            <a:r>
              <a:rPr lang="en-US" sz="1800" b="1" dirty="0" smtClean="0"/>
              <a:t>Decentralized Sources</a:t>
            </a:r>
            <a:endParaRPr lang="en-US" sz="1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Web Ops/VHA Communications </a:t>
            </a:r>
            <a:endParaRPr lang="en-US" sz="9600" b="1" dirty="0" smtClean="0"/>
          </a:p>
          <a:p>
            <a:pPr lvl="1"/>
            <a:r>
              <a:rPr lang="en-US" sz="6400" u="sng" dirty="0" smtClean="0"/>
              <a:t>Content </a:t>
            </a:r>
            <a:r>
              <a:rPr lang="en-US" sz="6400" u="sng" dirty="0"/>
              <a:t>Management System (CMS) </a:t>
            </a:r>
            <a:endParaRPr lang="en-US" sz="6400" u="sng" dirty="0" smtClean="0"/>
          </a:p>
          <a:p>
            <a:pPr lvl="2"/>
            <a:r>
              <a:rPr lang="en-US" sz="6400" dirty="0" smtClean="0"/>
              <a:t>Templates </a:t>
            </a:r>
            <a:r>
              <a:rPr lang="en-US" sz="6400" dirty="0"/>
              <a:t>that are customized for each VAMC &amp; </a:t>
            </a:r>
            <a:r>
              <a:rPr lang="en-US" sz="6400" dirty="0" smtClean="0"/>
              <a:t>Program </a:t>
            </a:r>
            <a:r>
              <a:rPr lang="en-US" sz="6400" dirty="0" smtClean="0">
                <a:solidFill>
                  <a:srgbClr val="C00000"/>
                </a:solidFill>
              </a:rPr>
              <a:t>has some POC info</a:t>
            </a:r>
            <a:endParaRPr lang="en-US" sz="6400" dirty="0">
              <a:solidFill>
                <a:srgbClr val="C00000"/>
              </a:solidFill>
            </a:endParaRPr>
          </a:p>
          <a:p>
            <a:pPr lvl="3"/>
            <a:r>
              <a:rPr lang="en-US" sz="6400" dirty="0" smtClean="0"/>
              <a:t>Ex: POCs </a:t>
            </a:r>
            <a:r>
              <a:rPr lang="en-US" sz="6400" dirty="0"/>
              <a:t>for Women’s </a:t>
            </a:r>
            <a:r>
              <a:rPr lang="en-US" sz="6400" dirty="0" smtClean="0"/>
              <a:t>Health</a:t>
            </a:r>
          </a:p>
          <a:p>
            <a:pPr lvl="2"/>
            <a:r>
              <a:rPr lang="en-US" sz="6400" dirty="0"/>
              <a:t>Templates that are customized for each Program/ Facility Distinctions </a:t>
            </a:r>
            <a:r>
              <a:rPr lang="en-US" sz="6400" dirty="0">
                <a:solidFill>
                  <a:srgbClr val="C00000"/>
                </a:solidFill>
              </a:rPr>
              <a:t>has some POC info</a:t>
            </a:r>
            <a:endParaRPr lang="en-US" sz="6400" dirty="0"/>
          </a:p>
          <a:p>
            <a:pPr lvl="3"/>
            <a:r>
              <a:rPr lang="en-US" sz="5200" dirty="0"/>
              <a:t>Poly-trauma/Traumatic Brain Injury (TBI) - </a:t>
            </a:r>
            <a:r>
              <a:rPr lang="en-US" sz="5200" dirty="0" err="1">
                <a:hlinkClick r:id="rId2"/>
              </a:rPr>
              <a:t>Polytrauma</a:t>
            </a:r>
            <a:r>
              <a:rPr lang="en-US" sz="5200" dirty="0">
                <a:hlinkClick r:id="rId2"/>
              </a:rPr>
              <a:t> Point of Contact (PPOC)</a:t>
            </a:r>
            <a:r>
              <a:rPr lang="en-US" sz="5200" dirty="0"/>
              <a:t>  </a:t>
            </a:r>
          </a:p>
          <a:p>
            <a:pPr lvl="3"/>
            <a:r>
              <a:rPr lang="en-US" sz="5600" dirty="0"/>
              <a:t>Amputation System of Care - </a:t>
            </a:r>
            <a:r>
              <a:rPr lang="en-US" sz="5600" dirty="0">
                <a:hlinkClick r:id="rId3"/>
              </a:rPr>
              <a:t>Amputation Point of Contact (APOC</a:t>
            </a:r>
            <a:r>
              <a:rPr lang="en-US" sz="5600" dirty="0" smtClean="0">
                <a:hlinkClick r:id="rId3"/>
              </a:rPr>
              <a:t>)</a:t>
            </a:r>
            <a:endParaRPr lang="en-US" sz="5600" dirty="0" smtClean="0"/>
          </a:p>
          <a:p>
            <a:pPr lvl="3"/>
            <a:r>
              <a:rPr lang="en-US" sz="5600" dirty="0" smtClean="0">
                <a:hlinkClick r:id="rId4"/>
              </a:rPr>
              <a:t>Epilepsy Centers of Excellence</a:t>
            </a:r>
            <a:endParaRPr lang="en-US" sz="6800" dirty="0"/>
          </a:p>
          <a:p>
            <a:pPr lvl="1"/>
            <a:r>
              <a:rPr lang="en-US" sz="6400" u="sng" dirty="0"/>
              <a:t>Facility Locator (Directory) </a:t>
            </a:r>
            <a:r>
              <a:rPr lang="en-US" sz="6400" dirty="0">
                <a:solidFill>
                  <a:srgbClr val="C00000"/>
                </a:solidFill>
              </a:rPr>
              <a:t>has some POC info</a:t>
            </a:r>
            <a:endParaRPr lang="en-US" sz="6400" dirty="0" smtClean="0">
              <a:solidFill>
                <a:srgbClr val="C00000"/>
              </a:solidFill>
            </a:endParaRPr>
          </a:p>
          <a:p>
            <a:pPr lvl="3"/>
            <a:r>
              <a:rPr lang="en-US" sz="6400" dirty="0" smtClean="0"/>
              <a:t>Ex: POCs </a:t>
            </a:r>
            <a:r>
              <a:rPr lang="en-US" sz="6400" dirty="0"/>
              <a:t>for Patient Advocates</a:t>
            </a:r>
          </a:p>
          <a:p>
            <a:r>
              <a:rPr lang="en-US" sz="9600" b="1" dirty="0"/>
              <a:t>Health Care Services-&gt;Mental Healthcare Services </a:t>
            </a:r>
            <a:r>
              <a:rPr lang="en-US" sz="9600" b="1" dirty="0" err="1"/>
              <a:t>Pocs</a:t>
            </a:r>
            <a:endParaRPr lang="en-US" sz="9600" dirty="0"/>
          </a:p>
          <a:p>
            <a:pPr lvl="1"/>
            <a:r>
              <a:rPr lang="en-US" sz="6400" dirty="0"/>
              <a:t>Clay Hunt Legislative Requirements</a:t>
            </a:r>
          </a:p>
          <a:p>
            <a:pPr lvl="1"/>
            <a:r>
              <a:rPr lang="en-US" sz="6400" dirty="0"/>
              <a:t>3 </a:t>
            </a:r>
            <a:r>
              <a:rPr lang="en-US" sz="6400" u="sng" dirty="0" smtClean="0"/>
              <a:t>Data </a:t>
            </a:r>
            <a:r>
              <a:rPr lang="en-US" sz="6400" u="sng" dirty="0"/>
              <a:t>Repositories for MH </a:t>
            </a:r>
            <a:r>
              <a:rPr lang="en-US" sz="6400" u="sng" dirty="0" smtClean="0"/>
              <a:t>Services </a:t>
            </a:r>
            <a:r>
              <a:rPr lang="en-US" sz="6400" dirty="0" smtClean="0"/>
              <a:t>– </a:t>
            </a:r>
            <a:r>
              <a:rPr lang="en-US" sz="6400" dirty="0" smtClean="0">
                <a:solidFill>
                  <a:srgbClr val="C00000"/>
                </a:solidFill>
              </a:rPr>
              <a:t>each has some </a:t>
            </a:r>
            <a:r>
              <a:rPr lang="en-US" sz="6400" dirty="0">
                <a:solidFill>
                  <a:srgbClr val="C00000"/>
                </a:solidFill>
              </a:rPr>
              <a:t>POC </a:t>
            </a:r>
            <a:r>
              <a:rPr lang="en-US" sz="6400" dirty="0" smtClean="0">
                <a:solidFill>
                  <a:srgbClr val="C00000"/>
                </a:solidFill>
              </a:rPr>
              <a:t>info</a:t>
            </a:r>
            <a:endParaRPr lang="en-US" sz="6400" dirty="0">
              <a:solidFill>
                <a:srgbClr val="C00000"/>
              </a:solidFill>
            </a:endParaRPr>
          </a:p>
          <a:p>
            <a:pPr lvl="2"/>
            <a:r>
              <a:rPr lang="en-US" sz="6400" dirty="0"/>
              <a:t>Existing F&amp;L/CMS contained some PTSD, Substance Use D/O, Vet Center specific info.  </a:t>
            </a:r>
            <a:r>
              <a:rPr lang="en-US" sz="6400" dirty="0">
                <a:hlinkClick r:id="rId5"/>
              </a:rPr>
              <a:t>http://vaww.mentalhealth.va.gov</a:t>
            </a:r>
            <a:endParaRPr lang="en-US" sz="6400" dirty="0"/>
          </a:p>
          <a:p>
            <a:pPr lvl="2"/>
            <a:r>
              <a:rPr lang="en-US" sz="6400" dirty="0"/>
              <a:t>Suicide Prevention Program has an outside contract (Lifeline) for a suicide prevention resource coordinator at every Facility.  </a:t>
            </a:r>
            <a:r>
              <a:rPr lang="en-US" sz="6400" dirty="0">
                <a:hlinkClick r:id="rId6"/>
              </a:rPr>
              <a:t>www.veteranscrisisline.net</a:t>
            </a:r>
            <a:endParaRPr lang="en-US" sz="6400" dirty="0"/>
          </a:p>
          <a:p>
            <a:pPr lvl="2"/>
            <a:r>
              <a:rPr lang="en-US" sz="6400" dirty="0" smtClean="0"/>
              <a:t>SharePoint </a:t>
            </a:r>
            <a:r>
              <a:rPr lang="en-US" sz="6400" dirty="0"/>
              <a:t>Site (Internal use </a:t>
            </a:r>
            <a:r>
              <a:rPr lang="en-US" sz="6400" dirty="0" smtClean="0"/>
              <a:t>only now) </a:t>
            </a:r>
            <a:r>
              <a:rPr lang="en-US" sz="6400" dirty="0"/>
              <a:t>for Residential Programs</a:t>
            </a:r>
          </a:p>
          <a:p>
            <a:pPr lvl="1"/>
            <a:r>
              <a:rPr lang="en-US" sz="6400" dirty="0"/>
              <a:t>Goal: POCs for all MH Services at lowest Service Level possible at each Facility</a:t>
            </a:r>
          </a:p>
          <a:p>
            <a:pPr lvl="2"/>
            <a:r>
              <a:rPr lang="en-US" sz="6000" dirty="0"/>
              <a:t>Minimum Data Set for </a:t>
            </a:r>
            <a:r>
              <a:rPr lang="en-US" sz="6000" dirty="0" smtClean="0"/>
              <a:t>MH: Program, POC Name, Title, Phone Number, Extension, &amp; E-mail </a:t>
            </a:r>
            <a:r>
              <a:rPr lang="en-US" sz="6000" dirty="0"/>
              <a:t>(</a:t>
            </a:r>
            <a:r>
              <a:rPr lang="en-US" sz="6000" i="1" dirty="0"/>
              <a:t>Katy Lysell to double </a:t>
            </a:r>
            <a:r>
              <a:rPr lang="en-US" sz="6000" i="1" dirty="0" smtClean="0"/>
              <a:t>check email requirement)</a:t>
            </a:r>
          </a:p>
          <a:p>
            <a:r>
              <a:rPr lang="en-US" sz="9600" b="1" dirty="0" smtClean="0"/>
              <a:t>VAST </a:t>
            </a:r>
            <a:r>
              <a:rPr lang="en-US" sz="6400" dirty="0">
                <a:solidFill>
                  <a:srgbClr val="C00000"/>
                </a:solidFill>
              </a:rPr>
              <a:t>has some POC </a:t>
            </a:r>
            <a:r>
              <a:rPr lang="en-US" sz="6400" dirty="0" smtClean="0">
                <a:solidFill>
                  <a:srgbClr val="C00000"/>
                </a:solidFill>
              </a:rPr>
              <a:t>info/Telephone #s</a:t>
            </a:r>
            <a:endParaRPr lang="en-US" sz="6400" dirty="0">
              <a:solidFill>
                <a:srgbClr val="C00000"/>
              </a:solidFill>
            </a:endParaRPr>
          </a:p>
          <a:p>
            <a:pPr lvl="2"/>
            <a:r>
              <a:rPr lang="en-US" sz="5600" dirty="0"/>
              <a:t>Ex: </a:t>
            </a:r>
            <a:r>
              <a:rPr lang="en-US" sz="5600" dirty="0" smtClean="0"/>
              <a:t>Telephone # </a:t>
            </a:r>
            <a:r>
              <a:rPr lang="en-US" sz="5600" dirty="0"/>
              <a:t>for </a:t>
            </a:r>
            <a:r>
              <a:rPr lang="en-US" sz="5600" dirty="0" smtClean="0"/>
              <a:t>Main Site, After Hours #, Patient Advocate #, Enrollment Coordinator # &amp; Pharmacy #</a:t>
            </a:r>
            <a:endParaRPr lang="en-US" sz="5600" dirty="0"/>
          </a:p>
          <a:p>
            <a:endParaRPr lang="en-US" sz="6800" i="1" dirty="0"/>
          </a:p>
        </p:txBody>
      </p:sp>
      <p:sp>
        <p:nvSpPr>
          <p:cNvPr id="4" name="Flowchart: Punched Tape 3"/>
          <p:cNvSpPr/>
          <p:nvPr/>
        </p:nvSpPr>
        <p:spPr>
          <a:xfrm rot="1471141">
            <a:off x="7440090" y="261220"/>
            <a:ext cx="1458562" cy="918820"/>
          </a:xfrm>
          <a:prstGeom prst="flowChartPunchedTape">
            <a:avLst/>
          </a:prstGeom>
          <a:solidFill>
            <a:schemeClr val="accent3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 Example….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6276720" y="5867400"/>
            <a:ext cx="2590800" cy="533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+++</a:t>
            </a:r>
            <a:r>
              <a:rPr lang="en-US" i="1" dirty="0"/>
              <a:t> </a:t>
            </a:r>
            <a:r>
              <a:rPr lang="en-US" i="1" dirty="0" smtClean="0"/>
              <a:t>There Are </a:t>
            </a:r>
            <a:r>
              <a:rPr lang="en-US" i="1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5336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Recommended 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1450" y="1222374"/>
            <a:ext cx="302895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 Map for each of the Categories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 Flow Diagram(s)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**Assessment </a:t>
            </a:r>
            <a:r>
              <a:rPr lang="en-US" sz="2400" b="1" dirty="0"/>
              <a:t>of </a:t>
            </a:r>
            <a:r>
              <a:rPr lang="en-US" sz="2400" b="1" dirty="0" smtClean="0"/>
              <a:t>Credibility </a:t>
            </a:r>
          </a:p>
          <a:p>
            <a:pPr marL="0" indent="0">
              <a:buNone/>
            </a:pPr>
            <a:r>
              <a:rPr lang="en-US" sz="1050" b="1" dirty="0"/>
              <a:t>	</a:t>
            </a:r>
            <a:r>
              <a:rPr lang="en-US" sz="1050" b="1" dirty="0" smtClean="0"/>
              <a:t>(COMPLETE, RELIABLE, UPDATED)</a:t>
            </a:r>
            <a:endParaRPr lang="en-US" sz="105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581400" y="1143000"/>
            <a:ext cx="5257800" cy="5562600"/>
          </a:xfrm>
          <a:ln w="73025" cmpd="thickThin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VHA Facility [Type]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sz="1100" dirty="0"/>
              <a:t>Known Authoritative Sources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sz="1100" dirty="0"/>
              <a:t>Identified by Other Means (TBD)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VHA Services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1400" b="1" dirty="0"/>
              <a:t>Health Care Services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Workload Identified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Identified by Other Means (TBD)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1400" b="1" dirty="0" smtClean="0"/>
              <a:t>Universal </a:t>
            </a:r>
            <a:r>
              <a:rPr lang="en-US" sz="1400" b="1" dirty="0"/>
              <a:t>Content: Business of Healthcare Operations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Support Services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Eligibility &amp; Benefits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1400" b="1" dirty="0"/>
              <a:t>Universal Content: Business of VA Operations</a:t>
            </a:r>
          </a:p>
          <a:p>
            <a:pPr marL="1028700" lvl="2">
              <a:buFont typeface="+mj-lt"/>
              <a:buAutoNum type="alphaUcPeriod"/>
            </a:pPr>
            <a:r>
              <a:rPr lang="en-US" sz="1100" dirty="0" smtClean="0"/>
              <a:t>      Veteran </a:t>
            </a:r>
            <a:r>
              <a:rPr lang="en-US" sz="1100" dirty="0"/>
              <a:t>Service Organizations</a:t>
            </a:r>
          </a:p>
          <a:p>
            <a:pPr marL="1028700" lvl="2">
              <a:buFont typeface="+mj-lt"/>
              <a:buAutoNum type="alphaUcPeriod"/>
            </a:pPr>
            <a:r>
              <a:rPr lang="en-US" sz="1100" dirty="0" smtClean="0"/>
              <a:t>      Care </a:t>
            </a:r>
            <a:r>
              <a:rPr lang="en-US" sz="1100" dirty="0"/>
              <a:t>Extensions &amp; Advocacy</a:t>
            </a:r>
          </a:p>
          <a:p>
            <a:pPr marL="685800" lvl="1" indent="-342900">
              <a:buFont typeface="+mj-lt"/>
              <a:buAutoNum type="alphaUcPeriod"/>
            </a:pPr>
            <a:r>
              <a:rPr lang="en-US" sz="1400" b="1" dirty="0" smtClean="0"/>
              <a:t>    Co-Located </a:t>
            </a:r>
            <a:r>
              <a:rPr lang="en-US" sz="1400" b="1" dirty="0"/>
              <a:t>Operations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Healthcare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Non-Healthcare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Facility Distinctions/Programs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Facility Distinctions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Combat/Era Specific Programs &amp; Services (Group)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100" dirty="0"/>
              <a:t>Population Focused Care Programs &amp; Services (Group)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Mission Specific  Services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1" dirty="0"/>
              <a:t>Points of Contact </a:t>
            </a:r>
          </a:p>
          <a:p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2609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20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334000"/>
          </a:xfrm>
          <a:ln w="114300" cmpd="thickThin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600" i="1" u="sng" dirty="0" smtClean="0"/>
              <a:t>A this juncture, are identified needs for: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dirty="0" smtClean="0"/>
              <a:t>Architecture </a:t>
            </a:r>
            <a:r>
              <a:rPr lang="en-US" sz="2600" dirty="0"/>
              <a:t>Diagram/Mapping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dirty="0" smtClean="0"/>
              <a:t>Identification </a:t>
            </a:r>
            <a:r>
              <a:rPr lang="en-US" sz="2600" dirty="0"/>
              <a:t>of A</a:t>
            </a:r>
            <a:r>
              <a:rPr lang="en-US" sz="2600" dirty="0" smtClean="0"/>
              <a:t>uthoritative sources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dirty="0"/>
              <a:t>Identification of </a:t>
            </a:r>
            <a:r>
              <a:rPr lang="en-US" sz="2600" dirty="0" smtClean="0"/>
              <a:t>potential alternative </a:t>
            </a:r>
            <a:r>
              <a:rPr lang="en-US" sz="2600" dirty="0"/>
              <a:t>sources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dirty="0" smtClean="0"/>
              <a:t>Identification </a:t>
            </a:r>
            <a:r>
              <a:rPr lang="en-US" sz="2600" dirty="0"/>
              <a:t>of </a:t>
            </a:r>
            <a:r>
              <a:rPr lang="en-US" sz="2600" dirty="0" smtClean="0"/>
              <a:t>Data/Service Gaps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b="1" dirty="0" smtClean="0"/>
              <a:t>Creation of interim &amp; long term plan for maintenance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600" dirty="0" smtClean="0"/>
              <a:t>More Hands </a:t>
            </a:r>
            <a:r>
              <a:rPr lang="en-US" sz="2600" dirty="0"/>
              <a:t>on </a:t>
            </a:r>
            <a:r>
              <a:rPr lang="en-US" sz="2600" dirty="0" smtClean="0"/>
              <a:t>Deck/Dedicated Project Time/Project Teams…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Complicated work…but not Insurmountable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ular Callout 21"/>
          <p:cNvSpPr/>
          <p:nvPr/>
        </p:nvSpPr>
        <p:spPr>
          <a:xfrm>
            <a:off x="3896064" y="5791199"/>
            <a:ext cx="2218986" cy="897163"/>
          </a:xfrm>
          <a:prstGeom prst="wedgeRoundRectCallout">
            <a:avLst>
              <a:gd name="adj1" fmla="val 55394"/>
              <a:gd name="adj2" fmla="val -44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Center of Distinctions: ex Poly-Trauma Rehab, Epilepsy, etc.</a:t>
            </a:r>
            <a:endParaRPr lang="en-US" sz="14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719887" y="5870575"/>
            <a:ext cx="2147888" cy="817788"/>
          </a:xfrm>
          <a:prstGeom prst="wedgeRoundRectCallout">
            <a:avLst>
              <a:gd name="adj1" fmla="val -64482"/>
              <a:gd name="adj2" fmla="val -495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Specialty </a:t>
            </a:r>
            <a:r>
              <a:rPr lang="en-US" sz="1400" dirty="0"/>
              <a:t>S</a:t>
            </a:r>
            <a:r>
              <a:rPr lang="en-US" sz="1400" dirty="0" smtClean="0"/>
              <a:t>ervices in Healthcare: Dermatology, Orthopedics, Surgery, etc. </a:t>
            </a:r>
            <a:endParaRPr lang="en-US" sz="14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4800600" y="5105400"/>
            <a:ext cx="2876550" cy="609600"/>
          </a:xfrm>
          <a:prstGeom prst="wedgeRoundRectCallout">
            <a:avLst>
              <a:gd name="adj1" fmla="val -16638"/>
              <a:gd name="adj2" fmla="val -415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Barbershop, Agent Casher, Other Vet Facing</a:t>
            </a:r>
          </a:p>
          <a:p>
            <a:pPr algn="ctr"/>
            <a:r>
              <a:rPr lang="en-US" sz="1400" dirty="0" smtClean="0"/>
              <a:t>Services</a:t>
            </a:r>
            <a:endParaRPr lang="en-US" sz="1400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5702754" y="4479471"/>
            <a:ext cx="1805667" cy="431800"/>
          </a:xfrm>
          <a:prstGeom prst="wedgeRoundRectCallout">
            <a:avLst>
              <a:gd name="adj1" fmla="val 10155"/>
              <a:gd name="adj2" fmla="val -566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Legal/Justice Outreach</a:t>
            </a:r>
            <a:endParaRPr lang="en-US" sz="14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676400" y="5870575"/>
            <a:ext cx="2117951" cy="817786"/>
          </a:xfrm>
          <a:prstGeom prst="wedgeRoundRectCallout">
            <a:avLst>
              <a:gd name="adj1" fmla="val -11848"/>
              <a:gd name="adj2" fmla="val -409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VSOs (American Legion, Disabled American Veterans, etc.)</a:t>
            </a:r>
            <a:endParaRPr lang="en-US" sz="14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7727496" y="5105400"/>
            <a:ext cx="1162050" cy="431800"/>
          </a:xfrm>
          <a:prstGeom prst="wedgeRoundRectCallout">
            <a:avLst>
              <a:gd name="adj1" fmla="val -130073"/>
              <a:gd name="adj2" fmla="val -722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Caregiver Support</a:t>
            </a:r>
            <a:endParaRPr lang="en-US" sz="1400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7654017" y="4384675"/>
            <a:ext cx="1162050" cy="431800"/>
          </a:xfrm>
          <a:prstGeom prst="wedgeRoundRectCallout">
            <a:avLst>
              <a:gd name="adj1" fmla="val -109815"/>
              <a:gd name="adj2" fmla="val -5665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Billing</a:t>
            </a:r>
            <a:endParaRPr lang="en-US" sz="14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3794351" y="4524375"/>
            <a:ext cx="1802947" cy="428625"/>
          </a:xfrm>
          <a:prstGeom prst="wedgeRoundRectCallout">
            <a:avLst>
              <a:gd name="adj1" fmla="val 80004"/>
              <a:gd name="adj2" fmla="val -481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Release of Information/Privacy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4800" y="4600575"/>
            <a:ext cx="1295400" cy="457200"/>
          </a:xfrm>
          <a:prstGeom prst="wedgeRoundRectCallout">
            <a:avLst>
              <a:gd name="adj1" fmla="val 102504"/>
              <a:gd name="adj2" fmla="val -575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Vet Centers</a:t>
            </a:r>
            <a:endParaRPr lang="en-US" sz="1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493939" y="4002314"/>
            <a:ext cx="1368879" cy="431800"/>
          </a:xfrm>
          <a:prstGeom prst="wedgeRoundRectCallout">
            <a:avLst>
              <a:gd name="adj1" fmla="val 64249"/>
              <a:gd name="adj2" fmla="val -474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Laboratory</a:t>
            </a:r>
            <a:endParaRPr lang="en-US" sz="14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28600" y="5870575"/>
            <a:ext cx="1295400" cy="609600"/>
          </a:xfrm>
          <a:prstGeom prst="wedgeRoundRectCallout">
            <a:avLst>
              <a:gd name="adj1" fmla="val 120676"/>
              <a:gd name="adj2" fmla="val -652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Emergency Rooms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3810" y="152400"/>
            <a:ext cx="8229600" cy="65677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hlinkClick r:id="rId2"/>
              </a:rPr>
              <a:t>www.Vets.gov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smtClean="0"/>
              <a:t>(Example from a Veteran-facing viewpoint) 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3467100"/>
            <a:ext cx="1295400" cy="457200"/>
          </a:xfrm>
          <a:prstGeom prst="wedgeRoundRectCallout">
            <a:avLst>
              <a:gd name="adj1" fmla="val 63534"/>
              <a:gd name="adj2" fmla="val -3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VAMCs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247900" y="4648200"/>
            <a:ext cx="1295400" cy="714375"/>
          </a:xfrm>
          <a:prstGeom prst="wedgeRoundRectCallout">
            <a:avLst>
              <a:gd name="adj1" fmla="val -28588"/>
              <a:gd name="adj2" fmla="val -3867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Community Living Center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876548" y="3758746"/>
            <a:ext cx="1295400" cy="609600"/>
          </a:xfrm>
          <a:prstGeom prst="wedgeRoundRectCallout">
            <a:avLst>
              <a:gd name="adj1" fmla="val -59891"/>
              <a:gd name="adj2" fmla="val -30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Domiciliary</a:t>
            </a:r>
            <a:endParaRPr lang="en-US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264" y="2957285"/>
            <a:ext cx="1295400" cy="457200"/>
          </a:xfrm>
          <a:prstGeom prst="wedgeRoundRectCallout">
            <a:avLst>
              <a:gd name="adj1" fmla="val 67945"/>
              <a:gd name="adj2" fmla="val -195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Hospitals</a:t>
            </a:r>
            <a:endParaRPr lang="en-US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823232" y="5257800"/>
            <a:ext cx="1295400" cy="457200"/>
          </a:xfrm>
          <a:prstGeom prst="wedgeRoundRectCallout">
            <a:avLst>
              <a:gd name="adj1" fmla="val 81075"/>
              <a:gd name="adj2" fmla="val -716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 Clinics</a:t>
            </a:r>
            <a:endParaRPr lang="en-US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118632" y="3213100"/>
            <a:ext cx="1162050" cy="431800"/>
          </a:xfrm>
          <a:prstGeom prst="wedgeRoundRectCallout">
            <a:avLst>
              <a:gd name="adj1" fmla="val -6419"/>
              <a:gd name="adj2" fmla="val -287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235777" y="2667000"/>
            <a:ext cx="1162050" cy="723900"/>
          </a:xfrm>
          <a:prstGeom prst="wedgeRoundRectCallout">
            <a:avLst>
              <a:gd name="adj1" fmla="val -91334"/>
              <a:gd name="adj2" fmla="val -118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Ambulatory Surgery Centers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04925" y="1727200"/>
            <a:ext cx="2489426" cy="4572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by </a:t>
            </a:r>
            <a:r>
              <a:rPr lang="en-US" i="1" dirty="0" smtClean="0">
                <a:solidFill>
                  <a:schemeClr val="bg1"/>
                </a:solidFill>
              </a:rPr>
              <a:t>Facility Type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543800" y="3213100"/>
            <a:ext cx="1162050" cy="431800"/>
          </a:xfrm>
          <a:prstGeom prst="wedgeRoundRectCallout">
            <a:avLst>
              <a:gd name="adj1" fmla="val -90143"/>
              <a:gd name="adj2" fmla="val -281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Mental Health</a:t>
            </a:r>
            <a:endParaRPr lang="en-US" sz="1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7543800" y="914400"/>
            <a:ext cx="1162050" cy="431800"/>
          </a:xfrm>
          <a:prstGeom prst="wedgeRoundRectCallout">
            <a:avLst>
              <a:gd name="adj1" fmla="val -54897"/>
              <a:gd name="adj2" fmla="val 133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Women’s Services</a:t>
            </a:r>
            <a:endParaRPr lang="en-US" sz="14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003721" y="1625600"/>
            <a:ext cx="1064079" cy="431800"/>
          </a:xfrm>
          <a:prstGeom prst="wedgeRoundRectCallout">
            <a:avLst>
              <a:gd name="adj1" fmla="val -82297"/>
              <a:gd name="adj2" fmla="val -7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Canteen</a:t>
            </a:r>
            <a:endParaRPr lang="en-US" sz="14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7010400" y="3761014"/>
            <a:ext cx="1368879" cy="431800"/>
          </a:xfrm>
          <a:prstGeom prst="wedgeRoundRectCallout">
            <a:avLst>
              <a:gd name="adj1" fmla="val -88435"/>
              <a:gd name="adj2" fmla="val -421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Credit Unions</a:t>
            </a:r>
            <a:endParaRPr lang="en-US" sz="14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6200" y="914400"/>
            <a:ext cx="2360159" cy="660400"/>
          </a:xfrm>
          <a:prstGeom prst="wedgeRoundRectCallout">
            <a:avLst>
              <a:gd name="adj1" fmla="val 12774"/>
              <a:gd name="adj2" fmla="val 68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VBA (stand alone and co-located at VAMCs)</a:t>
            </a:r>
            <a:endParaRPr lang="en-US" sz="1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777218" y="1346200"/>
            <a:ext cx="1295400" cy="279400"/>
          </a:xfrm>
          <a:prstGeom prst="wedgeRoundRectCallout">
            <a:avLst>
              <a:gd name="adj1" fmla="val -33104"/>
              <a:gd name="adj2" fmla="val 80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Cemeteries</a:t>
            </a:r>
            <a:endParaRPr lang="en-US" sz="14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7905750" y="2271486"/>
            <a:ext cx="1162050" cy="381000"/>
          </a:xfrm>
          <a:prstGeom prst="wedgeRoundRectCallout">
            <a:avLst>
              <a:gd name="adj1" fmla="val -79487"/>
              <a:gd name="adj2" fmla="val -80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Primary Care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5657850" y="4025900"/>
            <a:ext cx="1162050" cy="431800"/>
          </a:xfrm>
          <a:prstGeom prst="wedgeRoundRectCallout">
            <a:avLst>
              <a:gd name="adj1" fmla="val 2949"/>
              <a:gd name="adj2" fmla="val -48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358617" y="1193800"/>
            <a:ext cx="1368879" cy="292100"/>
          </a:xfrm>
          <a:prstGeom prst="wedgeRoundRectCallout">
            <a:avLst>
              <a:gd name="adj1" fmla="val -22432"/>
              <a:gd name="adj2" fmla="val 120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Laboratory</a:t>
            </a:r>
            <a:endParaRPr lang="en-US" sz="14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97827" y="1193800"/>
            <a:ext cx="1841048" cy="381000"/>
          </a:xfrm>
          <a:prstGeom prst="wedgeRoundRectCallout">
            <a:avLst>
              <a:gd name="adj1" fmla="val 21323"/>
              <a:gd name="adj2" fmla="val 88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Benefits Counseling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70088" y="1763486"/>
            <a:ext cx="782411" cy="395514"/>
          </a:xfrm>
          <a:prstGeom prst="wedgeRoundRectCallout">
            <a:avLst>
              <a:gd name="adj1" fmla="val 94187"/>
              <a:gd name="adj2" fmla="val 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IDES Sites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259375" y="1536700"/>
            <a:ext cx="872899" cy="381000"/>
          </a:xfrm>
          <a:prstGeom prst="wedgeRoundRectCallout">
            <a:avLst>
              <a:gd name="adj1" fmla="val 101423"/>
              <a:gd name="adj2" fmla="val 25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Travel</a:t>
            </a:r>
            <a:endParaRPr lang="en-US" sz="14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896064" y="1955800"/>
            <a:ext cx="1364797" cy="381000"/>
          </a:xfrm>
          <a:prstGeom prst="wedgeRoundRectCallout">
            <a:avLst>
              <a:gd name="adj1" fmla="val 62340"/>
              <a:gd name="adj2" fmla="val -25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Non-VA Care/Fee</a:t>
            </a:r>
            <a:endParaRPr lang="en-US" sz="14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4270600" y="3666670"/>
            <a:ext cx="1872344" cy="448129"/>
          </a:xfrm>
          <a:prstGeom prst="wedgeRoundRectCallout">
            <a:avLst>
              <a:gd name="adj1" fmla="val 45881"/>
              <a:gd name="adj2" fmla="val -371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Nursing Advice Line/Call Center</a:t>
            </a:r>
            <a:endParaRPr lang="en-US" sz="14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4171948" y="3155004"/>
            <a:ext cx="1970996" cy="381000"/>
          </a:xfrm>
          <a:prstGeom prst="wedgeRoundRectCallout">
            <a:avLst>
              <a:gd name="adj1" fmla="val 41230"/>
              <a:gd name="adj2" fmla="val -294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Chaplain/ Spiritual Care</a:t>
            </a:r>
            <a:endParaRPr lang="en-US" sz="14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242707" y="2527300"/>
            <a:ext cx="1415143" cy="381000"/>
          </a:xfrm>
          <a:prstGeom prst="wedgeRoundRectCallout">
            <a:avLst>
              <a:gd name="adj1" fmla="val 38323"/>
              <a:gd name="adj2" fmla="val -134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Social Work</a:t>
            </a:r>
            <a:endParaRPr lang="en-US" sz="14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7793831" y="2752271"/>
            <a:ext cx="1252198" cy="410029"/>
          </a:xfrm>
          <a:prstGeom prst="wedgeRoundRectCallout">
            <a:avLst>
              <a:gd name="adj1" fmla="val -74897"/>
              <a:gd name="adj2" fmla="val -193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POW Advocates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00675" y="1727200"/>
            <a:ext cx="2286000" cy="45720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</a:t>
            </a:r>
            <a:r>
              <a:rPr lang="en-US" i="1" dirty="0" smtClean="0"/>
              <a:t>Service</a:t>
            </a:r>
            <a:endParaRPr lang="en-US" i="1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197304" y="2471057"/>
            <a:ext cx="1326696" cy="395514"/>
          </a:xfrm>
          <a:prstGeom prst="wedgeRoundRectCallout">
            <a:avLst>
              <a:gd name="adj1" fmla="val 55117"/>
              <a:gd name="adj2" fmla="val -1210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an Appointment</a:t>
            </a:r>
            <a:endParaRPr lang="en-US" sz="14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6142944" y="3253014"/>
            <a:ext cx="1170214" cy="395514"/>
          </a:xfrm>
          <a:prstGeom prst="wedgeRoundRectCallout">
            <a:avLst>
              <a:gd name="adj1" fmla="val -2557"/>
              <a:gd name="adj2" fmla="val -316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an appointment</a:t>
            </a:r>
            <a:endParaRPr lang="en-US" sz="14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074228" y="2752271"/>
            <a:ext cx="1653268" cy="381000"/>
          </a:xfrm>
          <a:prstGeom prst="wedgeRoundRectCallout">
            <a:avLst>
              <a:gd name="adj1" fmla="val -37840"/>
              <a:gd name="adj2" fmla="val -19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 Advocate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08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04800" y="152400"/>
            <a:ext cx="8534400" cy="4953000"/>
          </a:xfrm>
          <a:prstGeom prst="round2DiagRect">
            <a:avLst/>
          </a:prstGeom>
          <a:solidFill>
            <a:schemeClr val="tx2">
              <a:lumMod val="60000"/>
              <a:lumOff val="40000"/>
              <a:alpha val="19000"/>
            </a:schemeClr>
          </a:solidFill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Deconstructing the Complexities of  VHA’s Facilities, Services &amp;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To Facilitate the Creation of a centralized Locator Application on </a:t>
            </a:r>
            <a:r>
              <a:rPr lang="en-US" dirty="0" err="1" smtClean="0"/>
              <a:t>Vets.Gov</a:t>
            </a:r>
            <a:endParaRPr lang="en-US" dirty="0" smtClean="0"/>
          </a:p>
          <a:p>
            <a:pPr lvl="2"/>
            <a:r>
              <a:rPr lang="en-US" dirty="0" smtClean="0"/>
              <a:t>Facility Locator</a:t>
            </a:r>
          </a:p>
          <a:p>
            <a:pPr lvl="2"/>
            <a:r>
              <a:rPr lang="en-US" dirty="0" smtClean="0"/>
              <a:t>Service Locator</a:t>
            </a:r>
          </a:p>
          <a:p>
            <a:pPr lvl="2"/>
            <a:r>
              <a:rPr lang="en-US" dirty="0" smtClean="0"/>
              <a:t>Point of Contact Locator</a:t>
            </a:r>
          </a:p>
          <a:p>
            <a:r>
              <a:rPr lang="en-US" dirty="0" smtClean="0"/>
              <a:t>Focusing on optimal Veteran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1878587"/>
              </p:ext>
            </p:extLst>
          </p:nvPr>
        </p:nvGraphicFramePr>
        <p:xfrm>
          <a:off x="381000" y="457200"/>
          <a:ext cx="8534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" y="6588718"/>
            <a:ext cx="838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Note: None of These Categories are All Inclusive, Mutually Exclusive;  There is Over-lap which adds to the Complexity</a:t>
            </a:r>
            <a:endParaRPr lang="en-US" sz="1050" dirty="0"/>
          </a:p>
        </p:txBody>
      </p:sp>
      <p:sp>
        <p:nvSpPr>
          <p:cNvPr id="3" name="Horizontal Scroll 2"/>
          <p:cNvSpPr/>
          <p:nvPr/>
        </p:nvSpPr>
        <p:spPr>
          <a:xfrm>
            <a:off x="1600200" y="1371600"/>
            <a:ext cx="5638800" cy="5334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A) VHA Facility </a:t>
            </a:r>
            <a:r>
              <a:rPr lang="en-US" sz="4000" dirty="0"/>
              <a:t>[</a:t>
            </a:r>
            <a:r>
              <a:rPr lang="en-US" sz="4000" dirty="0" smtClean="0"/>
              <a:t>Type] Locators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12304400"/>
              </p:ext>
            </p:extLst>
          </p:nvPr>
        </p:nvGraphicFramePr>
        <p:xfrm>
          <a:off x="29183" y="1219200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1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B) VHA Service Locator</a:t>
            </a:r>
            <a:br>
              <a:rPr lang="en-US" dirty="0" smtClean="0"/>
            </a:br>
            <a:r>
              <a:rPr lang="en-US" sz="3100" b="1" dirty="0"/>
              <a:t>1. Health </a:t>
            </a:r>
            <a:r>
              <a:rPr lang="en-US" sz="3100" b="1" dirty="0" smtClean="0"/>
              <a:t>Care Services</a:t>
            </a:r>
            <a:endParaRPr lang="en-US" sz="31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74471643"/>
              </p:ext>
            </p:extLst>
          </p:nvPr>
        </p:nvGraphicFramePr>
        <p:xfrm>
          <a:off x="914400" y="990600"/>
          <a:ext cx="7239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/>
          <p:cNvSpPr/>
          <p:nvPr/>
        </p:nvSpPr>
        <p:spPr>
          <a:xfrm>
            <a:off x="609600" y="5813898"/>
            <a:ext cx="1295400" cy="762000"/>
          </a:xfrm>
          <a:prstGeom prst="flowChartPunchedTap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391400" y="5867400"/>
            <a:ext cx="1524000" cy="762000"/>
          </a:xfrm>
          <a:prstGeom prst="flowChartPunchedTap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DISTINCTIONS</a:t>
            </a:r>
            <a:endParaRPr lang="en-US" dirty="0"/>
          </a:p>
        </p:txBody>
      </p:sp>
      <p:sp>
        <p:nvSpPr>
          <p:cNvPr id="6" name="Flowchart: Punched Tape 5"/>
          <p:cNvSpPr/>
          <p:nvPr/>
        </p:nvSpPr>
        <p:spPr>
          <a:xfrm>
            <a:off x="5181600" y="5867400"/>
            <a:ext cx="1295400" cy="762000"/>
          </a:xfrm>
          <a:prstGeom prst="flowChartPunchedTap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7" name="Flowchart: Punched Tape 6"/>
          <p:cNvSpPr/>
          <p:nvPr/>
        </p:nvSpPr>
        <p:spPr>
          <a:xfrm>
            <a:off x="2743200" y="5775798"/>
            <a:ext cx="1676400" cy="838200"/>
          </a:xfrm>
          <a:prstGeom prst="flowChartPunchedTap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VHA Service Locator</a:t>
            </a:r>
            <a:br>
              <a:rPr lang="en-US" dirty="0" smtClean="0"/>
            </a:br>
            <a:r>
              <a:rPr lang="en-US" sz="3100" b="1" dirty="0" smtClean="0"/>
              <a:t>2. Co-Located </a:t>
            </a:r>
            <a:r>
              <a:rPr lang="en-US" sz="3100" b="1" dirty="0"/>
              <a:t>Operations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8554010"/>
              </p:ext>
            </p:extLst>
          </p:nvPr>
        </p:nvGraphicFramePr>
        <p:xfrm>
          <a:off x="762000" y="914400"/>
          <a:ext cx="77724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0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VHA Service Locator</a:t>
            </a:r>
            <a:br>
              <a:rPr lang="en-US" dirty="0" smtClean="0"/>
            </a:br>
            <a:r>
              <a:rPr lang="en-US" sz="3100" b="1" dirty="0" smtClean="0"/>
              <a:t>3. Universal </a:t>
            </a:r>
            <a:r>
              <a:rPr lang="en-US" sz="3100" b="1" dirty="0"/>
              <a:t>Content/Business of Healthcare Operations</a:t>
            </a:r>
            <a:endParaRPr lang="en-US" sz="31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82197996"/>
              </p:ext>
            </p:extLst>
          </p:nvPr>
        </p:nvGraphicFramePr>
        <p:xfrm>
          <a:off x="838200" y="1143000"/>
          <a:ext cx="7620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VHA Service Locator</a:t>
            </a:r>
            <a:br>
              <a:rPr lang="en-US" dirty="0" smtClean="0"/>
            </a:br>
            <a:r>
              <a:rPr lang="en-US" sz="3100" b="1" dirty="0" smtClean="0"/>
              <a:t>4. Universal </a:t>
            </a:r>
            <a:r>
              <a:rPr lang="en-US" sz="3100" b="1" dirty="0"/>
              <a:t>Content/Business of </a:t>
            </a:r>
            <a:r>
              <a:rPr lang="en-US" sz="3100" b="1" dirty="0" smtClean="0"/>
              <a:t>VA </a:t>
            </a:r>
            <a:r>
              <a:rPr lang="en-US" sz="3100" b="1" dirty="0"/>
              <a:t>Operations</a:t>
            </a:r>
            <a:endParaRPr lang="en-US" sz="31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44191835"/>
              </p:ext>
            </p:extLst>
          </p:nvPr>
        </p:nvGraphicFramePr>
        <p:xfrm>
          <a:off x="228600" y="1143000"/>
          <a:ext cx="8153400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1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C5F7539EDB04EAB0971F716B04CAB" ma:contentTypeVersion="2" ma:contentTypeDescription="Create a new document." ma:contentTypeScope="" ma:versionID="c1300b2c7f3a7a6be2c2dc6d0184d638">
  <xsd:schema xmlns:xsd="http://www.w3.org/2001/XMLSchema" xmlns:xs="http://www.w3.org/2001/XMLSchema" xmlns:p="http://schemas.microsoft.com/office/2006/metadata/properties" xmlns:ns2="ef20bf03-f810-41f0-8091-06dfab527b8d" xmlns:ns3="38aa41be-7656-4c5a-8e5c-82c57022a38a" targetNamespace="http://schemas.microsoft.com/office/2006/metadata/properties" ma:root="true" ma:fieldsID="914f8f86d562415f3326efd1d84f36f9" ns2:_="" ns3:_="">
    <xsd:import namespace="ef20bf03-f810-41f0-8091-06dfab527b8d"/>
    <xsd:import namespace="38aa41be-7656-4c5a-8e5c-82c57022a3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ro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0bf03-f810-41f0-8091-06dfab527b8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a41be-7656-4c5a-8e5c-82c57022a38a" elementFormDefault="qualified">
    <xsd:import namespace="http://schemas.microsoft.com/office/2006/documentManagement/types"/>
    <xsd:import namespace="http://schemas.microsoft.com/office/infopath/2007/PartnerControls"/>
    <xsd:element name="Project" ma:index="12" nillable="true" ma:displayName="Project" ma:format="Dropdown" ma:internalName="Project">
      <xsd:simpleType>
        <xsd:restriction base="dms:Choice">
          <xsd:enumeration value="Facility Locator"/>
          <xsd:enumeration value="SAI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38aa41be-7656-4c5a-8e5c-82c57022a38a">Facility Locator</Project>
    <_dlc_DocId xmlns="ef20bf03-f810-41f0-8091-06dfab527b8d">XRDNMVCHSQHQ-504-18</_dlc_DocId>
    <_dlc_DocIdUrl xmlns="ef20bf03-f810-41f0-8091-06dfab527b8d">
      <Url>http://employees.vssc.med.va.gov/SiteDirectory/VAST/_layouts/DocIdRedir.aspx?ID=XRDNMVCHSQHQ-504-18</Url>
      <Description>XRDNMVCHSQHQ-504-18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B7EA44-7CE9-4D18-AAAF-166ED7D2D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20bf03-f810-41f0-8091-06dfab527b8d"/>
    <ds:schemaRef ds:uri="38aa41be-7656-4c5a-8e5c-82c57022a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E14D32-DEF7-456D-B919-8D8F6353AF5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C010D44-7DE6-4088-B8E6-F7CB4D6CB750}">
  <ds:schemaRefs>
    <ds:schemaRef ds:uri="38aa41be-7656-4c5a-8e5c-82c57022a38a"/>
    <ds:schemaRef ds:uri="http://schemas.microsoft.com/office/2006/documentManagement/types"/>
    <ds:schemaRef ds:uri="ef20bf03-f810-41f0-8091-06dfab527b8d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98A2089-80D3-4592-8560-A79A6A5D71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911</Words>
  <Application>Microsoft Office PowerPoint</Application>
  <PresentationFormat>On-screen Show (4:3)</PresentationFormat>
  <Paragraphs>237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www.vets.gov  Veteran Centered Review of Location and Supporting Service Sources</vt:lpstr>
      <vt:lpstr>www.Vets.gov (Example from a Veteran-facing viewpoint) </vt:lpstr>
      <vt:lpstr>Deconstructing the Complexities of  VHA’s Facilities, Services &amp; Programs</vt:lpstr>
      <vt:lpstr>PowerPoint Presentation</vt:lpstr>
      <vt:lpstr>A) VHA Facility [Type] Locators</vt:lpstr>
      <vt:lpstr>B) VHA Service Locator 1. Health Care Services</vt:lpstr>
      <vt:lpstr>B) VHA Service Locator 2. Co-Located Operations</vt:lpstr>
      <vt:lpstr>B) VHA Service Locator 3. Universal Content/Business of Healthcare Operations</vt:lpstr>
      <vt:lpstr>B) VHA Service Locator 4. Universal Content/Business of VA Operations</vt:lpstr>
      <vt:lpstr>C) VHA Facility Distinctions/Programs Locator 1. Health Centers of Distinction</vt:lpstr>
      <vt:lpstr>C) VHA Facility Distinctions/Programs Locator 2. Combat/Era Specific Programs &amp; Services (Group)</vt:lpstr>
      <vt:lpstr>C) VHA Facility Distinctions/Programs Locator 3. Population Focused Care Programs &amp; Services (Group) </vt:lpstr>
      <vt:lpstr>D) Mission Specific  Services Locator</vt:lpstr>
      <vt:lpstr>E) Point of Contact Locator  Decentralized Sources</vt:lpstr>
      <vt:lpstr>Recommended Next Steps</vt:lpstr>
      <vt:lpstr>Recommended Next Steps</vt:lpstr>
    </vt:vector>
  </TitlesOfParts>
  <Company>Veteran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Final Documents</dc:subject>
  <dc:creator>Department of Veterans Affairs</dc:creator>
  <cp:lastModifiedBy>Department of Veterans Affairs</cp:lastModifiedBy>
  <cp:revision>59</cp:revision>
  <dcterms:created xsi:type="dcterms:W3CDTF">2016-01-13T15:24:14Z</dcterms:created>
  <dcterms:modified xsi:type="dcterms:W3CDTF">2016-01-29T14:31:31Z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7ad06fc6-c827-44e5-a692-2cfefc59143e</vt:lpwstr>
  </property>
  <property fmtid="{D5CDD505-2E9C-101B-9397-08002B2CF9AE}" pid="3" name="ContentTypeId">
    <vt:lpwstr>0x0101000C2C5F7539EDB04EAB0971F716B04CAB</vt:lpwstr>
  </property>
</Properties>
</file>