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3"/>
  </p:notesMasterIdLst>
  <p:sldIdLst>
    <p:sldId id="287" r:id="rId2"/>
    <p:sldId id="296" r:id="rId3"/>
    <p:sldId id="330" r:id="rId4"/>
    <p:sldId id="332" r:id="rId5"/>
    <p:sldId id="345" r:id="rId6"/>
    <p:sldId id="346" r:id="rId7"/>
    <p:sldId id="347" r:id="rId8"/>
    <p:sldId id="348" r:id="rId9"/>
    <p:sldId id="317" r:id="rId10"/>
    <p:sldId id="329" r:id="rId11"/>
    <p:sldId id="349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8FFBD64-8CB4-4449-B249-3EB70ECF99BD}">
  <a:tblStyle styleId="{48FFBD64-8CB4-4449-B249-3EB70ECF99B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2H>
      <a:tcTxStyle b="off" i="of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0086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8000" autoAdjust="0"/>
  </p:normalViewPr>
  <p:slideViewPr>
    <p:cSldViewPr snapToGrid="0" snapToObjects="1">
      <p:cViewPr varScale="1">
        <p:scale>
          <a:sx n="93" d="100"/>
          <a:sy n="93" d="100"/>
        </p:scale>
        <p:origin x="-120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127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- 2 </a:t>
            </a:r>
            <a:r>
              <a:rPr lang="en" dirty="0" smtClean="0"/>
              <a:t>min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Reviewed existing VA –</a:t>
            </a:r>
            <a:r>
              <a:rPr lang="en-US" baseline="0" dirty="0" smtClean="0"/>
              <a:t> VE materials (we weren’t starting from a blank slate. </a:t>
            </a: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- 2 </a:t>
            </a:r>
            <a:r>
              <a:rPr lang="en" dirty="0" smtClean="0"/>
              <a:t>min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Reviewed existing VA –</a:t>
            </a:r>
            <a:r>
              <a:rPr lang="en-US" baseline="0" dirty="0" smtClean="0"/>
              <a:t> VE materials (we weren’t starting from a blank slate. </a:t>
            </a: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- 2 </a:t>
            </a:r>
            <a:r>
              <a:rPr lang="en" dirty="0" smtClean="0"/>
              <a:t>min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Reviewed existing VA –</a:t>
            </a:r>
            <a:r>
              <a:rPr lang="en-US" baseline="0" dirty="0" smtClean="0"/>
              <a:t> VE materials (we weren’t starting from a blank slate. </a:t>
            </a: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- 2 </a:t>
            </a:r>
            <a:r>
              <a:rPr lang="en" dirty="0" smtClean="0"/>
              <a:t>min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Reviewed existing VA –</a:t>
            </a:r>
            <a:r>
              <a:rPr lang="en-US" baseline="0" dirty="0" smtClean="0"/>
              <a:t> VE materials (we weren’t starting from a blank slate. </a:t>
            </a: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- 2 </a:t>
            </a:r>
            <a:r>
              <a:rPr lang="en" dirty="0" smtClean="0"/>
              <a:t>min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Reviewed existing VA –</a:t>
            </a:r>
            <a:r>
              <a:rPr lang="en-US" baseline="0" dirty="0" smtClean="0"/>
              <a:t> VE materials (we weren’t starting from a blank slate. 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 - 2 </a:t>
            </a:r>
            <a:r>
              <a:rPr lang="en" dirty="0" smtClean="0"/>
              <a:t>min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Reviewed existing VA –</a:t>
            </a:r>
            <a:r>
              <a:rPr lang="en-US" baseline="0" dirty="0" smtClean="0"/>
              <a:t> VE materials (we weren’t starting from a blank slate. </a:t>
            </a: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900" y="1403827"/>
            <a:ext cx="7973400" cy="225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600" dirty="0" smtClean="0">
              <a:solidFill>
                <a:srgbClr val="00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0071BC"/>
                </a:solidFill>
                <a:latin typeface="Cambria"/>
                <a:ea typeface="Merriweather"/>
                <a:cs typeface="Cambria"/>
                <a:sym typeface="Merriweather"/>
              </a:rPr>
              <a:t>[Title]</a:t>
            </a:r>
            <a:endParaRPr lang="en" sz="5000" dirty="0">
              <a:solidFill>
                <a:srgbClr val="0071BC"/>
              </a:solidFill>
              <a:latin typeface="Cambria"/>
              <a:ea typeface="Merriweather"/>
              <a:cs typeface="Cambria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42350" y="4678827"/>
            <a:ext cx="7042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dirty="0" smtClean="0">
                <a:solidFill>
                  <a:schemeClr val="tx2"/>
                </a:solidFill>
                <a:ea typeface="Source Sans Pro"/>
                <a:sym typeface="Source Sans Pro"/>
              </a:rPr>
              <a:t>[Names of everybody on discovery sprint] </a:t>
            </a:r>
            <a:r>
              <a:rPr lang="en-US" b="1" dirty="0" smtClean="0">
                <a:solidFill>
                  <a:schemeClr val="tx2"/>
                </a:solidFill>
                <a:ea typeface="Source Sans Pro"/>
                <a:sym typeface="Source Sans Pro"/>
              </a:rPr>
              <a:t>// [Date]</a:t>
            </a:r>
            <a:endParaRPr b="1" dirty="0" smtClean="0">
              <a:solidFill>
                <a:schemeClr val="tx2"/>
              </a:solidFill>
              <a:ea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ea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ea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ea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tx2"/>
              </a:solidFill>
              <a:ea typeface="Source Sans Pro"/>
              <a:sym typeface="Source Sans Pro"/>
            </a:endParaRPr>
          </a:p>
        </p:txBody>
      </p:sp>
      <p:cxnSp>
        <p:nvCxnSpPr>
          <p:cNvPr id="6" name="Shape 369"/>
          <p:cNvCxnSpPr/>
          <p:nvPr/>
        </p:nvCxnSpPr>
        <p:spPr>
          <a:xfrm>
            <a:off x="518550" y="4611803"/>
            <a:ext cx="67065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 descr="dsva_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5"/>
          <a:stretch/>
        </p:blipFill>
        <p:spPr>
          <a:xfrm>
            <a:off x="518550" y="5442427"/>
            <a:ext cx="1234727" cy="7551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050" y="4140200"/>
            <a:ext cx="1780150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Discovery Sprint</a:t>
            </a:r>
            <a:endParaRPr lang="en-US" b="1" dirty="0">
              <a:solidFill>
                <a:srgbClr val="0D71BC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9848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900" y="2190682"/>
            <a:ext cx="8359239" cy="225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>
                <a:solidFill>
                  <a:schemeClr val="bg1"/>
                </a:solidFill>
                <a:latin typeface="Cambria"/>
                <a:ea typeface="Merriweather"/>
                <a:cs typeface="Cambria"/>
                <a:sym typeface="Merriweather"/>
              </a:rPr>
              <a:t>[Thank you/Feedback]</a:t>
            </a:r>
            <a:br>
              <a:rPr lang="en-US" sz="3600" dirty="0" smtClean="0">
                <a:solidFill>
                  <a:schemeClr val="bg1"/>
                </a:solidFill>
                <a:latin typeface="Cambria"/>
                <a:ea typeface="Merriweather"/>
                <a:cs typeface="Cambria"/>
                <a:sym typeface="Merriweather"/>
              </a:rPr>
            </a:br>
            <a:endParaRPr lang="en" sz="3600" b="1" dirty="0">
              <a:solidFill>
                <a:schemeClr val="bg1"/>
              </a:solidFill>
              <a:latin typeface="Cambria"/>
              <a:ea typeface="Merriweather"/>
              <a:cs typeface="Cambria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7779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7"/>
          <p:cNvSpPr txBox="1">
            <a:spLocks/>
          </p:cNvSpPr>
          <p:nvPr/>
        </p:nvSpPr>
        <p:spPr>
          <a:xfrm>
            <a:off x="387899" y="3204501"/>
            <a:ext cx="8359239" cy="955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sz="5000" dirty="0" smtClean="0">
                <a:solidFill>
                  <a:schemeClr val="bg2"/>
                </a:solidFill>
                <a:latin typeface="Cambria"/>
                <a:ea typeface="Merriweather"/>
                <a:cs typeface="Cambria"/>
                <a:sym typeface="Merriweather"/>
              </a:rPr>
              <a:t>Thank you.</a:t>
            </a:r>
            <a:endParaRPr lang="en" sz="5000" dirty="0">
              <a:solidFill>
                <a:schemeClr val="bg2"/>
              </a:solidFill>
              <a:latin typeface="Cambria"/>
              <a:ea typeface="Merriweather"/>
              <a:cs typeface="Cambria"/>
              <a:sym typeface="Merriweath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7270" y="4430043"/>
            <a:ext cx="2749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61111"/>
            </a:pPr>
            <a:r>
              <a:rPr lang="en-US" b="1" dirty="0" err="1" smtClean="0">
                <a:solidFill>
                  <a:schemeClr val="tx2"/>
                </a:solidFill>
                <a:ea typeface="Source Sans Pro"/>
                <a:sym typeface="Source Sans Pro"/>
              </a:rPr>
              <a:t>yourname@emailaddress.gov</a:t>
            </a:r>
            <a:endParaRPr lang="en-US" b="1" dirty="0" smtClean="0">
              <a:solidFill>
                <a:schemeClr val="tx2"/>
              </a:solidFill>
              <a:ea typeface="Source Sans Pro"/>
              <a:sym typeface="Source Sans Pro"/>
            </a:endParaRPr>
          </a:p>
          <a:p>
            <a:pPr lvl="0" algn="ctr">
              <a:buClr>
                <a:schemeClr val="dk1"/>
              </a:buClr>
              <a:buSzPct val="61111"/>
            </a:pPr>
            <a:endParaRPr lang="en-US" b="1" dirty="0">
              <a:solidFill>
                <a:schemeClr val="tx2"/>
              </a:solidFill>
              <a:ea typeface="Source Sans Pro"/>
              <a:sym typeface="Source Sans Pro"/>
            </a:endParaRPr>
          </a:p>
        </p:txBody>
      </p:sp>
      <p:pic>
        <p:nvPicPr>
          <p:cNvPr id="8" name="Picture 7" descr="dsva_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5"/>
          <a:stretch/>
        </p:blipFill>
        <p:spPr>
          <a:xfrm>
            <a:off x="3467785" y="1512115"/>
            <a:ext cx="2205208" cy="1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1228594"/>
            <a:ext cx="6897178" cy="611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sz="3000" b="1" dirty="0" smtClean="0">
                <a:solidFill>
                  <a:schemeClr val="bg1"/>
                </a:solidFill>
                <a:ea typeface="Source Sans Pro"/>
                <a:sym typeface="Source Sans Pro"/>
              </a:rPr>
              <a:t>Sprint Goal(s)/ Objective(s)/ Purpose</a:t>
            </a:r>
            <a:endParaRPr lang="en-US" sz="3000" b="1" dirty="0">
              <a:solidFill>
                <a:schemeClr val="bg1"/>
              </a:solidFill>
              <a:ea typeface="Source Sans Pro"/>
              <a:sym typeface="Source Sans Pro"/>
            </a:endParaRPr>
          </a:p>
        </p:txBody>
      </p:sp>
      <p:sp>
        <p:nvSpPr>
          <p:cNvPr id="4" name="Shape 398"/>
          <p:cNvSpPr txBox="1"/>
          <p:nvPr/>
        </p:nvSpPr>
        <p:spPr>
          <a:xfrm>
            <a:off x="580024" y="2419047"/>
            <a:ext cx="7674975" cy="315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2400" dirty="0" smtClean="0">
                <a:solidFill>
                  <a:srgbClr val="FFFFFF"/>
                </a:solidFill>
                <a:ea typeface="Source Sans Pro"/>
                <a:sym typeface="Source Sans Pro"/>
              </a:rPr>
              <a:t>[Insert Statement…]</a:t>
            </a:r>
            <a:endParaRPr lang="en-US" sz="3000" b="1" dirty="0" smtClean="0">
              <a:solidFill>
                <a:srgbClr val="FFFFFF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2145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80024" y="1182499"/>
            <a:ext cx="7674975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Content Overview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 smtClean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Discovery Sprint Team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Who We’ve Talked to</a:t>
            </a: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What We </a:t>
            </a: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D</a:t>
            </a: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id</a:t>
            </a: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What We Learned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Next Steps/ Recommendations</a:t>
            </a:r>
          </a:p>
          <a:p>
            <a:pPr marL="571500" lvl="0">
              <a:lnSpc>
                <a:spcPct val="115000"/>
              </a:lnSpc>
              <a:buSzPct val="100000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…</a:t>
            </a: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6969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20384" y="787605"/>
            <a:ext cx="6053100" cy="6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1. DISCOVERY SPRINT TEAM</a:t>
            </a:r>
            <a:endParaRPr lang="en" sz="1200" b="1" dirty="0">
              <a:solidFill>
                <a:srgbClr val="0D71BC"/>
              </a:solidFill>
              <a:ea typeface="Source Sans Pro"/>
              <a:sym typeface="Source Sans Pro"/>
            </a:endParaRPr>
          </a:p>
        </p:txBody>
      </p:sp>
      <p:sp>
        <p:nvSpPr>
          <p:cNvPr id="6" name="Shape 398"/>
          <p:cNvSpPr txBox="1"/>
          <p:nvPr/>
        </p:nvSpPr>
        <p:spPr>
          <a:xfrm>
            <a:off x="580024" y="1182499"/>
            <a:ext cx="7674975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[Sprint Team Name/ Title…]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 smtClean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914400" lvl="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First name Last name – Title/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First name Last name – Title/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First name Last name – Title/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First name Last name – Title/ Role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Arial"/>
              <a:buChar char="•"/>
            </a:pP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783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20384" y="787605"/>
            <a:ext cx="6053100" cy="6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D71BC"/>
                </a:solidFill>
                <a:ea typeface="Source Sans Pro"/>
                <a:sym typeface="Source Sans Pro"/>
              </a:rPr>
              <a:t>2</a:t>
            </a:r>
            <a:r>
              <a:rPr lang="en-US" sz="1200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. WHO WE’VE TALKED TO </a:t>
            </a:r>
            <a:endParaRPr lang="en" sz="1200" b="1" dirty="0">
              <a:solidFill>
                <a:srgbClr val="0D71BC"/>
              </a:solidFill>
              <a:ea typeface="Source Sans Pro"/>
              <a:sym typeface="Source Sans Pro"/>
            </a:endParaRPr>
          </a:p>
        </p:txBody>
      </p:sp>
      <p:sp>
        <p:nvSpPr>
          <p:cNvPr id="6" name="Shape 398"/>
          <p:cNvSpPr txBox="1"/>
          <p:nvPr/>
        </p:nvSpPr>
        <p:spPr>
          <a:xfrm>
            <a:off x="580024" y="1182499"/>
            <a:ext cx="7674975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[Key Stakeholders/ Title…]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 smtClean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914400" lvl="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First name Last name – Title/ </a:t>
            </a: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Role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First </a:t>
            </a: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name Last name – Title/ </a:t>
            </a: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First name Last name – Title/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First name Last name – Title/ Role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Arial"/>
              <a:buChar char="•"/>
            </a:pP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892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20384" y="787605"/>
            <a:ext cx="6053100" cy="6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D71BC"/>
                </a:solidFill>
                <a:latin typeface="Aril"/>
                <a:ea typeface="Source Sans Pro"/>
                <a:cs typeface="Aril"/>
                <a:sym typeface="Source Sans Pro"/>
              </a:rPr>
              <a:t>3. WHAT WE DID</a:t>
            </a:r>
            <a:endParaRPr lang="en" sz="1200" b="1" dirty="0">
              <a:solidFill>
                <a:srgbClr val="0D71BC"/>
              </a:solidFill>
              <a:latin typeface="Aril"/>
              <a:ea typeface="Source Sans Pro"/>
              <a:cs typeface="Aril"/>
              <a:sym typeface="Source Sans Pro"/>
            </a:endParaRPr>
          </a:p>
        </p:txBody>
      </p:sp>
      <p:sp>
        <p:nvSpPr>
          <p:cNvPr id="6" name="Shape 398"/>
          <p:cNvSpPr txBox="1"/>
          <p:nvPr/>
        </p:nvSpPr>
        <p:spPr>
          <a:xfrm>
            <a:off x="580024" y="1182499"/>
            <a:ext cx="7674975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latin typeface="Aril"/>
                <a:ea typeface="Source Sans Pro"/>
                <a:cs typeface="Aril"/>
                <a:sym typeface="Source Sans Pro"/>
              </a:rPr>
              <a:t>[Caption/ Title…]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 smtClean="0">
              <a:solidFill>
                <a:srgbClr val="464446"/>
              </a:solidFill>
              <a:latin typeface="Aril"/>
              <a:ea typeface="Source Sans Pro"/>
              <a:cs typeface="Aril"/>
              <a:sym typeface="Source Sans Pro"/>
            </a:endParaRPr>
          </a:p>
          <a:p>
            <a:pPr marL="571500" lvl="0">
              <a:lnSpc>
                <a:spcPct val="115000"/>
              </a:lnSpc>
              <a:buSzPct val="100000"/>
            </a:pPr>
            <a:r>
              <a:rPr lang="en-US" sz="2400" dirty="0">
                <a:solidFill>
                  <a:srgbClr val="464446"/>
                </a:solidFill>
                <a:latin typeface="Aril"/>
                <a:ea typeface="Source Sans Pro"/>
                <a:cs typeface="Aril"/>
                <a:sym typeface="Source Sans Pro"/>
              </a:rPr>
              <a:t>[Insert Text…]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>
              <a:solidFill>
                <a:srgbClr val="464446"/>
              </a:solidFill>
              <a:latin typeface="Aril"/>
              <a:ea typeface="Source Sans Pro"/>
              <a:cs typeface="Aril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4259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20384" y="787605"/>
            <a:ext cx="6053100" cy="6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D71BC"/>
                </a:solidFill>
                <a:latin typeface="Aril"/>
                <a:ea typeface="Source Sans Pro"/>
                <a:cs typeface="Aril"/>
                <a:sym typeface="Source Sans Pro"/>
              </a:rPr>
              <a:t>4. WHAT WE LEARNED</a:t>
            </a:r>
            <a:endParaRPr lang="en" sz="1200" b="1" dirty="0">
              <a:solidFill>
                <a:srgbClr val="0D71BC"/>
              </a:solidFill>
              <a:latin typeface="Aril"/>
              <a:ea typeface="Source Sans Pro"/>
              <a:cs typeface="Aril"/>
              <a:sym typeface="Source Sans Pro"/>
            </a:endParaRPr>
          </a:p>
        </p:txBody>
      </p:sp>
      <p:sp>
        <p:nvSpPr>
          <p:cNvPr id="6" name="Shape 398"/>
          <p:cNvSpPr txBox="1"/>
          <p:nvPr/>
        </p:nvSpPr>
        <p:spPr>
          <a:xfrm>
            <a:off x="580024" y="1182499"/>
            <a:ext cx="7674975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latin typeface="Aril"/>
                <a:ea typeface="Source Sans Pro"/>
                <a:cs typeface="Aril"/>
                <a:sym typeface="Source Sans Pro"/>
              </a:rPr>
              <a:t>[Caption/ Title…]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 smtClean="0">
              <a:solidFill>
                <a:srgbClr val="464446"/>
              </a:solidFill>
              <a:latin typeface="Aril"/>
              <a:ea typeface="Source Sans Pro"/>
              <a:cs typeface="Aril"/>
              <a:sym typeface="Source Sans Pro"/>
            </a:endParaRPr>
          </a:p>
          <a:p>
            <a:pPr marL="571500" lvl="0">
              <a:lnSpc>
                <a:spcPct val="115000"/>
              </a:lnSpc>
              <a:buSzPct val="100000"/>
            </a:pPr>
            <a:r>
              <a:rPr lang="en-US" sz="2400" dirty="0">
                <a:solidFill>
                  <a:srgbClr val="464446"/>
                </a:solidFill>
                <a:latin typeface="Aril"/>
                <a:ea typeface="Source Sans Pro"/>
                <a:cs typeface="Aril"/>
                <a:sym typeface="Source Sans Pro"/>
              </a:rPr>
              <a:t>[Insert Text…]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>
              <a:solidFill>
                <a:srgbClr val="464446"/>
              </a:solidFill>
              <a:latin typeface="Aril"/>
              <a:ea typeface="Source Sans Pro"/>
              <a:cs typeface="Aril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9398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20384" y="787605"/>
            <a:ext cx="6053100" cy="61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5. NEXT STEPS/ RECOMMENDATIONS</a:t>
            </a:r>
            <a:endParaRPr lang="en" sz="1200" b="1" dirty="0">
              <a:solidFill>
                <a:srgbClr val="0D71BC"/>
              </a:solidFill>
              <a:ea typeface="Source Sans Pro"/>
              <a:sym typeface="Source Sans Pro"/>
            </a:endParaRPr>
          </a:p>
        </p:txBody>
      </p:sp>
      <p:sp>
        <p:nvSpPr>
          <p:cNvPr id="6" name="Shape 398"/>
          <p:cNvSpPr txBox="1"/>
          <p:nvPr/>
        </p:nvSpPr>
        <p:spPr>
          <a:xfrm>
            <a:off x="580024" y="1182499"/>
            <a:ext cx="7674975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ea typeface="Source Sans Pro"/>
                <a:sym typeface="Source Sans Pro"/>
              </a:rPr>
              <a:t>[Caption/ Title…]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 smtClean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571500" lvl="0">
              <a:lnSpc>
                <a:spcPct val="115000"/>
              </a:lnSpc>
              <a:buSzPct val="100000"/>
            </a:pPr>
            <a:r>
              <a:rPr lang="en-US" sz="2400" dirty="0">
                <a:solidFill>
                  <a:srgbClr val="464446"/>
                </a:solidFill>
                <a:ea typeface="Source Sans Pro"/>
                <a:sym typeface="Source Sans Pro"/>
              </a:rPr>
              <a:t>[Insert Text…]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4540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98"/>
          <p:cNvSpPr txBox="1"/>
          <p:nvPr/>
        </p:nvSpPr>
        <p:spPr>
          <a:xfrm>
            <a:off x="580024" y="1182499"/>
            <a:ext cx="7674975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chemeClr val="bg1"/>
                </a:solidFill>
                <a:ea typeface="Source Sans Pro"/>
                <a:sym typeface="Source Sans Pro"/>
              </a:rPr>
              <a:t>[Caption/ Title…]</a:t>
            </a: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 smtClean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571500" lvl="0">
              <a:lnSpc>
                <a:spcPct val="115000"/>
              </a:lnSpc>
              <a:buSzPct val="100000"/>
            </a:pPr>
            <a:r>
              <a:rPr lang="en-US" sz="2400" dirty="0" smtClean="0">
                <a:solidFill>
                  <a:srgbClr val="464446"/>
                </a:solidFill>
                <a:ea typeface="Source Sans Pro"/>
                <a:sym typeface="Source Sans Pro"/>
              </a:rPr>
              <a:t>[Insert images…]</a:t>
            </a: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  <a:p>
            <a:pPr marL="571500" lvl="0">
              <a:lnSpc>
                <a:spcPct val="115000"/>
              </a:lnSpc>
              <a:buSzPct val="100000"/>
            </a:pPr>
            <a:endParaRPr lang="en-US" sz="2400" dirty="0">
              <a:solidFill>
                <a:srgbClr val="464446"/>
              </a:solidFill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736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USDS Palette - updated">
      <a:dk1>
        <a:srgbClr val="333333"/>
      </a:dk1>
      <a:lt1>
        <a:sysClr val="window" lastClr="FFFFFF"/>
      </a:lt1>
      <a:dk2>
        <a:srgbClr val="0D71BC"/>
      </a:dk2>
      <a:lt2>
        <a:srgbClr val="7F8EA4"/>
      </a:lt2>
      <a:accent1>
        <a:srgbClr val="A2992C"/>
      </a:accent1>
      <a:accent2>
        <a:srgbClr val="D9C708"/>
      </a:accent2>
      <a:accent3>
        <a:srgbClr val="0E1C35"/>
      </a:accent3>
      <a:accent4>
        <a:srgbClr val="0A5BAE"/>
      </a:accent4>
      <a:accent5>
        <a:srgbClr val="474C6A"/>
      </a:accent5>
      <a:accent6>
        <a:srgbClr val="8B898B"/>
      </a:accent6>
      <a:hlink>
        <a:srgbClr val="DEDBBD"/>
      </a:hlink>
      <a:folHlink>
        <a:srgbClr val="D9C708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339</Words>
  <Application>Microsoft Macintosh PowerPoint</Application>
  <PresentationFormat>On-screen Show (4:3)</PresentationFormat>
  <Paragraphs>68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simple-light-2</vt:lpstr>
      <vt:lpstr> [Title]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[Thank you/Feedback]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Don’t stop believing  ...in Journey Maps</dc:title>
  <cp:lastModifiedBy>Department of Veterans Affairs vaipmacteam</cp:lastModifiedBy>
  <cp:revision>76</cp:revision>
  <dcterms:modified xsi:type="dcterms:W3CDTF">2017-03-15T17:17:55Z</dcterms:modified>
</cp:coreProperties>
</file>