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embeddedFontLst>
    <p:embeddedFont>
      <p:font typeface="Bitter" panose="020B0604020202020204" charset="0"/>
      <p:regular r:id="rId13"/>
      <p:bold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  <p:embeddedFont>
      <p:font typeface="Source Sans Pro SemiBold" panose="020B06030304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e5b772f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e5b772fe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72e5b772fe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09d270e8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09d270e8_2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d09d270e8_2_1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e5b772f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e5b772fe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72e5b772fe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e5b772f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e5b772fe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72e5b772fe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e5b772f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e5b772fe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72e5b772fe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262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e5b772f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e5b772fe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72e5b772fe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79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2e5b772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2e5b772f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2e5b772fe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e5b772f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2e5b772fe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72e5b772fe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2e5b772f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2e5b772fe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72e5b772fe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10100" y="0"/>
            <a:ext cx="12192000" cy="568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575" y="466306"/>
            <a:ext cx="2559301" cy="56984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1524000" y="1532950"/>
            <a:ext cx="9144000" cy="16137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34100" y="3146638"/>
            <a:ext cx="9144000" cy="759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None/>
              <a:defRPr sz="1800" b="1">
                <a:solidFill>
                  <a:srgbClr val="F2F2F2"/>
                </a:solidFill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 - dark">
  <p:cSld name="Comparison dark">
    <p:bg>
      <p:bgPr>
        <a:solidFill>
          <a:schemeClr val="accen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13175" y="685800"/>
            <a:ext cx="10058400" cy="7305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592750" y="1406000"/>
            <a:ext cx="5283600" cy="47520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55600" rtl="0"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613175" y="327025"/>
            <a:ext cx="10058400" cy="3555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Boxes dark">
  <p:cSld name="Four Content Boxes dark">
    <p:bg>
      <p:bgPr>
        <a:solidFill>
          <a:schemeClr val="accen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609600" y="1525495"/>
            <a:ext cx="5486400" cy="1853100"/>
          </a:xfrm>
          <a:prstGeom prst="rect">
            <a:avLst/>
          </a:prstGeom>
          <a:solidFill>
            <a:srgbClr val="318DDA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228600" rIns="228600" bIns="22860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613175" y="685800"/>
            <a:ext cx="10058400" cy="7305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2"/>
          </p:nvPr>
        </p:nvSpPr>
        <p:spPr>
          <a:xfrm>
            <a:off x="613175" y="327025"/>
            <a:ext cx="10058400" cy="3555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tx">
  <p:cSld name="TITLE_AND_BODY">
    <p:bg>
      <p:bgPr>
        <a:solidFill>
          <a:schemeClr val="accen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  <a:defRPr sz="48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609600" y="2429129"/>
            <a:ext cx="109728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9BDE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2" name="Google Shape;22;p3"/>
          <p:cNvCxnSpPr/>
          <p:nvPr/>
        </p:nvCxnSpPr>
        <p:spPr>
          <a:xfrm>
            <a:off x="609600" y="3913949"/>
            <a:ext cx="109728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2/3">
  <p:cSld name="2_Split 2/3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721600" y="0"/>
            <a:ext cx="4470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13175" y="1283350"/>
            <a:ext cx="5580000" cy="4884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 b="1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55600" rtl="0"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2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itle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ps - Squares">
  <p:cSld name="Two Content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1540955" y="23249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24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6"/>
          <p:cNvSpPr txBox="1"/>
          <p:nvPr/>
        </p:nvSpPr>
        <p:spPr>
          <a:xfrm>
            <a:off x="3816475" y="2826988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24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6843513" y="2826988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5330000" y="2495063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24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8357050" y="2495063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24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6415930" y="23249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24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3978442" y="2656899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24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8853417" y="26068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24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3" name="Google Shape;43;p6"/>
          <p:cNvCxnSpPr>
            <a:stCxn id="35" idx="3"/>
            <a:endCxn id="41" idx="1"/>
          </p:cNvCxnSpPr>
          <p:nvPr/>
        </p:nvCxnSpPr>
        <p:spPr>
          <a:xfrm>
            <a:off x="2089655" y="2606774"/>
            <a:ext cx="1888800" cy="332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89BDE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4" name="Google Shape;44;p6"/>
          <p:cNvCxnSpPr>
            <a:stCxn id="41" idx="3"/>
            <a:endCxn id="40" idx="1"/>
          </p:cNvCxnSpPr>
          <p:nvPr/>
        </p:nvCxnSpPr>
        <p:spPr>
          <a:xfrm rot="10800000" flipH="1">
            <a:off x="4527142" y="2606649"/>
            <a:ext cx="1888800" cy="332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89BDE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5" name="Google Shape;45;p6"/>
          <p:cNvCxnSpPr>
            <a:stCxn id="40" idx="3"/>
            <a:endCxn id="42" idx="1"/>
          </p:cNvCxnSpPr>
          <p:nvPr/>
        </p:nvCxnSpPr>
        <p:spPr>
          <a:xfrm>
            <a:off x="6964630" y="2606774"/>
            <a:ext cx="1888800" cy="282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89BDE8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46" name="Google Shape;46;p6"/>
          <p:cNvSpPr txBox="1"/>
          <p:nvPr/>
        </p:nvSpPr>
        <p:spPr>
          <a:xfrm>
            <a:off x="1427700" y="2888663"/>
            <a:ext cx="1371600" cy="1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3855625" y="3220588"/>
            <a:ext cx="1371600" cy="1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1200" b="1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6341313" y="2888663"/>
            <a:ext cx="1387500" cy="1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1200" b="1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8740175" y="3170513"/>
            <a:ext cx="1387500" cy="13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sz="11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Boxes">
  <p:cSld name="Four Content Boxe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609600" y="1525495"/>
            <a:ext cx="5486400" cy="185310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228600" rIns="228600" bIns="22860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2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Four Content Boxes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>
                <a:latin typeface="Bitter"/>
                <a:ea typeface="Bitter"/>
                <a:cs typeface="Bitter"/>
                <a:sym typeface="Bitter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8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8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8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8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8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8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8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">
  <p:cSld name="Big Ide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623400" y="337250"/>
            <a:ext cx="10959000" cy="58455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6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 dark">
  <p:cSld name="Big Idea dark">
    <p:bg>
      <p:bgPr>
        <a:solidFill>
          <a:schemeClr val="accen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L="0" lvl="1" indent="0" algn="ctr" rtl="0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L="0" lvl="2" indent="0" algn="ctr" rtl="0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L="0" lvl="3" indent="0" algn="ctr" rtl="0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L="0" lvl="4" indent="0" algn="ctr" rtl="0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L="0" lvl="5" indent="0" algn="ctr" rtl="0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L="0" lvl="6" indent="0" algn="ctr" rtl="0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L="0" lvl="7" indent="0" algn="ctr" rtl="0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L="0" lvl="8" indent="0" algn="ctr" rtl="0">
              <a:spcBef>
                <a:spcPts val="0"/>
              </a:spcBef>
              <a:buNone/>
              <a:defRPr sz="3600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u="none" strike="noStrike" cap="none"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13175" y="316800"/>
            <a:ext cx="10969200" cy="58455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330200"/>
            <a:ext cx="10972800" cy="58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sz="20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sz="20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sz="20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sz="2000" i="0" u="none" strike="noStrike" cap="non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 i="0" u="none" strike="noStrike" cap="non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10100" y="0"/>
            <a:ext cx="12192000" cy="568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75" y="466306"/>
            <a:ext cx="2559301" cy="56984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524000" y="1532950"/>
            <a:ext cx="9144000" cy="16137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VA Forms - Search </a:t>
            </a:r>
            <a:br>
              <a:rPr lang="en-US"/>
            </a:br>
            <a:r>
              <a:rPr lang="en-US"/>
              <a:t>Product Guide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1534100" y="3146638"/>
            <a:ext cx="9144000" cy="759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Making it easier for Veterans and others to find the right application to apply for benefits and other services.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VA.gov/find-forms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251" y="1450800"/>
            <a:ext cx="9321499" cy="461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additional information outside VA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1855775" y="2513175"/>
            <a:ext cx="8469600" cy="3000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Navigating to Find VA Forms - Search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688175"/>
            <a:ext cx="7471649" cy="450022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" name="Google Shape;95;p15"/>
          <p:cNvSpPr/>
          <p:nvPr/>
        </p:nvSpPr>
        <p:spPr>
          <a:xfrm>
            <a:off x="852798" y="4962559"/>
            <a:ext cx="2275800" cy="514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5470036" y="1736313"/>
            <a:ext cx="2348100" cy="764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8491250" y="2627900"/>
            <a:ext cx="3053400" cy="2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Search for “forms” from VA.gov on-site search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Top Recommendation includes link to Find VA Forms - Search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53680"/>
          <a:stretch/>
        </p:blipFill>
        <p:spPr>
          <a:xfrm>
            <a:off x="1777850" y="1926575"/>
            <a:ext cx="7721901" cy="3387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for VA forms: va.gov/find-forms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097225" y="3311125"/>
            <a:ext cx="7311000" cy="1710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65605C-B848-46CD-8A4D-5AD5171CF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13" y="1431102"/>
            <a:ext cx="4815767" cy="4973750"/>
          </a:xfrm>
          <a:prstGeom prst="rect">
            <a:avLst/>
          </a:prstGeom>
        </p:spPr>
      </p:pic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Download VA Form PDFs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657599" y="4295568"/>
            <a:ext cx="1597891" cy="302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ED924D-4959-4E9B-B303-7BAB77D17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13" y="1431102"/>
            <a:ext cx="4815767" cy="4973750"/>
          </a:xfrm>
          <a:prstGeom prst="rect">
            <a:avLst/>
          </a:prstGeom>
        </p:spPr>
      </p:pic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Quickly Access Form Details Page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550012" y="3731113"/>
            <a:ext cx="4707297" cy="41601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70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F2FDCD-A917-4484-8DC1-BE2C867B5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13" y="1431102"/>
            <a:ext cx="4815767" cy="4973750"/>
          </a:xfrm>
          <a:prstGeom prst="rect">
            <a:avLst/>
          </a:prstGeom>
        </p:spPr>
      </p:pic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Sort results by Form Last Updated date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9DD93-32E9-4576-8177-968C87E77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79" y="3323175"/>
            <a:ext cx="1100566" cy="211648"/>
          </a:xfrm>
          <a:prstGeom prst="rect">
            <a:avLst/>
          </a:prstGeom>
        </p:spPr>
      </p:pic>
      <p:sp>
        <p:nvSpPr>
          <p:cNvPr id="115" name="Google Shape;115;p17"/>
          <p:cNvSpPr/>
          <p:nvPr/>
        </p:nvSpPr>
        <p:spPr>
          <a:xfrm>
            <a:off x="7103688" y="3304703"/>
            <a:ext cx="1190565" cy="28824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51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400" y="2128125"/>
            <a:ext cx="6632700" cy="3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No Results - find more from GSA Forms Library</a:t>
            </a:r>
            <a:endParaRPr sz="340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2729700" y="4736550"/>
            <a:ext cx="5912700" cy="453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l="900" t="44096" r="-900"/>
          <a:stretch/>
        </p:blipFill>
        <p:spPr>
          <a:xfrm>
            <a:off x="1895249" y="1639975"/>
            <a:ext cx="8401502" cy="4229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Quickly navigate to top tasks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2179450" y="3625225"/>
            <a:ext cx="7930200" cy="2103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88" y="1440000"/>
            <a:ext cx="7302424" cy="50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 personal profile information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ubTitle" idx="1"/>
          </p:nvPr>
        </p:nvSpPr>
        <p:spPr>
          <a:xfrm>
            <a:off x="582525" y="322725"/>
            <a:ext cx="6837000" cy="35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Find VA Forms - Search Product Guide</a:t>
            </a:r>
            <a:endParaRPr b="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2444800" y="2977125"/>
            <a:ext cx="5312700" cy="3442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SP Template">
  <a:themeElements>
    <a:clrScheme name="Brown Bag Template">
      <a:dk1>
        <a:srgbClr val="0070BC"/>
      </a:dk1>
      <a:lt1>
        <a:srgbClr val="1A5484"/>
      </a:lt1>
      <a:dk2>
        <a:srgbClr val="A7A7A7"/>
      </a:dk2>
      <a:lt2>
        <a:srgbClr val="535353"/>
      </a:lt2>
      <a:accent1>
        <a:srgbClr val="0070BC"/>
      </a:accent1>
      <a:accent2>
        <a:srgbClr val="10385A"/>
      </a:accent2>
      <a:accent3>
        <a:srgbClr val="1A5484"/>
      </a:accent3>
      <a:accent4>
        <a:srgbClr val="0F2F4A"/>
      </a:accent4>
      <a:accent5>
        <a:srgbClr val="0B2439"/>
      </a:accent5>
      <a:accent6>
        <a:srgbClr val="08192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182</Words>
  <Application>Microsoft Office PowerPoint</Application>
  <PresentationFormat>Widescreen</PresentationFormat>
  <Paragraphs>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Bitter</vt:lpstr>
      <vt:lpstr>Calibri</vt:lpstr>
      <vt:lpstr>Source Sans Pro</vt:lpstr>
      <vt:lpstr>Proxima Nova</vt:lpstr>
      <vt:lpstr>Avenir</vt:lpstr>
      <vt:lpstr>Arial</vt:lpstr>
      <vt:lpstr>Source Sans Pro SemiBold</vt:lpstr>
      <vt:lpstr>VSP Template</vt:lpstr>
      <vt:lpstr>Find VA Forms - Search  Product Guide</vt:lpstr>
      <vt:lpstr>Navigating to Find VA Forms - Search</vt:lpstr>
      <vt:lpstr>Search for VA forms: va.gov/find-forms</vt:lpstr>
      <vt:lpstr>Download VA Form PDFs</vt:lpstr>
      <vt:lpstr>Quickly Access Form Details Page</vt:lpstr>
      <vt:lpstr>Sort results by Form Last Updated date</vt:lpstr>
      <vt:lpstr>No Results - find more from GSA Forms Library</vt:lpstr>
      <vt:lpstr>Quickly navigate to top tasks</vt:lpstr>
      <vt:lpstr>Manage personal profile information</vt:lpstr>
      <vt:lpstr>Find additional information outside 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VA Forms - Search  Product Guide</dc:title>
  <cp:lastModifiedBy>Marci McGuire</cp:lastModifiedBy>
  <cp:revision>2</cp:revision>
  <dcterms:modified xsi:type="dcterms:W3CDTF">2020-12-30T19:46:43Z</dcterms:modified>
</cp:coreProperties>
</file>