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Bitter" panose="020B0604020202020204" charset="0"/>
      <p:regular r:id="rId11"/>
      <p:bold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  <p:embeddedFont>
      <p:font typeface="Source Sans Pro SemiBold" panose="020B06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09d270e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09d270e8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d09d270e8_2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e5b772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e5b772f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72e5b772fe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e5b772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e5b772fe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2e5b772fe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e5b772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e5b772f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2e5b772fe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e5b772f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e5b772fe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2e5b772fe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e5b772f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e5b772fe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2e5b772fe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e5b772f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e5b772fe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2e5b772fe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1800" b="1">
                <a:solidFill>
                  <a:srgbClr val="F2F2F2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- dark">
  <p:cSld name="Comparison dark">
    <p:bg>
      <p:bgPr>
        <a:solidFill>
          <a:schemeClr val="accen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55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2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x">
  <p:cSld name="TITLE_AND_BODY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2/3">
  <p:cSld name="2_Split 2/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55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le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 - Squares">
  <p:cSld name="Two Content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" name="Google Shape;43;p6"/>
          <p:cNvCxnSpPr>
            <a:stCxn id="35" idx="3"/>
            <a:endCxn id="41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89BDE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4" name="Google Shape;44;p6"/>
          <p:cNvCxnSpPr>
            <a:stCxn id="41" idx="3"/>
            <a:endCxn id="40" idx="1"/>
          </p:cNvCxnSpPr>
          <p:nvPr/>
        </p:nvCxnSpPr>
        <p:spPr>
          <a:xfrm rot="10800000" flipH="1">
            <a:off x="4527142" y="2606649"/>
            <a:ext cx="1888800" cy="332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89BDE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45;p6"/>
          <p:cNvCxnSpPr>
            <a:stCxn id="40" idx="3"/>
            <a:endCxn id="42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89BDE8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6" name="Google Shape;46;p6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200" b="1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200" b="1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2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Four Content Boxe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 Ide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L="0" lvl="1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L="0" lvl="2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L="0" lvl="3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L="0" lvl="4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L="0" lvl="5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L="0" lvl="6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L="0" lvl="7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L="0" lvl="8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VA Forms - Search </a:t>
            </a:r>
            <a:br>
              <a:rPr lang="en-US"/>
            </a:br>
            <a:r>
              <a:rPr lang="en-US"/>
              <a:t>Product Guide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Making it easier for Veterans and others to find the right application to apply for benefits and other services.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VA.gov/find-forms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Navigating to Find VA Forms - Search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88175"/>
            <a:ext cx="7471649" cy="450022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5"/>
          <p:cNvSpPr/>
          <p:nvPr/>
        </p:nvSpPr>
        <p:spPr>
          <a:xfrm>
            <a:off x="852798" y="4962559"/>
            <a:ext cx="2275800" cy="514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470036" y="1736313"/>
            <a:ext cx="2348100" cy="764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8491250" y="2627900"/>
            <a:ext cx="3053400" cy="2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Search for “forms” from VA.gov on-site search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Top Recommendation includes link to Find VA Forms - Search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53680"/>
          <a:stretch/>
        </p:blipFill>
        <p:spPr>
          <a:xfrm>
            <a:off x="1777850" y="1926575"/>
            <a:ext cx="7721901" cy="338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for VA forms: va.gov/find-forms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97225" y="3311125"/>
            <a:ext cx="7311000" cy="1710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VA Form PDFs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13" y="1359475"/>
            <a:ext cx="5091974" cy="5045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3657600" y="4175500"/>
            <a:ext cx="1596900" cy="30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400" y="2128125"/>
            <a:ext cx="6632700" cy="3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No Results - find more from GSA Forms Library</a:t>
            </a:r>
            <a:endParaRPr sz="340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729700" y="4736550"/>
            <a:ext cx="5912700" cy="45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l="900" t="44096" r="-900"/>
          <a:stretch/>
        </p:blipFill>
        <p:spPr>
          <a:xfrm>
            <a:off x="1895249" y="1639975"/>
            <a:ext cx="8401502" cy="422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Quickly navigate to top tasks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179450" y="3625225"/>
            <a:ext cx="7930200" cy="2103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88" y="1440000"/>
            <a:ext cx="7302424" cy="5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personal profile information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2444800" y="2977125"/>
            <a:ext cx="5312700" cy="3442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251" y="1450800"/>
            <a:ext cx="9321499" cy="461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additional information outside VA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855775" y="2513175"/>
            <a:ext cx="8469600" cy="3000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Source Sans Pro SemiBold</vt:lpstr>
      <vt:lpstr>Bitter</vt:lpstr>
      <vt:lpstr>Avenir</vt:lpstr>
      <vt:lpstr>Calibri</vt:lpstr>
      <vt:lpstr>Proxima Nova</vt:lpstr>
      <vt:lpstr>Source Sans Pro</vt:lpstr>
      <vt:lpstr>Arial</vt:lpstr>
      <vt:lpstr>VSP Template</vt:lpstr>
      <vt:lpstr>Find VA Forms - Search  Product Guide</vt:lpstr>
      <vt:lpstr>Navigating to Find VA Forms - Search</vt:lpstr>
      <vt:lpstr>Search for VA forms: va.gov/find-forms</vt:lpstr>
      <vt:lpstr>Download VA Form PDFs</vt:lpstr>
      <vt:lpstr>No Results - find more from GSA Forms Library</vt:lpstr>
      <vt:lpstr>Quickly navigate to top tasks</vt:lpstr>
      <vt:lpstr>Manage personal profile information</vt:lpstr>
      <vt:lpstr>Find additional information outside 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 - Search  Product Guide</dc:title>
  <cp:lastModifiedBy>Marci McGuire</cp:lastModifiedBy>
  <cp:revision>1</cp:revision>
  <dcterms:modified xsi:type="dcterms:W3CDTF">2020-12-30T17:20:45Z</dcterms:modified>
</cp:coreProperties>
</file>