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sldIdLst>
    <p:sldId id="392" r:id="rId2"/>
    <p:sldId id="259" r:id="rId3"/>
    <p:sldId id="474" r:id="rId4"/>
    <p:sldId id="462" r:id="rId5"/>
    <p:sldId id="467" r:id="rId6"/>
    <p:sldId id="448" r:id="rId7"/>
    <p:sldId id="470" r:id="rId8"/>
    <p:sldId id="473" r:id="rId9"/>
    <p:sldId id="471" r:id="rId10"/>
    <p:sldId id="455" r:id="rId11"/>
    <p:sldId id="484" r:id="rId12"/>
    <p:sldId id="486" r:id="rId13"/>
    <p:sldId id="492" r:id="rId14"/>
    <p:sldId id="447" r:id="rId15"/>
    <p:sldId id="472" r:id="rId16"/>
    <p:sldId id="475" r:id="rId17"/>
    <p:sldId id="395" r:id="rId18"/>
    <p:sldId id="451" r:id="rId19"/>
    <p:sldId id="494" r:id="rId20"/>
    <p:sldId id="489" r:id="rId21"/>
    <p:sldId id="491" r:id="rId22"/>
    <p:sldId id="433" r:id="rId23"/>
    <p:sldId id="441" r:id="rId24"/>
    <p:sldId id="495" r:id="rId25"/>
    <p:sldId id="485" r:id="rId26"/>
    <p:sldId id="487" r:id="rId27"/>
    <p:sldId id="493" r:id="rId28"/>
    <p:sldId id="483" r:id="rId29"/>
  </p:sldIdLst>
  <p:sldSz cx="9144000" cy="5143500" type="screen16x9"/>
  <p:notesSz cx="6858000" cy="9144000"/>
  <p:embeddedFontLst>
    <p:embeddedFont>
      <p:font typeface="Bitter" panose="020B0604020202020204" charset="0"/>
      <p:regular r:id="rId31"/>
      <p:bold r:id="rId32"/>
      <p:italic r:id="rId33"/>
      <p:boldItalic r:id="rId34"/>
    </p:embeddedFont>
    <p:embeddedFont>
      <p:font typeface="Bitter Medium"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Proxima Nova" panose="020B0604020202020204" charset="0"/>
      <p:regular r:id="rId43"/>
      <p:bold r:id="rId44"/>
      <p:italic r:id="rId45"/>
      <p:boldItalic r:id="rId46"/>
    </p:embeddedFont>
    <p:embeddedFont>
      <p:font typeface="Source Sans Pro" panose="020B0503030403020204" pitchFamily="34" charset="0"/>
      <p:regular r:id="rId47"/>
      <p:bold r:id="rId48"/>
      <p:italic r:id="rId49"/>
      <p:boldItalic r:id="rId50"/>
    </p:embeddedFont>
    <p:embeddedFont>
      <p:font typeface="Source Sans Pro Light" panose="020B0403030403020204" pitchFamily="34" charset="0"/>
      <p:regular r:id="rId51"/>
      <p:italic r:id="rId52"/>
    </p:embeddedFont>
    <p:embeddedFont>
      <p:font typeface="Source Sans Pro SemiBold" panose="020B0603030403020204" pitchFamily="34" charset="0"/>
      <p:bold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ntent and IA strategy" id="{ED68B818-E863-44A3-9643-95654D674A89}">
          <p14:sldIdLst>
            <p14:sldId id="392"/>
            <p14:sldId id="259"/>
            <p14:sldId id="474"/>
            <p14:sldId id="462"/>
            <p14:sldId id="467"/>
            <p14:sldId id="448"/>
            <p14:sldId id="470"/>
            <p14:sldId id="473"/>
            <p14:sldId id="471"/>
            <p14:sldId id="455"/>
            <p14:sldId id="484"/>
            <p14:sldId id="486"/>
            <p14:sldId id="492"/>
            <p14:sldId id="447"/>
            <p14:sldId id="472"/>
          </p14:sldIdLst>
        </p14:section>
        <p14:section name="Criteria" id="{E910011A-9FAD-48AC-8E50-151077DD8123}">
          <p14:sldIdLst>
            <p14:sldId id="475"/>
            <p14:sldId id="395"/>
            <p14:sldId id="451"/>
            <p14:sldId id="494"/>
            <p14:sldId id="489"/>
            <p14:sldId id="491"/>
            <p14:sldId id="433"/>
            <p14:sldId id="441"/>
            <p14:sldId id="495"/>
            <p14:sldId id="485"/>
            <p14:sldId id="487"/>
            <p14:sldId id="493"/>
            <p14:sldId id="4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rry, Danielle" initials="TD" lastIdx="4" clrIdx="0">
    <p:extLst>
      <p:ext uri="{19B8F6BF-5375-455C-9EA6-DF929625EA0E}">
        <p15:presenceInfo xmlns:p15="http://schemas.microsoft.com/office/powerpoint/2012/main" userId="S::Danielle.Thierry@va.gov::e63947b4-cc7b-448b-a6e3-4f20d4b4cc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B16C1-937C-47C5-9EAE-64D9EC5BAF77}" v="2426" dt="2022-02-17T13:15:35.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77" autoAdjust="0"/>
    <p:restoredTop sz="91827" autoAdjust="0"/>
  </p:normalViewPr>
  <p:slideViewPr>
    <p:cSldViewPr snapToGrid="0">
      <p:cViewPr varScale="1">
        <p:scale>
          <a:sx n="64" d="100"/>
          <a:sy n="64" d="100"/>
        </p:scale>
        <p:origin x="760" y="40"/>
      </p:cViewPr>
      <p:guideLst>
        <p:guide orient="horz" pos="1620"/>
        <p:guide pos="2880"/>
      </p:guideLst>
    </p:cSldViewPr>
  </p:slideViewPr>
  <p:outlineViewPr>
    <p:cViewPr>
      <p:scale>
        <a:sx n="33" d="100"/>
        <a:sy n="33" d="100"/>
      </p:scale>
      <p:origin x="0" y="-220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rry, Danielle" userId="e63947b4-cc7b-448b-a6e3-4f20d4b4ccbc" providerId="ADAL" clId="{9CFB16C1-937C-47C5-9EAE-64D9EC5BAF77}"/>
    <pc:docChg chg="undo custSel addSld delSld modSld modSection">
      <pc:chgData name="Thierry, Danielle" userId="e63947b4-cc7b-448b-a6e3-4f20d4b4ccbc" providerId="ADAL" clId="{9CFB16C1-937C-47C5-9EAE-64D9EC5BAF77}" dt="2022-02-17T13:23:41.130" v="9886" actId="20577"/>
      <pc:docMkLst>
        <pc:docMk/>
      </pc:docMkLst>
      <pc:sldChg chg="delSp modSp mod">
        <pc:chgData name="Thierry, Danielle" userId="e63947b4-cc7b-448b-a6e3-4f20d4b4ccbc" providerId="ADAL" clId="{9CFB16C1-937C-47C5-9EAE-64D9EC5BAF77}" dt="2022-02-16T20:37:39.528" v="9368"/>
        <pc:sldMkLst>
          <pc:docMk/>
          <pc:sldMk cId="0" sldId="259"/>
        </pc:sldMkLst>
        <pc:spChg chg="mod ord">
          <ac:chgData name="Thierry, Danielle" userId="e63947b4-cc7b-448b-a6e3-4f20d4b4ccbc" providerId="ADAL" clId="{9CFB16C1-937C-47C5-9EAE-64D9EC5BAF77}" dt="2022-02-16T20:35:15.257" v="9328" actId="6549"/>
          <ac:spMkLst>
            <pc:docMk/>
            <pc:sldMk cId="0" sldId="259"/>
            <ac:spMk id="34" creationId="{8ACD5EC1-C0CF-4C2C-9762-EB2F6C91773D}"/>
          </ac:spMkLst>
        </pc:spChg>
        <pc:spChg chg="mod ord">
          <ac:chgData name="Thierry, Danielle" userId="e63947b4-cc7b-448b-a6e3-4f20d4b4ccbc" providerId="ADAL" clId="{9CFB16C1-937C-47C5-9EAE-64D9EC5BAF77}" dt="2022-02-16T20:35:47.961" v="9339" actId="6549"/>
          <ac:spMkLst>
            <pc:docMk/>
            <pc:sldMk cId="0" sldId="259"/>
            <ac:spMk id="35" creationId="{B8302A62-471B-4D26-BF89-A60013FF6DD5}"/>
          </ac:spMkLst>
        </pc:spChg>
        <pc:spChg chg="mod ord">
          <ac:chgData name="Thierry, Danielle" userId="e63947b4-cc7b-448b-a6e3-4f20d4b4ccbc" providerId="ADAL" clId="{9CFB16C1-937C-47C5-9EAE-64D9EC5BAF77}" dt="2022-02-16T20:37:31.101" v="9366"/>
          <ac:spMkLst>
            <pc:docMk/>
            <pc:sldMk cId="0" sldId="259"/>
            <ac:spMk id="36" creationId="{87E3905A-8849-405E-824F-88DE1A71E79D}"/>
          </ac:spMkLst>
        </pc:spChg>
        <pc:spChg chg="mod ord">
          <ac:chgData name="Thierry, Danielle" userId="e63947b4-cc7b-448b-a6e3-4f20d4b4ccbc" providerId="ADAL" clId="{9CFB16C1-937C-47C5-9EAE-64D9EC5BAF77}" dt="2022-02-16T20:34:50.774" v="9321" actId="6549"/>
          <ac:spMkLst>
            <pc:docMk/>
            <pc:sldMk cId="0" sldId="259"/>
            <ac:spMk id="37" creationId="{E8E77706-51C8-4279-B128-3332BF2ECA96}"/>
          </ac:spMkLst>
        </pc:spChg>
        <pc:spChg chg="mod ord">
          <ac:chgData name="Thierry, Danielle" userId="e63947b4-cc7b-448b-a6e3-4f20d4b4ccbc" providerId="ADAL" clId="{9CFB16C1-937C-47C5-9EAE-64D9EC5BAF77}" dt="2022-02-16T20:37:26.852" v="9365"/>
          <ac:spMkLst>
            <pc:docMk/>
            <pc:sldMk cId="0" sldId="259"/>
            <ac:spMk id="38" creationId="{A705AB0B-915B-4072-AF34-14E4F57A90FF}"/>
          </ac:spMkLst>
        </pc:spChg>
        <pc:spChg chg="mod ord">
          <ac:chgData name="Thierry, Danielle" userId="e63947b4-cc7b-448b-a6e3-4f20d4b4ccbc" providerId="ADAL" clId="{9CFB16C1-937C-47C5-9EAE-64D9EC5BAF77}" dt="2022-02-16T20:37:36.378" v="9367"/>
          <ac:spMkLst>
            <pc:docMk/>
            <pc:sldMk cId="0" sldId="259"/>
            <ac:spMk id="39" creationId="{9E894CA0-0CD6-420C-A963-6D55D0B79556}"/>
          </ac:spMkLst>
        </pc:spChg>
        <pc:spChg chg="mod ord">
          <ac:chgData name="Thierry, Danielle" userId="e63947b4-cc7b-448b-a6e3-4f20d4b4ccbc" providerId="ADAL" clId="{9CFB16C1-937C-47C5-9EAE-64D9EC5BAF77}" dt="2022-02-16T20:37:39.528" v="9368"/>
          <ac:spMkLst>
            <pc:docMk/>
            <pc:sldMk cId="0" sldId="259"/>
            <ac:spMk id="40" creationId="{1AC8CCAE-A2A9-4D68-BC40-61FB387C4766}"/>
          </ac:spMkLst>
        </pc:spChg>
        <pc:spChg chg="mod">
          <ac:chgData name="Thierry, Danielle" userId="e63947b4-cc7b-448b-a6e3-4f20d4b4ccbc" providerId="ADAL" clId="{9CFB16C1-937C-47C5-9EAE-64D9EC5BAF77}" dt="2022-02-16T20:34:53.342" v="9322" actId="6549"/>
          <ac:spMkLst>
            <pc:docMk/>
            <pc:sldMk cId="0" sldId="259"/>
            <ac:spMk id="192" creationId="{00000000-0000-0000-0000-000000000000}"/>
          </ac:spMkLst>
        </pc:spChg>
        <pc:spChg chg="mod ord">
          <ac:chgData name="Thierry, Danielle" userId="e63947b4-cc7b-448b-a6e3-4f20d4b4ccbc" providerId="ADAL" clId="{9CFB16C1-937C-47C5-9EAE-64D9EC5BAF77}" dt="2022-02-16T20:36:17.328" v="9346" actId="6549"/>
          <ac:spMkLst>
            <pc:docMk/>
            <pc:sldMk cId="0" sldId="259"/>
            <ac:spMk id="193" creationId="{00000000-0000-0000-0000-000000000000}"/>
          </ac:spMkLst>
        </pc:spChg>
        <pc:spChg chg="mod ord">
          <ac:chgData name="Thierry, Danielle" userId="e63947b4-cc7b-448b-a6e3-4f20d4b4ccbc" providerId="ADAL" clId="{9CFB16C1-937C-47C5-9EAE-64D9EC5BAF77}" dt="2022-02-16T20:35:33.897" v="9335" actId="6549"/>
          <ac:spMkLst>
            <pc:docMk/>
            <pc:sldMk cId="0" sldId="259"/>
            <ac:spMk id="194" creationId="{00000000-0000-0000-0000-000000000000}"/>
          </ac:spMkLst>
        </pc:spChg>
        <pc:spChg chg="del">
          <ac:chgData name="Thierry, Danielle" userId="e63947b4-cc7b-448b-a6e3-4f20d4b4ccbc" providerId="ADAL" clId="{9CFB16C1-937C-47C5-9EAE-64D9EC5BAF77}" dt="2022-02-16T17:01:17.712" v="4782" actId="478"/>
          <ac:spMkLst>
            <pc:docMk/>
            <pc:sldMk cId="0" sldId="259"/>
            <ac:spMk id="196" creationId="{00000000-0000-0000-0000-000000000000}"/>
          </ac:spMkLst>
        </pc:spChg>
        <pc:spChg chg="mod ord">
          <ac:chgData name="Thierry, Danielle" userId="e63947b4-cc7b-448b-a6e3-4f20d4b4ccbc" providerId="ADAL" clId="{9CFB16C1-937C-47C5-9EAE-64D9EC5BAF77}" dt="2022-02-16T20:35:03.911" v="9324" actId="6549"/>
          <ac:spMkLst>
            <pc:docMk/>
            <pc:sldMk cId="0" sldId="259"/>
            <ac:spMk id="200" creationId="{00000000-0000-0000-0000-000000000000}"/>
          </ac:spMkLst>
        </pc:spChg>
        <pc:spChg chg="mod ord">
          <ac:chgData name="Thierry, Danielle" userId="e63947b4-cc7b-448b-a6e3-4f20d4b4ccbc" providerId="ADAL" clId="{9CFB16C1-937C-47C5-9EAE-64D9EC5BAF77}" dt="2022-02-16T20:37:20.369" v="9364" actId="20577"/>
          <ac:spMkLst>
            <pc:docMk/>
            <pc:sldMk cId="0" sldId="259"/>
            <ac:spMk id="201" creationId="{00000000-0000-0000-0000-000000000000}"/>
          </ac:spMkLst>
        </pc:spChg>
        <pc:spChg chg="mod ord">
          <ac:chgData name="Thierry, Danielle" userId="e63947b4-cc7b-448b-a6e3-4f20d4b4ccbc" providerId="ADAL" clId="{9CFB16C1-937C-47C5-9EAE-64D9EC5BAF77}" dt="2022-02-16T20:35:20.233" v="9330"/>
          <ac:spMkLst>
            <pc:docMk/>
            <pc:sldMk cId="0" sldId="259"/>
            <ac:spMk id="202" creationId="{00000000-0000-0000-0000-000000000000}"/>
          </ac:spMkLst>
        </pc:spChg>
        <pc:spChg chg="mod ord">
          <ac:chgData name="Thierry, Danielle" userId="e63947b4-cc7b-448b-a6e3-4f20d4b4ccbc" providerId="ADAL" clId="{9CFB16C1-937C-47C5-9EAE-64D9EC5BAF77}" dt="2022-02-16T20:36:27.472" v="9348" actId="6549"/>
          <ac:spMkLst>
            <pc:docMk/>
            <pc:sldMk cId="0" sldId="259"/>
            <ac:spMk id="203" creationId="{00000000-0000-0000-0000-000000000000}"/>
          </ac:spMkLst>
        </pc:spChg>
        <pc:spChg chg="mod ord">
          <ac:chgData name="Thierry, Danielle" userId="e63947b4-cc7b-448b-a6e3-4f20d4b4ccbc" providerId="ADAL" clId="{9CFB16C1-937C-47C5-9EAE-64D9EC5BAF77}" dt="2022-02-16T20:35:40.799" v="9337" actId="6549"/>
          <ac:spMkLst>
            <pc:docMk/>
            <pc:sldMk cId="0" sldId="259"/>
            <ac:spMk id="204" creationId="{00000000-0000-0000-0000-000000000000}"/>
          </ac:spMkLst>
        </pc:spChg>
        <pc:spChg chg="mod ord">
          <ac:chgData name="Thierry, Danielle" userId="e63947b4-cc7b-448b-a6e3-4f20d4b4ccbc" providerId="ADAL" clId="{9CFB16C1-937C-47C5-9EAE-64D9EC5BAF77}" dt="2022-02-16T20:36:10.706" v="9344" actId="6549"/>
          <ac:spMkLst>
            <pc:docMk/>
            <pc:sldMk cId="0" sldId="259"/>
            <ac:spMk id="208" creationId="{00000000-0000-0000-0000-000000000000}"/>
          </ac:spMkLst>
        </pc:spChg>
        <pc:spChg chg="mod ord">
          <ac:chgData name="Thierry, Danielle" userId="e63947b4-cc7b-448b-a6e3-4f20d4b4ccbc" providerId="ADAL" clId="{9CFB16C1-937C-47C5-9EAE-64D9EC5BAF77}" dt="2022-02-16T20:35:54.832" v="9341" actId="6549"/>
          <ac:spMkLst>
            <pc:docMk/>
            <pc:sldMk cId="0" sldId="259"/>
            <ac:spMk id="209" creationId="{00000000-0000-0000-0000-000000000000}"/>
          </ac:spMkLst>
        </pc:spChg>
        <pc:spChg chg="mod ord">
          <ac:chgData name="Thierry, Danielle" userId="e63947b4-cc7b-448b-a6e3-4f20d4b4ccbc" providerId="ADAL" clId="{9CFB16C1-937C-47C5-9EAE-64D9EC5BAF77}" dt="2022-02-16T20:35:28.162" v="9333" actId="6549"/>
          <ac:spMkLst>
            <pc:docMk/>
            <pc:sldMk cId="0" sldId="259"/>
            <ac:spMk id="211" creationId="{00000000-0000-0000-0000-000000000000}"/>
          </ac:spMkLst>
        </pc:spChg>
        <pc:spChg chg="ord">
          <ac:chgData name="Thierry, Danielle" userId="e63947b4-cc7b-448b-a6e3-4f20d4b4ccbc" providerId="ADAL" clId="{9CFB16C1-937C-47C5-9EAE-64D9EC5BAF77}" dt="2022-02-16T17:26:35.558" v="7908"/>
          <ac:spMkLst>
            <pc:docMk/>
            <pc:sldMk cId="0" sldId="259"/>
            <ac:spMk id="218" creationId="{00000000-0000-0000-0000-000000000000}"/>
          </ac:spMkLst>
        </pc:spChg>
        <pc:spChg chg="ord">
          <ac:chgData name="Thierry, Danielle" userId="e63947b4-cc7b-448b-a6e3-4f20d4b4ccbc" providerId="ADAL" clId="{9CFB16C1-937C-47C5-9EAE-64D9EC5BAF77}" dt="2022-02-16T17:28:57.568" v="7965"/>
          <ac:spMkLst>
            <pc:docMk/>
            <pc:sldMk cId="0" sldId="259"/>
            <ac:spMk id="219" creationId="{00000000-0000-0000-0000-000000000000}"/>
          </ac:spMkLst>
        </pc:spChg>
        <pc:spChg chg="mod">
          <ac:chgData name="Thierry, Danielle" userId="e63947b4-cc7b-448b-a6e3-4f20d4b4ccbc" providerId="ADAL" clId="{9CFB16C1-937C-47C5-9EAE-64D9EC5BAF77}" dt="2022-02-16T17:24:19.245" v="7827" actId="962"/>
          <ac:spMkLst>
            <pc:docMk/>
            <pc:sldMk cId="0" sldId="259"/>
            <ac:spMk id="220" creationId="{00000000-0000-0000-0000-000000000000}"/>
          </ac:spMkLst>
        </pc:spChg>
        <pc:spChg chg="mod">
          <ac:chgData name="Thierry, Danielle" userId="e63947b4-cc7b-448b-a6e3-4f20d4b4ccbc" providerId="ADAL" clId="{9CFB16C1-937C-47C5-9EAE-64D9EC5BAF77}" dt="2022-02-16T17:24:21.766" v="7828" actId="962"/>
          <ac:spMkLst>
            <pc:docMk/>
            <pc:sldMk cId="0" sldId="259"/>
            <ac:spMk id="221" creationId="{00000000-0000-0000-0000-000000000000}"/>
          </ac:spMkLst>
        </pc:spChg>
        <pc:grpChg chg="mod ord">
          <ac:chgData name="Thierry, Danielle" userId="e63947b4-cc7b-448b-a6e3-4f20d4b4ccbc" providerId="ADAL" clId="{9CFB16C1-937C-47C5-9EAE-64D9EC5BAF77}" dt="2022-02-16T17:26:48.512" v="7922" actId="962"/>
          <ac:grpSpMkLst>
            <pc:docMk/>
            <pc:sldMk cId="0" sldId="259"/>
            <ac:grpSpMk id="212" creationId="{00000000-0000-0000-0000-000000000000}"/>
          </ac:grpSpMkLst>
        </pc:grpChg>
        <pc:grpChg chg="mod">
          <ac:chgData name="Thierry, Danielle" userId="e63947b4-cc7b-448b-a6e3-4f20d4b4ccbc" providerId="ADAL" clId="{9CFB16C1-937C-47C5-9EAE-64D9EC5BAF77}" dt="2022-02-16T17:29:46.296" v="7981" actId="962"/>
          <ac:grpSpMkLst>
            <pc:docMk/>
            <pc:sldMk cId="0" sldId="259"/>
            <ac:grpSpMk id="215" creationId="{00000000-0000-0000-0000-000000000000}"/>
          </ac:grpSpMkLst>
        </pc:grpChg>
        <pc:picChg chg="mod">
          <ac:chgData name="Thierry, Danielle" userId="e63947b4-cc7b-448b-a6e3-4f20d4b4ccbc" providerId="ADAL" clId="{9CFB16C1-937C-47C5-9EAE-64D9EC5BAF77}" dt="2022-02-16T17:29:52.538" v="7982" actId="962"/>
          <ac:picMkLst>
            <pc:docMk/>
            <pc:sldMk cId="0" sldId="259"/>
            <ac:picMk id="195" creationId="{00000000-0000-0000-0000-000000000000}"/>
          </ac:picMkLst>
        </pc:picChg>
      </pc:sldChg>
      <pc:sldChg chg="modSp mod">
        <pc:chgData name="Thierry, Danielle" userId="e63947b4-cc7b-448b-a6e3-4f20d4b4ccbc" providerId="ADAL" clId="{9CFB16C1-937C-47C5-9EAE-64D9EC5BAF77}" dt="2022-02-16T17:20:45.404" v="7547"/>
        <pc:sldMkLst>
          <pc:docMk/>
          <pc:sldMk cId="1946794903" sldId="392"/>
        </pc:sldMkLst>
        <pc:spChg chg="mod">
          <ac:chgData name="Thierry, Danielle" userId="e63947b4-cc7b-448b-a6e3-4f20d4b4ccbc" providerId="ADAL" clId="{9CFB16C1-937C-47C5-9EAE-64D9EC5BAF77}" dt="2022-02-16T17:01:32.208" v="4783" actId="962"/>
          <ac:spMkLst>
            <pc:docMk/>
            <pc:sldMk cId="1946794903" sldId="392"/>
            <ac:spMk id="125" creationId="{00000000-0000-0000-0000-000000000000}"/>
          </ac:spMkLst>
        </pc:spChg>
        <pc:spChg chg="ord">
          <ac:chgData name="Thierry, Danielle" userId="e63947b4-cc7b-448b-a6e3-4f20d4b4ccbc" providerId="ADAL" clId="{9CFB16C1-937C-47C5-9EAE-64D9EC5BAF77}" dt="2022-02-16T17:20:45.404" v="7547"/>
          <ac:spMkLst>
            <pc:docMk/>
            <pc:sldMk cId="1946794903" sldId="392"/>
            <ac:spMk id="126" creationId="{00000000-0000-0000-0000-000000000000}"/>
          </ac:spMkLst>
        </pc:spChg>
        <pc:spChg chg="ord">
          <ac:chgData name="Thierry, Danielle" userId="e63947b4-cc7b-448b-a6e3-4f20d4b4ccbc" providerId="ADAL" clId="{9CFB16C1-937C-47C5-9EAE-64D9EC5BAF77}" dt="2022-02-16T17:20:36.063" v="7544" actId="13244"/>
          <ac:spMkLst>
            <pc:docMk/>
            <pc:sldMk cId="1946794903" sldId="392"/>
            <ac:spMk id="128" creationId="{00000000-0000-0000-0000-000000000000}"/>
          </ac:spMkLst>
        </pc:spChg>
        <pc:picChg chg="mod ord">
          <ac:chgData name="Thierry, Danielle" userId="e63947b4-cc7b-448b-a6e3-4f20d4b4ccbc" providerId="ADAL" clId="{9CFB16C1-937C-47C5-9EAE-64D9EC5BAF77}" dt="2022-02-16T17:20:42.003" v="7546"/>
          <ac:picMkLst>
            <pc:docMk/>
            <pc:sldMk cId="1946794903" sldId="392"/>
            <ac:picMk id="127" creationId="{00000000-0000-0000-0000-000000000000}"/>
          </ac:picMkLst>
        </pc:picChg>
      </pc:sldChg>
      <pc:sldChg chg="modSp mod">
        <pc:chgData name="Thierry, Danielle" userId="e63947b4-cc7b-448b-a6e3-4f20d4b4ccbc" providerId="ADAL" clId="{9CFB16C1-937C-47C5-9EAE-64D9EC5BAF77}" dt="2022-02-17T13:13:35.848" v="9862" actId="20577"/>
        <pc:sldMkLst>
          <pc:docMk/>
          <pc:sldMk cId="3993851869" sldId="441"/>
        </pc:sldMkLst>
        <pc:spChg chg="mod">
          <ac:chgData name="Thierry, Danielle" userId="e63947b4-cc7b-448b-a6e3-4f20d4b4ccbc" providerId="ADAL" clId="{9CFB16C1-937C-47C5-9EAE-64D9EC5BAF77}" dt="2022-02-16T17:59:55.811" v="9230" actId="20577"/>
          <ac:spMkLst>
            <pc:docMk/>
            <pc:sldMk cId="3993851869" sldId="441"/>
            <ac:spMk id="2" creationId="{50695E6D-AEBA-4349-92D0-D0AB3418CF7F}"/>
          </ac:spMkLst>
        </pc:spChg>
        <pc:spChg chg="mod">
          <ac:chgData name="Thierry, Danielle" userId="e63947b4-cc7b-448b-a6e3-4f20d4b4ccbc" providerId="ADAL" clId="{9CFB16C1-937C-47C5-9EAE-64D9EC5BAF77}" dt="2022-02-17T13:13:35.848" v="9862" actId="20577"/>
          <ac:spMkLst>
            <pc:docMk/>
            <pc:sldMk cId="3993851869" sldId="441"/>
            <ac:spMk id="3" creationId="{E39FC570-76E2-4C11-B292-D38CCF30C305}"/>
          </ac:spMkLst>
        </pc:spChg>
      </pc:sldChg>
      <pc:sldChg chg="modNotesTx">
        <pc:chgData name="Thierry, Danielle" userId="e63947b4-cc7b-448b-a6e3-4f20d4b4ccbc" providerId="ADAL" clId="{9CFB16C1-937C-47C5-9EAE-64D9EC5BAF77}" dt="2022-02-16T16:55:28.061" v="4661" actId="6549"/>
        <pc:sldMkLst>
          <pc:docMk/>
          <pc:sldMk cId="189065211" sldId="447"/>
        </pc:sldMkLst>
      </pc:sldChg>
      <pc:sldChg chg="modSp mod modNotesTx">
        <pc:chgData name="Thierry, Danielle" userId="e63947b4-cc7b-448b-a6e3-4f20d4b4ccbc" providerId="ADAL" clId="{9CFB16C1-937C-47C5-9EAE-64D9EC5BAF77}" dt="2022-02-16T17:08:03.374" v="6404" actId="962"/>
        <pc:sldMkLst>
          <pc:docMk/>
          <pc:sldMk cId="985758728" sldId="448"/>
        </pc:sldMkLst>
        <pc:spChg chg="mod">
          <ac:chgData name="Thierry, Danielle" userId="e63947b4-cc7b-448b-a6e3-4f20d4b4ccbc" providerId="ADAL" clId="{9CFB16C1-937C-47C5-9EAE-64D9EC5BAF77}" dt="2022-02-16T16:40:50.655" v="4488" actId="20577"/>
          <ac:spMkLst>
            <pc:docMk/>
            <pc:sldMk cId="985758728" sldId="448"/>
            <ac:spMk id="2" creationId="{F74F5BE2-6B47-491A-8EE6-809F926F0B64}"/>
          </ac:spMkLst>
        </pc:spChg>
        <pc:spChg chg="mod">
          <ac:chgData name="Thierry, Danielle" userId="e63947b4-cc7b-448b-a6e3-4f20d4b4ccbc" providerId="ADAL" clId="{9CFB16C1-937C-47C5-9EAE-64D9EC5BAF77}" dt="2022-02-16T16:40:43.275" v="4485" actId="20577"/>
          <ac:spMkLst>
            <pc:docMk/>
            <pc:sldMk cId="985758728" sldId="448"/>
            <ac:spMk id="3" creationId="{E3AC050D-C0F8-4987-B6A7-D4321F55485A}"/>
          </ac:spMkLst>
        </pc:spChg>
        <pc:spChg chg="mod">
          <ac:chgData name="Thierry, Danielle" userId="e63947b4-cc7b-448b-a6e3-4f20d4b4ccbc" providerId="ADAL" clId="{9CFB16C1-937C-47C5-9EAE-64D9EC5BAF77}" dt="2022-02-16T17:07:41.682" v="6400" actId="962"/>
          <ac:spMkLst>
            <pc:docMk/>
            <pc:sldMk cId="985758728" sldId="448"/>
            <ac:spMk id="5" creationId="{4E2BF678-2C89-4260-9CF5-658AE1BED87D}"/>
          </ac:spMkLst>
        </pc:spChg>
        <pc:graphicFrameChg chg="mod">
          <ac:chgData name="Thierry, Danielle" userId="e63947b4-cc7b-448b-a6e3-4f20d4b4ccbc" providerId="ADAL" clId="{9CFB16C1-937C-47C5-9EAE-64D9EC5BAF77}" dt="2022-02-16T17:08:03.374" v="6404" actId="962"/>
          <ac:graphicFrameMkLst>
            <pc:docMk/>
            <pc:sldMk cId="985758728" sldId="448"/>
            <ac:graphicFrameMk id="4" creationId="{00A23543-AD9B-411C-A30F-7D7140298C1E}"/>
          </ac:graphicFrameMkLst>
        </pc:graphicFrameChg>
      </pc:sldChg>
      <pc:sldChg chg="addSp delSp modSp mod chgLayout">
        <pc:chgData name="Thierry, Danielle" userId="e63947b4-cc7b-448b-a6e3-4f20d4b4ccbc" providerId="ADAL" clId="{9CFB16C1-937C-47C5-9EAE-64D9EC5BAF77}" dt="2022-02-16T17:57:24.507" v="8733" actId="478"/>
        <pc:sldMkLst>
          <pc:docMk/>
          <pc:sldMk cId="4229907297" sldId="451"/>
        </pc:sldMkLst>
        <pc:spChg chg="add mod ord">
          <ac:chgData name="Thierry, Danielle" userId="e63947b4-cc7b-448b-a6e3-4f20d4b4ccbc" providerId="ADAL" clId="{9CFB16C1-937C-47C5-9EAE-64D9EC5BAF77}" dt="2022-02-16T17:11:27.944" v="7235" actId="20577"/>
          <ac:spMkLst>
            <pc:docMk/>
            <pc:sldMk cId="4229907297" sldId="451"/>
            <ac:spMk id="2" creationId="{AA3DEBF2-D870-4EF6-901F-6BD03C336533}"/>
          </ac:spMkLst>
        </pc:spChg>
        <pc:spChg chg="add del mod ord">
          <ac:chgData name="Thierry, Danielle" userId="e63947b4-cc7b-448b-a6e3-4f20d4b4ccbc" providerId="ADAL" clId="{9CFB16C1-937C-47C5-9EAE-64D9EC5BAF77}" dt="2022-02-16T17:57:24.507" v="8733" actId="478"/>
          <ac:spMkLst>
            <pc:docMk/>
            <pc:sldMk cId="4229907297" sldId="451"/>
            <ac:spMk id="3" creationId="{46BEFB01-14D6-4515-AD18-D1019EB6ABA9}"/>
          </ac:spMkLst>
        </pc:spChg>
        <pc:spChg chg="mod">
          <ac:chgData name="Thierry, Danielle" userId="e63947b4-cc7b-448b-a6e3-4f20d4b4ccbc" providerId="ADAL" clId="{9CFB16C1-937C-47C5-9EAE-64D9EC5BAF77}" dt="2022-02-16T16:58:42.717" v="4722" actId="20577"/>
          <ac:spMkLst>
            <pc:docMk/>
            <pc:sldMk cId="4229907297" sldId="451"/>
            <ac:spMk id="4" creationId="{EA114FD6-81B6-470F-A318-D4AD951B9019}"/>
          </ac:spMkLst>
        </pc:spChg>
        <pc:spChg chg="mod">
          <ac:chgData name="Thierry, Danielle" userId="e63947b4-cc7b-448b-a6e3-4f20d4b4ccbc" providerId="ADAL" clId="{9CFB16C1-937C-47C5-9EAE-64D9EC5BAF77}" dt="2022-02-16T17:11:00.413" v="7162" actId="1036"/>
          <ac:spMkLst>
            <pc:docMk/>
            <pc:sldMk cId="4229907297" sldId="451"/>
            <ac:spMk id="5" creationId="{51FFBAE3-CD7C-476A-A6C4-06C03E398D80}"/>
          </ac:spMkLst>
        </pc:spChg>
        <pc:spChg chg="mod">
          <ac:chgData name="Thierry, Danielle" userId="e63947b4-cc7b-448b-a6e3-4f20d4b4ccbc" providerId="ADAL" clId="{9CFB16C1-937C-47C5-9EAE-64D9EC5BAF77}" dt="2022-02-16T17:10:17.532" v="7118" actId="1076"/>
          <ac:spMkLst>
            <pc:docMk/>
            <pc:sldMk cId="4229907297" sldId="451"/>
            <ac:spMk id="6" creationId="{0E62FC43-42D3-449E-BA70-7CE255A52B2F}"/>
          </ac:spMkLst>
        </pc:spChg>
        <pc:spChg chg="mod">
          <ac:chgData name="Thierry, Danielle" userId="e63947b4-cc7b-448b-a6e3-4f20d4b4ccbc" providerId="ADAL" clId="{9CFB16C1-937C-47C5-9EAE-64D9EC5BAF77}" dt="2022-02-16T17:10:51.996" v="7142" actId="1076"/>
          <ac:spMkLst>
            <pc:docMk/>
            <pc:sldMk cId="4229907297" sldId="451"/>
            <ac:spMk id="7" creationId="{D023804A-EFF0-4D3E-B8B1-CA2A6D8DA518}"/>
          </ac:spMkLst>
        </pc:spChg>
      </pc:sldChg>
      <pc:sldChg chg="modSp mod">
        <pc:chgData name="Thierry, Danielle" userId="e63947b4-cc7b-448b-a6e3-4f20d4b4ccbc" providerId="ADAL" clId="{9CFB16C1-937C-47C5-9EAE-64D9EC5BAF77}" dt="2022-02-16T16:54:09.155" v="4660" actId="20577"/>
        <pc:sldMkLst>
          <pc:docMk/>
          <pc:sldMk cId="1570367607" sldId="455"/>
        </pc:sldMkLst>
        <pc:spChg chg="mod">
          <ac:chgData name="Thierry, Danielle" userId="e63947b4-cc7b-448b-a6e3-4f20d4b4ccbc" providerId="ADAL" clId="{9CFB16C1-937C-47C5-9EAE-64D9EC5BAF77}" dt="2022-02-16T16:54:09.155" v="4660" actId="20577"/>
          <ac:spMkLst>
            <pc:docMk/>
            <pc:sldMk cId="1570367607" sldId="455"/>
            <ac:spMk id="3" creationId="{DC544BD4-85F1-4B33-AFCD-82A0D00B33C5}"/>
          </ac:spMkLst>
        </pc:spChg>
      </pc:sldChg>
      <pc:sldChg chg="modSp mod">
        <pc:chgData name="Thierry, Danielle" userId="e63947b4-cc7b-448b-a6e3-4f20d4b4ccbc" providerId="ADAL" clId="{9CFB16C1-937C-47C5-9EAE-64D9EC5BAF77}" dt="2022-02-16T14:11:36.077" v="3734" actId="20577"/>
        <pc:sldMkLst>
          <pc:docMk/>
          <pc:sldMk cId="4038290464" sldId="462"/>
        </pc:sldMkLst>
        <pc:spChg chg="mod">
          <ac:chgData name="Thierry, Danielle" userId="e63947b4-cc7b-448b-a6e3-4f20d4b4ccbc" providerId="ADAL" clId="{9CFB16C1-937C-47C5-9EAE-64D9EC5BAF77}" dt="2022-02-16T14:11:36.077" v="3734" actId="20577"/>
          <ac:spMkLst>
            <pc:docMk/>
            <pc:sldMk cId="4038290464" sldId="462"/>
            <ac:spMk id="5" creationId="{D1F42D01-D64E-4D2C-9E3C-8636AA961E67}"/>
          </ac:spMkLst>
        </pc:spChg>
      </pc:sldChg>
      <pc:sldChg chg="modSp mod">
        <pc:chgData name="Thierry, Danielle" userId="e63947b4-cc7b-448b-a6e3-4f20d4b4ccbc" providerId="ADAL" clId="{9CFB16C1-937C-47C5-9EAE-64D9EC5BAF77}" dt="2022-02-16T16:40:26.747" v="4476" actId="6549"/>
        <pc:sldMkLst>
          <pc:docMk/>
          <pc:sldMk cId="4069885109" sldId="467"/>
        </pc:sldMkLst>
        <pc:spChg chg="mod">
          <ac:chgData name="Thierry, Danielle" userId="e63947b4-cc7b-448b-a6e3-4f20d4b4ccbc" providerId="ADAL" clId="{9CFB16C1-937C-47C5-9EAE-64D9EC5BAF77}" dt="2022-02-16T16:40:26.747" v="4476" actId="6549"/>
          <ac:spMkLst>
            <pc:docMk/>
            <pc:sldMk cId="4069885109" sldId="467"/>
            <ac:spMk id="3" creationId="{9941DE51-24BE-4C25-9E8D-5453E2B8E23F}"/>
          </ac:spMkLst>
        </pc:spChg>
      </pc:sldChg>
      <pc:sldChg chg="modSp mod">
        <pc:chgData name="Thierry, Danielle" userId="e63947b4-cc7b-448b-a6e3-4f20d4b4ccbc" providerId="ADAL" clId="{9CFB16C1-937C-47C5-9EAE-64D9EC5BAF77}" dt="2022-02-16T17:09:13.781" v="7107" actId="20577"/>
        <pc:sldMkLst>
          <pc:docMk/>
          <pc:sldMk cId="1028353083" sldId="470"/>
        </pc:sldMkLst>
        <pc:spChg chg="mod">
          <ac:chgData name="Thierry, Danielle" userId="e63947b4-cc7b-448b-a6e3-4f20d4b4ccbc" providerId="ADAL" clId="{9CFB16C1-937C-47C5-9EAE-64D9EC5BAF77}" dt="2022-02-16T14:15:10.780" v="3837" actId="20577"/>
          <ac:spMkLst>
            <pc:docMk/>
            <pc:sldMk cId="1028353083" sldId="470"/>
            <ac:spMk id="3" creationId="{30918A2A-1E14-46F8-AAFE-5E1B3701CC3A}"/>
          </ac:spMkLst>
        </pc:spChg>
        <pc:graphicFrameChg chg="mod">
          <ac:chgData name="Thierry, Danielle" userId="e63947b4-cc7b-448b-a6e3-4f20d4b4ccbc" providerId="ADAL" clId="{9CFB16C1-937C-47C5-9EAE-64D9EC5BAF77}" dt="2022-02-16T17:09:13.781" v="7107" actId="20577"/>
          <ac:graphicFrameMkLst>
            <pc:docMk/>
            <pc:sldMk cId="1028353083" sldId="470"/>
            <ac:graphicFrameMk id="4" creationId="{E83A4960-C15E-43B9-964E-91AA6801CC47}"/>
          </ac:graphicFrameMkLst>
        </pc:graphicFrameChg>
      </pc:sldChg>
      <pc:sldChg chg="modSp mod">
        <pc:chgData name="Thierry, Danielle" userId="e63947b4-cc7b-448b-a6e3-4f20d4b4ccbc" providerId="ADAL" clId="{9CFB16C1-937C-47C5-9EAE-64D9EC5BAF77}" dt="2022-02-16T16:41:10.764" v="4489" actId="20577"/>
        <pc:sldMkLst>
          <pc:docMk/>
          <pc:sldMk cId="2990007677" sldId="471"/>
        </pc:sldMkLst>
        <pc:spChg chg="mod">
          <ac:chgData name="Thierry, Danielle" userId="e63947b4-cc7b-448b-a6e3-4f20d4b4ccbc" providerId="ADAL" clId="{9CFB16C1-937C-47C5-9EAE-64D9EC5BAF77}" dt="2022-02-16T16:41:10.764" v="4489" actId="20577"/>
          <ac:spMkLst>
            <pc:docMk/>
            <pc:sldMk cId="2990007677" sldId="471"/>
            <ac:spMk id="3" creationId="{30918A2A-1E14-46F8-AAFE-5E1B3701CC3A}"/>
          </ac:spMkLst>
        </pc:spChg>
      </pc:sldChg>
      <pc:sldChg chg="modSp mod">
        <pc:chgData name="Thierry, Danielle" userId="e63947b4-cc7b-448b-a6e3-4f20d4b4ccbc" providerId="ADAL" clId="{9CFB16C1-937C-47C5-9EAE-64D9EC5BAF77}" dt="2022-02-17T13:23:41.130" v="9886" actId="20577"/>
        <pc:sldMkLst>
          <pc:docMk/>
          <pc:sldMk cId="3881418922" sldId="472"/>
        </pc:sldMkLst>
        <pc:spChg chg="mod">
          <ac:chgData name="Thierry, Danielle" userId="e63947b4-cc7b-448b-a6e3-4f20d4b4ccbc" providerId="ADAL" clId="{9CFB16C1-937C-47C5-9EAE-64D9EC5BAF77}" dt="2022-02-17T13:23:41.130" v="9886" actId="20577"/>
          <ac:spMkLst>
            <pc:docMk/>
            <pc:sldMk cId="3881418922" sldId="472"/>
            <ac:spMk id="3" creationId="{EA7378E1-23BF-418E-BE26-CE853A284362}"/>
          </ac:spMkLst>
        </pc:spChg>
      </pc:sldChg>
      <pc:sldChg chg="modSp mod">
        <pc:chgData name="Thierry, Danielle" userId="e63947b4-cc7b-448b-a6e3-4f20d4b4ccbc" providerId="ADAL" clId="{9CFB16C1-937C-47C5-9EAE-64D9EC5BAF77}" dt="2022-02-16T19:20:04.181" v="9289" actId="20577"/>
        <pc:sldMkLst>
          <pc:docMk/>
          <pc:sldMk cId="3927047885" sldId="483"/>
        </pc:sldMkLst>
        <pc:spChg chg="mod">
          <ac:chgData name="Thierry, Danielle" userId="e63947b4-cc7b-448b-a6e3-4f20d4b4ccbc" providerId="ADAL" clId="{9CFB16C1-937C-47C5-9EAE-64D9EC5BAF77}" dt="2022-02-16T19:20:04.181" v="9289" actId="20577"/>
          <ac:spMkLst>
            <pc:docMk/>
            <pc:sldMk cId="3927047885" sldId="483"/>
            <ac:spMk id="3" creationId="{8C25C305-CB3E-481B-8F7D-DCAEC896FB71}"/>
          </ac:spMkLst>
        </pc:spChg>
      </pc:sldChg>
      <pc:sldChg chg="modSp mod">
        <pc:chgData name="Thierry, Danielle" userId="e63947b4-cc7b-448b-a6e3-4f20d4b4ccbc" providerId="ADAL" clId="{9CFB16C1-937C-47C5-9EAE-64D9EC5BAF77}" dt="2022-02-16T03:14:33.222" v="1061" actId="20577"/>
        <pc:sldMkLst>
          <pc:docMk/>
          <pc:sldMk cId="2205762760" sldId="486"/>
        </pc:sldMkLst>
        <pc:spChg chg="mod">
          <ac:chgData name="Thierry, Danielle" userId="e63947b4-cc7b-448b-a6e3-4f20d4b4ccbc" providerId="ADAL" clId="{9CFB16C1-937C-47C5-9EAE-64D9EC5BAF77}" dt="2022-02-16T03:14:33.222" v="1061" actId="20577"/>
          <ac:spMkLst>
            <pc:docMk/>
            <pc:sldMk cId="2205762760" sldId="486"/>
            <ac:spMk id="3" creationId="{B91EE3A7-2828-4066-A9C6-1FC1F2E34D07}"/>
          </ac:spMkLst>
        </pc:spChg>
      </pc:sldChg>
      <pc:sldChg chg="addSp delSp modSp mod chgLayout">
        <pc:chgData name="Thierry, Danielle" userId="e63947b4-cc7b-448b-a6e3-4f20d4b4ccbc" providerId="ADAL" clId="{9CFB16C1-937C-47C5-9EAE-64D9EC5BAF77}" dt="2022-02-16T17:59:07.098" v="9211" actId="962"/>
        <pc:sldMkLst>
          <pc:docMk/>
          <pc:sldMk cId="2913872733" sldId="489"/>
        </pc:sldMkLst>
        <pc:spChg chg="mod">
          <ac:chgData name="Thierry, Danielle" userId="e63947b4-cc7b-448b-a6e3-4f20d4b4ccbc" providerId="ADAL" clId="{9CFB16C1-937C-47C5-9EAE-64D9EC5BAF77}" dt="2022-02-16T13:41:27.761" v="2442" actId="1035"/>
          <ac:spMkLst>
            <pc:docMk/>
            <pc:sldMk cId="2913872733" sldId="489"/>
            <ac:spMk id="2" creationId="{71FD6F5D-25F0-48DC-831B-657894E0E82B}"/>
          </ac:spMkLst>
        </pc:spChg>
        <pc:spChg chg="add mod ord">
          <ac:chgData name="Thierry, Danielle" userId="e63947b4-cc7b-448b-a6e3-4f20d4b4ccbc" providerId="ADAL" clId="{9CFB16C1-937C-47C5-9EAE-64D9EC5BAF77}" dt="2022-02-16T17:30:29.010" v="8023"/>
          <ac:spMkLst>
            <pc:docMk/>
            <pc:sldMk cId="2913872733" sldId="489"/>
            <ac:spMk id="4" creationId="{4BF8B831-631E-4B9A-B336-6CC876A01B1D}"/>
          </ac:spMkLst>
        </pc:spChg>
        <pc:spChg chg="add del mod ord">
          <ac:chgData name="Thierry, Danielle" userId="e63947b4-cc7b-448b-a6e3-4f20d4b4ccbc" providerId="ADAL" clId="{9CFB16C1-937C-47C5-9EAE-64D9EC5BAF77}" dt="2022-02-16T17:14:04.604" v="7358" actId="478"/>
          <ac:spMkLst>
            <pc:docMk/>
            <pc:sldMk cId="2913872733" sldId="489"/>
            <ac:spMk id="5" creationId="{E9F43076-D6D4-4F7E-9742-D5D4F354C6CA}"/>
          </ac:spMkLst>
        </pc:spChg>
        <pc:spChg chg="mod">
          <ac:chgData name="Thierry, Danielle" userId="e63947b4-cc7b-448b-a6e3-4f20d4b4ccbc" providerId="ADAL" clId="{9CFB16C1-937C-47C5-9EAE-64D9EC5BAF77}" dt="2022-02-16T17:53:44.457" v="8105" actId="962"/>
          <ac:spMkLst>
            <pc:docMk/>
            <pc:sldMk cId="2913872733" sldId="489"/>
            <ac:spMk id="27" creationId="{7F8D010A-95E4-4D58-9799-DB1DF3A9030E}"/>
          </ac:spMkLst>
        </pc:spChg>
        <pc:spChg chg="mod">
          <ac:chgData name="Thierry, Danielle" userId="e63947b4-cc7b-448b-a6e3-4f20d4b4ccbc" providerId="ADAL" clId="{9CFB16C1-937C-47C5-9EAE-64D9EC5BAF77}" dt="2022-02-16T17:54:05.562" v="8167" actId="962"/>
          <ac:spMkLst>
            <pc:docMk/>
            <pc:sldMk cId="2913872733" sldId="489"/>
            <ac:spMk id="28" creationId="{CF5AE872-7953-4DBB-A924-AD1D6EE557C8}"/>
          </ac:spMkLst>
        </pc:spChg>
        <pc:spChg chg="mod">
          <ac:chgData name="Thierry, Danielle" userId="e63947b4-cc7b-448b-a6e3-4f20d4b4ccbc" providerId="ADAL" clId="{9CFB16C1-937C-47C5-9EAE-64D9EC5BAF77}" dt="2022-02-16T17:54:19.244" v="8193" actId="962"/>
          <ac:spMkLst>
            <pc:docMk/>
            <pc:sldMk cId="2913872733" sldId="489"/>
            <ac:spMk id="29" creationId="{4A5CD8C1-0B2C-4153-939B-793CAC991A09}"/>
          </ac:spMkLst>
        </pc:spChg>
        <pc:spChg chg="mod">
          <ac:chgData name="Thierry, Danielle" userId="e63947b4-cc7b-448b-a6e3-4f20d4b4ccbc" providerId="ADAL" clId="{9CFB16C1-937C-47C5-9EAE-64D9EC5BAF77}" dt="2022-02-16T17:54:31.955" v="8221" actId="962"/>
          <ac:spMkLst>
            <pc:docMk/>
            <pc:sldMk cId="2913872733" sldId="489"/>
            <ac:spMk id="30" creationId="{B4BDD518-7964-416E-9774-52C6C0006D62}"/>
          </ac:spMkLst>
        </pc:spChg>
        <pc:spChg chg="mod">
          <ac:chgData name="Thierry, Danielle" userId="e63947b4-cc7b-448b-a6e3-4f20d4b4ccbc" providerId="ADAL" clId="{9CFB16C1-937C-47C5-9EAE-64D9EC5BAF77}" dt="2022-02-16T17:54:55.222" v="8254" actId="20577"/>
          <ac:spMkLst>
            <pc:docMk/>
            <pc:sldMk cId="2913872733" sldId="489"/>
            <ac:spMk id="31" creationId="{4C0FD440-16A6-4236-BFDA-36084B9C0F26}"/>
          </ac:spMkLst>
        </pc:spChg>
        <pc:spChg chg="mod">
          <ac:chgData name="Thierry, Danielle" userId="e63947b4-cc7b-448b-a6e3-4f20d4b4ccbc" providerId="ADAL" clId="{9CFB16C1-937C-47C5-9EAE-64D9EC5BAF77}" dt="2022-02-16T17:55:06.176" v="8376" actId="962"/>
          <ac:spMkLst>
            <pc:docMk/>
            <pc:sldMk cId="2913872733" sldId="489"/>
            <ac:spMk id="32" creationId="{F5D8F862-3E5E-4BD4-875D-8F4457FB55E4}"/>
          </ac:spMkLst>
        </pc:spChg>
        <pc:spChg chg="mod">
          <ac:chgData name="Thierry, Danielle" userId="e63947b4-cc7b-448b-a6e3-4f20d4b4ccbc" providerId="ADAL" clId="{9CFB16C1-937C-47C5-9EAE-64D9EC5BAF77}" dt="2022-02-16T17:55:14.950" v="8377" actId="962"/>
          <ac:spMkLst>
            <pc:docMk/>
            <pc:sldMk cId="2913872733" sldId="489"/>
            <ac:spMk id="33" creationId="{D036F44B-2EC4-40C5-8BE4-7C802EEE525E}"/>
          </ac:spMkLst>
        </pc:spChg>
        <pc:spChg chg="mod">
          <ac:chgData name="Thierry, Danielle" userId="e63947b4-cc7b-448b-a6e3-4f20d4b4ccbc" providerId="ADAL" clId="{9CFB16C1-937C-47C5-9EAE-64D9EC5BAF77}" dt="2022-02-16T17:55:16.338" v="8378" actId="962"/>
          <ac:spMkLst>
            <pc:docMk/>
            <pc:sldMk cId="2913872733" sldId="489"/>
            <ac:spMk id="34" creationId="{88F60B68-508E-4101-AD86-19B0B6334752}"/>
          </ac:spMkLst>
        </pc:spChg>
        <pc:spChg chg="mod">
          <ac:chgData name="Thierry, Danielle" userId="e63947b4-cc7b-448b-a6e3-4f20d4b4ccbc" providerId="ADAL" clId="{9CFB16C1-937C-47C5-9EAE-64D9EC5BAF77}" dt="2022-02-16T17:55:45.447" v="8466" actId="962"/>
          <ac:spMkLst>
            <pc:docMk/>
            <pc:sldMk cId="2913872733" sldId="489"/>
            <ac:spMk id="35" creationId="{42A12C44-15E3-4D95-BF84-62B237795A79}"/>
          </ac:spMkLst>
        </pc:spChg>
        <pc:spChg chg="mod">
          <ac:chgData name="Thierry, Danielle" userId="e63947b4-cc7b-448b-a6e3-4f20d4b4ccbc" providerId="ADAL" clId="{9CFB16C1-937C-47C5-9EAE-64D9EC5BAF77}" dt="2022-02-16T17:18:02.145" v="7522" actId="1035"/>
          <ac:spMkLst>
            <pc:docMk/>
            <pc:sldMk cId="2913872733" sldId="489"/>
            <ac:spMk id="36" creationId="{99915C64-157E-4FD4-A129-09F99973A717}"/>
          </ac:spMkLst>
        </pc:spChg>
        <pc:spChg chg="mod">
          <ac:chgData name="Thierry, Danielle" userId="e63947b4-cc7b-448b-a6e3-4f20d4b4ccbc" providerId="ADAL" clId="{9CFB16C1-937C-47C5-9EAE-64D9EC5BAF77}" dt="2022-02-16T17:18:02.145" v="7522" actId="1035"/>
          <ac:spMkLst>
            <pc:docMk/>
            <pc:sldMk cId="2913872733" sldId="489"/>
            <ac:spMk id="37" creationId="{CADC5D26-6753-430C-8884-DA2363907447}"/>
          </ac:spMkLst>
        </pc:spChg>
        <pc:spChg chg="mod">
          <ac:chgData name="Thierry, Danielle" userId="e63947b4-cc7b-448b-a6e3-4f20d4b4ccbc" providerId="ADAL" clId="{9CFB16C1-937C-47C5-9EAE-64D9EC5BAF77}" dt="2022-02-16T17:18:02.145" v="7522" actId="1035"/>
          <ac:spMkLst>
            <pc:docMk/>
            <pc:sldMk cId="2913872733" sldId="489"/>
            <ac:spMk id="38" creationId="{8C54D6CB-48F6-4D7B-8911-D41FB64EBDA1}"/>
          </ac:spMkLst>
        </pc:spChg>
        <pc:spChg chg="mod">
          <ac:chgData name="Thierry, Danielle" userId="e63947b4-cc7b-448b-a6e3-4f20d4b4ccbc" providerId="ADAL" clId="{9CFB16C1-937C-47C5-9EAE-64D9EC5BAF77}" dt="2022-02-16T17:55:53.705" v="8467" actId="962"/>
          <ac:spMkLst>
            <pc:docMk/>
            <pc:sldMk cId="2913872733" sldId="489"/>
            <ac:spMk id="39" creationId="{96C36E4E-0C37-4082-8D2B-9BE8C86F82C8}"/>
          </ac:spMkLst>
        </pc:spChg>
        <pc:spChg chg="mod">
          <ac:chgData name="Thierry, Danielle" userId="e63947b4-cc7b-448b-a6e3-4f20d4b4ccbc" providerId="ADAL" clId="{9CFB16C1-937C-47C5-9EAE-64D9EC5BAF77}" dt="2022-02-16T17:55:55.065" v="8468" actId="962"/>
          <ac:spMkLst>
            <pc:docMk/>
            <pc:sldMk cId="2913872733" sldId="489"/>
            <ac:spMk id="40" creationId="{CF0430A2-7AEA-4327-9903-3EBDFC902133}"/>
          </ac:spMkLst>
        </pc:spChg>
        <pc:spChg chg="mod">
          <ac:chgData name="Thierry, Danielle" userId="e63947b4-cc7b-448b-a6e3-4f20d4b4ccbc" providerId="ADAL" clId="{9CFB16C1-937C-47C5-9EAE-64D9EC5BAF77}" dt="2022-02-16T17:56:24.930" v="8568" actId="962"/>
          <ac:spMkLst>
            <pc:docMk/>
            <pc:sldMk cId="2913872733" sldId="489"/>
            <ac:spMk id="41" creationId="{6A79F059-D976-460F-9295-389A35AECB9F}"/>
          </ac:spMkLst>
        </pc:spChg>
        <pc:spChg chg="mod">
          <ac:chgData name="Thierry, Danielle" userId="e63947b4-cc7b-448b-a6e3-4f20d4b4ccbc" providerId="ADAL" clId="{9CFB16C1-937C-47C5-9EAE-64D9EC5BAF77}" dt="2022-02-16T17:56:47.144" v="8724" actId="962"/>
          <ac:spMkLst>
            <pc:docMk/>
            <pc:sldMk cId="2913872733" sldId="489"/>
            <ac:spMk id="42" creationId="{72472F42-3645-4B0F-B1A3-5E563FF69675}"/>
          </ac:spMkLst>
        </pc:spChg>
        <pc:spChg chg="mod">
          <ac:chgData name="Thierry, Danielle" userId="e63947b4-cc7b-448b-a6e3-4f20d4b4ccbc" providerId="ADAL" clId="{9CFB16C1-937C-47C5-9EAE-64D9EC5BAF77}" dt="2022-02-16T17:57:42.321" v="8783" actId="962"/>
          <ac:spMkLst>
            <pc:docMk/>
            <pc:sldMk cId="2913872733" sldId="489"/>
            <ac:spMk id="43" creationId="{DDE0C210-E4D7-42AC-935C-36192A3DE24F}"/>
          </ac:spMkLst>
        </pc:spChg>
        <pc:spChg chg="mod">
          <ac:chgData name="Thierry, Danielle" userId="e63947b4-cc7b-448b-a6e3-4f20d4b4ccbc" providerId="ADAL" clId="{9CFB16C1-937C-47C5-9EAE-64D9EC5BAF77}" dt="2022-02-16T17:57:54.836" v="8853" actId="962"/>
          <ac:spMkLst>
            <pc:docMk/>
            <pc:sldMk cId="2913872733" sldId="489"/>
            <ac:spMk id="44" creationId="{6E378682-B530-47C2-A879-88AA856C1198}"/>
          </ac:spMkLst>
        </pc:spChg>
        <pc:spChg chg="mod">
          <ac:chgData name="Thierry, Danielle" userId="e63947b4-cc7b-448b-a6e3-4f20d4b4ccbc" providerId="ADAL" clId="{9CFB16C1-937C-47C5-9EAE-64D9EC5BAF77}" dt="2022-02-16T17:58:25.098" v="8953" actId="962"/>
          <ac:spMkLst>
            <pc:docMk/>
            <pc:sldMk cId="2913872733" sldId="489"/>
            <ac:spMk id="45" creationId="{3CCEFE20-FE61-4764-A15E-FD58F83B6E79}"/>
          </ac:spMkLst>
        </pc:spChg>
        <pc:spChg chg="mod">
          <ac:chgData name="Thierry, Danielle" userId="e63947b4-cc7b-448b-a6e3-4f20d4b4ccbc" providerId="ADAL" clId="{9CFB16C1-937C-47C5-9EAE-64D9EC5BAF77}" dt="2022-02-16T17:58:38.723" v="9045" actId="962"/>
          <ac:spMkLst>
            <pc:docMk/>
            <pc:sldMk cId="2913872733" sldId="489"/>
            <ac:spMk id="46" creationId="{02F486E4-3019-4085-A2ED-D1C16146CEF4}"/>
          </ac:spMkLst>
        </pc:spChg>
        <pc:spChg chg="mod">
          <ac:chgData name="Thierry, Danielle" userId="e63947b4-cc7b-448b-a6e3-4f20d4b4ccbc" providerId="ADAL" clId="{9CFB16C1-937C-47C5-9EAE-64D9EC5BAF77}" dt="2022-02-16T17:58:48.148" v="9091" actId="962"/>
          <ac:spMkLst>
            <pc:docMk/>
            <pc:sldMk cId="2913872733" sldId="489"/>
            <ac:spMk id="47" creationId="{45DE805C-1621-49DC-8506-8385A1C4E100}"/>
          </ac:spMkLst>
        </pc:spChg>
        <pc:spChg chg="mod">
          <ac:chgData name="Thierry, Danielle" userId="e63947b4-cc7b-448b-a6e3-4f20d4b4ccbc" providerId="ADAL" clId="{9CFB16C1-937C-47C5-9EAE-64D9EC5BAF77}" dt="2022-02-16T17:59:07.098" v="9211" actId="962"/>
          <ac:spMkLst>
            <pc:docMk/>
            <pc:sldMk cId="2913872733" sldId="489"/>
            <ac:spMk id="48" creationId="{F80A8EAD-0BFA-47CF-98B5-45E01D1B28FD}"/>
          </ac:spMkLst>
        </pc:spChg>
        <pc:spChg chg="mod">
          <ac:chgData name="Thierry, Danielle" userId="e63947b4-cc7b-448b-a6e3-4f20d4b4ccbc" providerId="ADAL" clId="{9CFB16C1-937C-47C5-9EAE-64D9EC5BAF77}" dt="2022-02-16T17:58:13.097" v="8903" actId="962"/>
          <ac:spMkLst>
            <pc:docMk/>
            <pc:sldMk cId="2913872733" sldId="489"/>
            <ac:spMk id="50" creationId="{E28670C9-CBE3-4AF0-B5D4-163AEB5D8B4E}"/>
          </ac:spMkLst>
        </pc:spChg>
        <pc:spChg chg="mod ord">
          <ac:chgData name="Thierry, Danielle" userId="e63947b4-cc7b-448b-a6e3-4f20d4b4ccbc" providerId="ADAL" clId="{9CFB16C1-937C-47C5-9EAE-64D9EC5BAF77}" dt="2022-02-16T17:53:26.774" v="8055"/>
          <ac:spMkLst>
            <pc:docMk/>
            <pc:sldMk cId="2913872733" sldId="489"/>
            <ac:spMk id="57" creationId="{5269142A-7E68-48D1-978E-727B7262BC1E}"/>
          </ac:spMkLst>
        </pc:spChg>
        <pc:spChg chg="mod ord">
          <ac:chgData name="Thierry, Danielle" userId="e63947b4-cc7b-448b-a6e3-4f20d4b4ccbc" providerId="ADAL" clId="{9CFB16C1-937C-47C5-9EAE-64D9EC5BAF77}" dt="2022-02-16T17:57:03.210" v="8732"/>
          <ac:spMkLst>
            <pc:docMk/>
            <pc:sldMk cId="2913872733" sldId="489"/>
            <ac:spMk id="58" creationId="{DD6502F0-F89E-44FE-A73F-5E2728D08063}"/>
          </ac:spMkLst>
        </pc:spChg>
        <pc:cxnChg chg="mod">
          <ac:chgData name="Thierry, Danielle" userId="e63947b4-cc7b-448b-a6e3-4f20d4b4ccbc" providerId="ADAL" clId="{9CFB16C1-937C-47C5-9EAE-64D9EC5BAF77}" dt="2022-02-16T17:14:02.245" v="7356" actId="1036"/>
          <ac:cxnSpMkLst>
            <pc:docMk/>
            <pc:sldMk cId="2913872733" sldId="489"/>
            <ac:cxnSpMk id="3" creationId="{15B4936D-8DB3-4D55-8AFF-C868D095753E}"/>
          </ac:cxnSpMkLst>
        </pc:cxnChg>
      </pc:sldChg>
      <pc:sldChg chg="modSp mod">
        <pc:chgData name="Thierry, Danielle" userId="e63947b4-cc7b-448b-a6e3-4f20d4b4ccbc" providerId="ADAL" clId="{9CFB16C1-937C-47C5-9EAE-64D9EC5BAF77}" dt="2022-02-16T03:16:05.649" v="1110" actId="6549"/>
        <pc:sldMkLst>
          <pc:docMk/>
          <pc:sldMk cId="388481417" sldId="491"/>
        </pc:sldMkLst>
        <pc:spChg chg="mod">
          <ac:chgData name="Thierry, Danielle" userId="e63947b4-cc7b-448b-a6e3-4f20d4b4ccbc" providerId="ADAL" clId="{9CFB16C1-937C-47C5-9EAE-64D9EC5BAF77}" dt="2022-02-16T03:16:05.649" v="1110" actId="6549"/>
          <ac:spMkLst>
            <pc:docMk/>
            <pc:sldMk cId="388481417" sldId="491"/>
            <ac:spMk id="3" creationId="{3E6258F9-6E72-438C-B026-DF412ECBAE25}"/>
          </ac:spMkLst>
        </pc:spChg>
      </pc:sldChg>
      <pc:sldChg chg="modSp mod">
        <pc:chgData name="Thierry, Danielle" userId="e63947b4-cc7b-448b-a6e3-4f20d4b4ccbc" providerId="ADAL" clId="{9CFB16C1-937C-47C5-9EAE-64D9EC5BAF77}" dt="2022-02-16T13:09:04.412" v="1882" actId="20577"/>
        <pc:sldMkLst>
          <pc:docMk/>
          <pc:sldMk cId="2503448954" sldId="492"/>
        </pc:sldMkLst>
        <pc:spChg chg="mod">
          <ac:chgData name="Thierry, Danielle" userId="e63947b4-cc7b-448b-a6e3-4f20d4b4ccbc" providerId="ADAL" clId="{9CFB16C1-937C-47C5-9EAE-64D9EC5BAF77}" dt="2022-02-16T13:09:04.412" v="1882" actId="20577"/>
          <ac:spMkLst>
            <pc:docMk/>
            <pc:sldMk cId="2503448954" sldId="492"/>
            <ac:spMk id="3" creationId="{C6A01A8F-1626-49F0-9F49-7B92F1564078}"/>
          </ac:spMkLst>
        </pc:spChg>
      </pc:sldChg>
      <pc:sldChg chg="modSp mod">
        <pc:chgData name="Thierry, Danielle" userId="e63947b4-cc7b-448b-a6e3-4f20d4b4ccbc" providerId="ADAL" clId="{9CFB16C1-937C-47C5-9EAE-64D9EC5BAF77}" dt="2022-02-16T16:19:33.375" v="4434" actId="20577"/>
        <pc:sldMkLst>
          <pc:docMk/>
          <pc:sldMk cId="2151321808" sldId="493"/>
        </pc:sldMkLst>
        <pc:spChg chg="mod">
          <ac:chgData name="Thierry, Danielle" userId="e63947b4-cc7b-448b-a6e3-4f20d4b4ccbc" providerId="ADAL" clId="{9CFB16C1-937C-47C5-9EAE-64D9EC5BAF77}" dt="2022-02-16T16:19:33.375" v="4434" actId="20577"/>
          <ac:spMkLst>
            <pc:docMk/>
            <pc:sldMk cId="2151321808" sldId="493"/>
            <ac:spMk id="3" creationId="{D4DCE0E7-7249-4D61-A404-5C75A64833EB}"/>
          </ac:spMkLst>
        </pc:spChg>
      </pc:sldChg>
      <pc:sldChg chg="addSp delSp modSp mod chgLayout">
        <pc:chgData name="Thierry, Danielle" userId="e63947b4-cc7b-448b-a6e3-4f20d4b4ccbc" providerId="ADAL" clId="{9CFB16C1-937C-47C5-9EAE-64D9EC5BAF77}" dt="2022-02-16T17:12:23.081" v="7263" actId="255"/>
        <pc:sldMkLst>
          <pc:docMk/>
          <pc:sldMk cId="1577637605" sldId="494"/>
        </pc:sldMkLst>
        <pc:spChg chg="del">
          <ac:chgData name="Thierry, Danielle" userId="e63947b4-cc7b-448b-a6e3-4f20d4b4ccbc" providerId="ADAL" clId="{9CFB16C1-937C-47C5-9EAE-64D9EC5BAF77}" dt="2022-02-16T14:27:38.190" v="3963" actId="478"/>
          <ac:spMkLst>
            <pc:docMk/>
            <pc:sldMk cId="1577637605" sldId="494"/>
            <ac:spMk id="2" creationId="{FA337732-3856-42C2-86E8-13C50FFD17D7}"/>
          </ac:spMkLst>
        </pc:spChg>
        <pc:spChg chg="add del mod">
          <ac:chgData name="Thierry, Danielle" userId="e63947b4-cc7b-448b-a6e3-4f20d4b4ccbc" providerId="ADAL" clId="{9CFB16C1-937C-47C5-9EAE-64D9EC5BAF77}" dt="2022-02-16T14:27:43.650" v="3964" actId="478"/>
          <ac:spMkLst>
            <pc:docMk/>
            <pc:sldMk cId="1577637605" sldId="494"/>
            <ac:spMk id="4" creationId="{4EC53588-5FBD-44B5-A429-7B43BD940FD5}"/>
          </ac:spMkLst>
        </pc:spChg>
        <pc:spChg chg="add mod ord">
          <ac:chgData name="Thierry, Danielle" userId="e63947b4-cc7b-448b-a6e3-4f20d4b4ccbc" providerId="ADAL" clId="{9CFB16C1-937C-47C5-9EAE-64D9EC5BAF77}" dt="2022-02-16T17:12:23.081" v="7263" actId="255"/>
          <ac:spMkLst>
            <pc:docMk/>
            <pc:sldMk cId="1577637605" sldId="494"/>
            <ac:spMk id="5" creationId="{9B99C9ED-5048-406B-A763-B39798A24A4D}"/>
          </ac:spMkLst>
        </pc:spChg>
        <pc:graphicFrameChg chg="mod ord modGraphic">
          <ac:chgData name="Thierry, Danielle" userId="e63947b4-cc7b-448b-a6e3-4f20d4b4ccbc" providerId="ADAL" clId="{9CFB16C1-937C-47C5-9EAE-64D9EC5BAF77}" dt="2022-02-16T17:12:13.242" v="7262" actId="14100"/>
          <ac:graphicFrameMkLst>
            <pc:docMk/>
            <pc:sldMk cId="1577637605" sldId="494"/>
            <ac:graphicFrameMk id="10" creationId="{5B806EC7-23A2-4012-BCC1-AEBC78BE1B39}"/>
          </ac:graphicFrameMkLst>
        </pc:graphicFrameChg>
      </pc:sldChg>
      <pc:sldChg chg="del">
        <pc:chgData name="Thierry, Danielle" userId="e63947b4-cc7b-448b-a6e3-4f20d4b4ccbc" providerId="ADAL" clId="{9CFB16C1-937C-47C5-9EAE-64D9EC5BAF77}" dt="2022-02-16T14:39:08.936" v="4373" actId="47"/>
        <pc:sldMkLst>
          <pc:docMk/>
          <pc:sldMk cId="4223460885" sldId="496"/>
        </pc:sldMkLst>
      </pc:sldChg>
      <pc:sldChg chg="modSp new add del mod">
        <pc:chgData name="Thierry, Danielle" userId="e63947b4-cc7b-448b-a6e3-4f20d4b4ccbc" providerId="ADAL" clId="{9CFB16C1-937C-47C5-9EAE-64D9EC5BAF77}" dt="2022-02-16T14:36:41.583" v="4211" actId="47"/>
        <pc:sldMkLst>
          <pc:docMk/>
          <pc:sldMk cId="1084009736" sldId="497"/>
        </pc:sldMkLst>
        <pc:spChg chg="mod">
          <ac:chgData name="Thierry, Danielle" userId="e63947b4-cc7b-448b-a6e3-4f20d4b4ccbc" providerId="ADAL" clId="{9CFB16C1-937C-47C5-9EAE-64D9EC5BAF77}" dt="2022-02-16T13:42:08.819" v="2484" actId="20577"/>
          <ac:spMkLst>
            <pc:docMk/>
            <pc:sldMk cId="1084009736" sldId="497"/>
            <ac:spMk id="2" creationId="{E1C0B9B4-800F-4D76-90E6-B4DD1A576490}"/>
          </ac:spMkLst>
        </pc:spChg>
        <pc:spChg chg="mod">
          <ac:chgData name="Thierry, Danielle" userId="e63947b4-cc7b-448b-a6e3-4f20d4b4ccbc" providerId="ADAL" clId="{9CFB16C1-937C-47C5-9EAE-64D9EC5BAF77}" dt="2022-02-16T14:36:40.625" v="4210" actId="21"/>
          <ac:spMkLst>
            <pc:docMk/>
            <pc:sldMk cId="1084009736" sldId="497"/>
            <ac:spMk id="3" creationId="{5131B1CC-0EFC-4250-A449-09C93952B49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EE9BE-D916-494F-BEEF-80DE6851A76D}"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E20B7229-404D-4B1E-BEC9-8640F04071B4}">
      <dgm:prSet phldrT="[Text]" custT="1"/>
      <dgm:spPr/>
      <dgm:t>
        <a:bodyPr/>
        <a:lstStyle/>
        <a:p>
          <a:r>
            <a:rPr lang="en-US" sz="2400" b="1" dirty="0">
              <a:solidFill>
                <a:srgbClr val="FFFFFF"/>
              </a:solidFill>
              <a:latin typeface="Source Sans Pro"/>
              <a:ea typeface="Source Sans Pro"/>
            </a:rPr>
            <a:t>Benefit hub</a:t>
          </a:r>
          <a:br>
            <a:rPr lang="en-US" sz="2400" b="1" dirty="0">
              <a:solidFill>
                <a:srgbClr val="FFFFFF"/>
              </a:solidFill>
              <a:latin typeface="Source Sans Pro"/>
              <a:ea typeface="Source Sans Pro"/>
            </a:rPr>
          </a:br>
          <a:br>
            <a:rPr lang="en-US" sz="2400" b="1" dirty="0">
              <a:solidFill>
                <a:srgbClr val="FFFFFF"/>
              </a:solidFill>
              <a:latin typeface="Source Sans Pro"/>
              <a:ea typeface="Source Sans Pro"/>
            </a:rPr>
          </a:br>
          <a:r>
            <a:rPr lang="en-US" sz="1200" b="1" dirty="0">
              <a:solidFill>
                <a:srgbClr val="FFFFFF"/>
              </a:solidFill>
              <a:latin typeface="Source Sans Pro"/>
              <a:ea typeface="Source Sans Pro"/>
            </a:rPr>
            <a:t>Basic information Veterans and other beneficiaries need to quickly and easily discover, apply for, track, and manage VA benefits</a:t>
          </a:r>
        </a:p>
      </dgm:t>
    </dgm:pt>
    <dgm:pt modelId="{F3EDD487-BD0B-4B4B-BDD2-E36E2ACD85DA}" type="parTrans" cxnId="{09CAFF6C-32A8-4118-B547-D55E627204E4}">
      <dgm:prSet/>
      <dgm:spPr/>
      <dgm:t>
        <a:bodyPr/>
        <a:lstStyle/>
        <a:p>
          <a:endParaRPr lang="en-US"/>
        </a:p>
      </dgm:t>
    </dgm:pt>
    <dgm:pt modelId="{C5544550-5E24-4061-8202-DF2636FC3C16}" type="sibTrans" cxnId="{09CAFF6C-32A8-4118-B547-D55E627204E4}">
      <dgm:prSet/>
      <dgm:spPr/>
      <dgm:t>
        <a:bodyPr/>
        <a:lstStyle/>
        <a:p>
          <a:endParaRPr lang="en-US"/>
        </a:p>
      </dgm:t>
    </dgm:pt>
    <dgm:pt modelId="{EDD2F778-8BAA-48FB-857A-47C052C04BF2}">
      <dgm:prSet phldrT="[Text]" custT="1"/>
      <dgm:spPr/>
      <dgm:t>
        <a:bodyPr/>
        <a:lstStyle/>
        <a:p>
          <a:r>
            <a:rPr lang="en-US" sz="2400" b="1" dirty="0">
              <a:solidFill>
                <a:srgbClr val="FFFFFF"/>
              </a:solidFill>
              <a:latin typeface="Source Sans Pro"/>
              <a:ea typeface="Source Sans Pro"/>
            </a:rPr>
            <a:t>R&amp;S</a:t>
          </a:r>
          <a:endParaRPr lang="en-US" sz="1200" b="1" dirty="0">
            <a:solidFill>
              <a:srgbClr val="FFFFFF"/>
            </a:solidFill>
            <a:latin typeface="Source Sans Pro"/>
            <a:ea typeface="Source Sans Pro"/>
          </a:endParaRPr>
        </a:p>
        <a:p>
          <a:pPr rtl="0"/>
          <a:r>
            <a:rPr lang="en-US" sz="1200" b="1" dirty="0">
              <a:solidFill>
                <a:srgbClr val="FFFFFF"/>
              </a:solidFill>
              <a:latin typeface="Source Sans Pro"/>
              <a:ea typeface="Source Sans Pro"/>
            </a:rPr>
            <a:t>Targeted, supplemental information to empower Veterans and other beneficiaries to fully understand their VA benefits and related tools or services</a:t>
          </a:r>
          <a:endParaRPr lang="en-US" sz="1200" b="1" dirty="0">
            <a:solidFill>
              <a:srgbClr val="FFFFFF"/>
            </a:solidFill>
            <a:latin typeface="Source Sans Pro" panose="020B0503030403020204" pitchFamily="34" charset="0"/>
            <a:ea typeface="Source Sans Pro" panose="020B0503030403020204" pitchFamily="34" charset="0"/>
          </a:endParaRPr>
        </a:p>
      </dgm:t>
    </dgm:pt>
    <dgm:pt modelId="{7A9D708C-6394-4EBE-904A-5FF7ACB202B9}" type="parTrans" cxnId="{3AD496CB-5622-44C8-92D0-5173C4EE23F7}">
      <dgm:prSet/>
      <dgm:spPr/>
      <dgm:t>
        <a:bodyPr/>
        <a:lstStyle/>
        <a:p>
          <a:endParaRPr lang="en-US"/>
        </a:p>
      </dgm:t>
    </dgm:pt>
    <dgm:pt modelId="{53BCDE42-4C34-4690-A7D0-8D7691C1D099}" type="sibTrans" cxnId="{3AD496CB-5622-44C8-92D0-5173C4EE23F7}">
      <dgm:prSet/>
      <dgm:spPr/>
      <dgm:t>
        <a:bodyPr/>
        <a:lstStyle/>
        <a:p>
          <a:endParaRPr lang="en-US"/>
        </a:p>
      </dgm:t>
    </dgm:pt>
    <dgm:pt modelId="{C4125C18-59F3-4908-9D6F-81BAE7562080}" type="pres">
      <dgm:prSet presAssocID="{B3EEE9BE-D916-494F-BEEF-80DE6851A76D}" presName="Name0" presStyleCnt="0">
        <dgm:presLayoutVars>
          <dgm:chMax val="7"/>
          <dgm:dir/>
          <dgm:resizeHandles val="exact"/>
        </dgm:presLayoutVars>
      </dgm:prSet>
      <dgm:spPr/>
    </dgm:pt>
    <dgm:pt modelId="{69BA3FE3-53F8-450E-A32B-ECA5FE99C4B3}" type="pres">
      <dgm:prSet presAssocID="{B3EEE9BE-D916-494F-BEEF-80DE6851A76D}" presName="ellipse1" presStyleLbl="vennNode1" presStyleIdx="0" presStyleCnt="2" custScaleX="153481" custLinFactNeighborX="-50303" custLinFactNeighborY="1684">
        <dgm:presLayoutVars>
          <dgm:bulletEnabled val="1"/>
        </dgm:presLayoutVars>
      </dgm:prSet>
      <dgm:spPr/>
    </dgm:pt>
    <dgm:pt modelId="{0B5E5BA9-F975-459B-B87A-CA55BC61C395}" type="pres">
      <dgm:prSet presAssocID="{B3EEE9BE-D916-494F-BEEF-80DE6851A76D}" presName="ellipse2" presStyleLbl="vennNode1" presStyleIdx="1" presStyleCnt="2" custScaleX="153315" custLinFactNeighborX="39610" custLinFactNeighborY="-65010">
        <dgm:presLayoutVars>
          <dgm:bulletEnabled val="1"/>
        </dgm:presLayoutVars>
      </dgm:prSet>
      <dgm:spPr/>
    </dgm:pt>
  </dgm:ptLst>
  <dgm:cxnLst>
    <dgm:cxn modelId="{06C1A962-51D7-4E43-BF4D-311D436C45AF}" type="presOf" srcId="{EDD2F778-8BAA-48FB-857A-47C052C04BF2}" destId="{0B5E5BA9-F975-459B-B87A-CA55BC61C395}" srcOrd="0" destOrd="0" presId="urn:microsoft.com/office/officeart/2005/8/layout/rings+Icon"/>
    <dgm:cxn modelId="{09CAFF6C-32A8-4118-B547-D55E627204E4}" srcId="{B3EEE9BE-D916-494F-BEEF-80DE6851A76D}" destId="{E20B7229-404D-4B1E-BEC9-8640F04071B4}" srcOrd="0" destOrd="0" parTransId="{F3EDD487-BD0B-4B4B-BDD2-E36E2ACD85DA}" sibTransId="{C5544550-5E24-4061-8202-DF2636FC3C16}"/>
    <dgm:cxn modelId="{516E0774-0535-4CD3-BE6B-ADC1CDE69773}" type="presOf" srcId="{E20B7229-404D-4B1E-BEC9-8640F04071B4}" destId="{69BA3FE3-53F8-450E-A32B-ECA5FE99C4B3}" srcOrd="0" destOrd="0" presId="urn:microsoft.com/office/officeart/2005/8/layout/rings+Icon"/>
    <dgm:cxn modelId="{840C857D-E6F6-40CB-9CCA-07D46162C062}" type="presOf" srcId="{B3EEE9BE-D916-494F-BEEF-80DE6851A76D}" destId="{C4125C18-59F3-4908-9D6F-81BAE7562080}" srcOrd="0" destOrd="0" presId="urn:microsoft.com/office/officeart/2005/8/layout/rings+Icon"/>
    <dgm:cxn modelId="{3AD496CB-5622-44C8-92D0-5173C4EE23F7}" srcId="{B3EEE9BE-D916-494F-BEEF-80DE6851A76D}" destId="{EDD2F778-8BAA-48FB-857A-47C052C04BF2}" srcOrd="1" destOrd="0" parTransId="{7A9D708C-6394-4EBE-904A-5FF7ACB202B9}" sibTransId="{53BCDE42-4C34-4690-A7D0-8D7691C1D099}"/>
    <dgm:cxn modelId="{482EF3F3-A9B4-460A-814A-449AB8217DED}" type="presParOf" srcId="{C4125C18-59F3-4908-9D6F-81BAE7562080}" destId="{69BA3FE3-53F8-450E-A32B-ECA5FE99C4B3}" srcOrd="0" destOrd="0" presId="urn:microsoft.com/office/officeart/2005/8/layout/rings+Icon"/>
    <dgm:cxn modelId="{1C724BC5-DCCF-43A6-B09C-6F3E7C497F6B}" type="presParOf" srcId="{C4125C18-59F3-4908-9D6F-81BAE7562080}" destId="{0B5E5BA9-F975-459B-B87A-CA55BC61C395}" srcOrd="1"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2089F8-F7DE-49C5-8EAB-6F0C08F36E2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6BB72727-7ACA-4C10-84D2-330F3EAABC18}">
      <dgm:prSet phldrT="[Text]"/>
      <dgm:spPr/>
      <dgm:t>
        <a:bodyPr/>
        <a:lstStyle/>
        <a:p>
          <a:r>
            <a:rPr lang="en-US" dirty="0">
              <a:solidFill>
                <a:srgbClr val="FFFFFF"/>
              </a:solidFill>
            </a:rPr>
            <a:t>Structured content in Drupal CMS</a:t>
          </a:r>
        </a:p>
      </dgm:t>
    </dgm:pt>
    <dgm:pt modelId="{ED5C473C-02CC-4822-8B6E-B3BFFC63C02D}" type="parTrans" cxnId="{CBAC59C5-8EA3-491B-82D5-B10F6A8C6F1E}">
      <dgm:prSet/>
      <dgm:spPr/>
      <dgm:t>
        <a:bodyPr/>
        <a:lstStyle/>
        <a:p>
          <a:endParaRPr lang="en-US">
            <a:solidFill>
              <a:srgbClr val="FFFFFF"/>
            </a:solidFill>
          </a:endParaRPr>
        </a:p>
      </dgm:t>
    </dgm:pt>
    <dgm:pt modelId="{04A74ABA-8A63-4962-9898-E72612EBAD17}" type="sibTrans" cxnId="{CBAC59C5-8EA3-491B-82D5-B10F6A8C6F1E}">
      <dgm:prSet/>
      <dgm:spPr/>
      <dgm:t>
        <a:bodyPr/>
        <a:lstStyle/>
        <a:p>
          <a:endParaRPr lang="en-US">
            <a:solidFill>
              <a:srgbClr val="FFFFFF"/>
            </a:solidFill>
          </a:endParaRPr>
        </a:p>
      </dgm:t>
    </dgm:pt>
    <dgm:pt modelId="{C9852A8C-F37B-4BDE-9015-C3C9D4C6CE16}">
      <dgm:prSet phldrT="[Text]"/>
      <dgm:spPr/>
      <dgm:t>
        <a:bodyPr/>
        <a:lstStyle/>
        <a:p>
          <a:r>
            <a:rPr lang="en-US" dirty="0">
              <a:solidFill>
                <a:srgbClr val="FFFFFF"/>
              </a:solidFill>
            </a:rPr>
            <a:t>Benefit hubs</a:t>
          </a:r>
        </a:p>
      </dgm:t>
    </dgm:pt>
    <dgm:pt modelId="{380C2386-33FF-49FE-AE9C-78A32122332E}" type="parTrans" cxnId="{262ADA55-8EB3-41ED-BFBE-9275D9BBD976}">
      <dgm:prSet/>
      <dgm:spPr/>
      <dgm:t>
        <a:bodyPr/>
        <a:lstStyle/>
        <a:p>
          <a:endParaRPr lang="en-US" dirty="0">
            <a:solidFill>
              <a:srgbClr val="FFFFFF"/>
            </a:solidFill>
          </a:endParaRPr>
        </a:p>
      </dgm:t>
    </dgm:pt>
    <dgm:pt modelId="{280CE121-75E7-48BD-BFC5-77C4F27A7BCC}" type="sibTrans" cxnId="{262ADA55-8EB3-41ED-BFBE-9275D9BBD976}">
      <dgm:prSet/>
      <dgm:spPr/>
      <dgm:t>
        <a:bodyPr/>
        <a:lstStyle/>
        <a:p>
          <a:endParaRPr lang="en-US">
            <a:solidFill>
              <a:srgbClr val="FFFFFF"/>
            </a:solidFill>
          </a:endParaRPr>
        </a:p>
      </dgm:t>
    </dgm:pt>
    <dgm:pt modelId="{DC356CCC-2DE7-44E8-B761-A40204478599}">
      <dgm:prSet phldrT="[Text]"/>
      <dgm:spPr/>
      <dgm:t>
        <a:bodyPr/>
        <a:lstStyle/>
        <a:p>
          <a:r>
            <a:rPr lang="en-US" dirty="0">
              <a:solidFill>
                <a:srgbClr val="FFFFFF"/>
              </a:solidFill>
            </a:rPr>
            <a:t>Mobile app</a:t>
          </a:r>
        </a:p>
      </dgm:t>
    </dgm:pt>
    <dgm:pt modelId="{BF756843-657B-4D92-BA24-95BBA7F84B79}" type="parTrans" cxnId="{558FBBCB-1AB6-4774-83CC-4D582BB015A6}">
      <dgm:prSet/>
      <dgm:spPr/>
      <dgm:t>
        <a:bodyPr/>
        <a:lstStyle/>
        <a:p>
          <a:endParaRPr lang="en-US" dirty="0">
            <a:solidFill>
              <a:srgbClr val="FFFFFF"/>
            </a:solidFill>
          </a:endParaRPr>
        </a:p>
      </dgm:t>
    </dgm:pt>
    <dgm:pt modelId="{49C72A05-E9BD-45AC-B262-420FA70EDC68}" type="sibTrans" cxnId="{558FBBCB-1AB6-4774-83CC-4D582BB015A6}">
      <dgm:prSet/>
      <dgm:spPr/>
      <dgm:t>
        <a:bodyPr/>
        <a:lstStyle/>
        <a:p>
          <a:endParaRPr lang="en-US">
            <a:solidFill>
              <a:srgbClr val="FFFFFF"/>
            </a:solidFill>
          </a:endParaRPr>
        </a:p>
      </dgm:t>
    </dgm:pt>
    <dgm:pt modelId="{F9C0A185-1471-4918-9A66-CC430E834945}">
      <dgm:prSet/>
      <dgm:spPr/>
      <dgm:t>
        <a:bodyPr/>
        <a:lstStyle/>
        <a:p>
          <a:r>
            <a:rPr lang="en-US" dirty="0">
              <a:solidFill>
                <a:srgbClr val="FFFFFF"/>
              </a:solidFill>
            </a:rPr>
            <a:t>Virtual agent</a:t>
          </a:r>
        </a:p>
      </dgm:t>
    </dgm:pt>
    <dgm:pt modelId="{4924DDD3-9792-49AD-A7D9-90599C5E79BD}" type="parTrans" cxnId="{F2ED83EC-4301-46AC-A0F1-081397C41DCE}">
      <dgm:prSet/>
      <dgm:spPr/>
      <dgm:t>
        <a:bodyPr/>
        <a:lstStyle/>
        <a:p>
          <a:endParaRPr lang="en-US" dirty="0">
            <a:solidFill>
              <a:srgbClr val="FFFFFF"/>
            </a:solidFill>
          </a:endParaRPr>
        </a:p>
      </dgm:t>
    </dgm:pt>
    <dgm:pt modelId="{B158ED1F-FB91-4A01-8577-A85A455D97B0}" type="sibTrans" cxnId="{F2ED83EC-4301-46AC-A0F1-081397C41DCE}">
      <dgm:prSet/>
      <dgm:spPr/>
      <dgm:t>
        <a:bodyPr/>
        <a:lstStyle/>
        <a:p>
          <a:endParaRPr lang="en-US">
            <a:solidFill>
              <a:srgbClr val="FFFFFF"/>
            </a:solidFill>
          </a:endParaRPr>
        </a:p>
      </dgm:t>
    </dgm:pt>
    <dgm:pt modelId="{CDBF7144-CD89-4392-AEE3-61F80AAE7A11}">
      <dgm:prSet/>
      <dgm:spPr/>
      <dgm:t>
        <a:bodyPr/>
        <a:lstStyle/>
        <a:p>
          <a:r>
            <a:rPr lang="en-US" dirty="0">
              <a:solidFill>
                <a:srgbClr val="FFFFFF"/>
              </a:solidFill>
            </a:rPr>
            <a:t>More…</a:t>
          </a:r>
        </a:p>
      </dgm:t>
    </dgm:pt>
    <dgm:pt modelId="{A9CC511B-3E68-46EC-A264-B6284975ED97}" type="parTrans" cxnId="{2BBF8C9C-8DBA-4AB0-8237-6F4FEA1EDD5F}">
      <dgm:prSet/>
      <dgm:spPr/>
      <dgm:t>
        <a:bodyPr/>
        <a:lstStyle/>
        <a:p>
          <a:endParaRPr lang="en-US" dirty="0">
            <a:solidFill>
              <a:srgbClr val="FFFFFF"/>
            </a:solidFill>
          </a:endParaRPr>
        </a:p>
      </dgm:t>
    </dgm:pt>
    <dgm:pt modelId="{845090E4-0984-4A40-8455-73BE1D6E4726}" type="sibTrans" cxnId="{2BBF8C9C-8DBA-4AB0-8237-6F4FEA1EDD5F}">
      <dgm:prSet/>
      <dgm:spPr/>
      <dgm:t>
        <a:bodyPr/>
        <a:lstStyle/>
        <a:p>
          <a:endParaRPr lang="en-US">
            <a:solidFill>
              <a:srgbClr val="FFFFFF"/>
            </a:solidFill>
          </a:endParaRPr>
        </a:p>
      </dgm:t>
    </dgm:pt>
    <dgm:pt modelId="{697D4CCF-0635-4F4E-89D7-851649070E5A}">
      <dgm:prSet/>
      <dgm:spPr/>
      <dgm:t>
        <a:bodyPr/>
        <a:lstStyle/>
        <a:p>
          <a:r>
            <a:rPr lang="en-US" dirty="0">
              <a:solidFill>
                <a:srgbClr val="FFFFFF"/>
              </a:solidFill>
            </a:rPr>
            <a:t>Outreach materials</a:t>
          </a:r>
        </a:p>
      </dgm:t>
    </dgm:pt>
    <dgm:pt modelId="{102DE31B-432B-48E8-9C8A-0B53BA5E8982}" type="parTrans" cxnId="{3BCA6D20-3FA0-4CFC-B2C9-B9501CA89986}">
      <dgm:prSet/>
      <dgm:spPr/>
      <dgm:t>
        <a:bodyPr/>
        <a:lstStyle/>
        <a:p>
          <a:endParaRPr lang="en-US" dirty="0"/>
        </a:p>
      </dgm:t>
    </dgm:pt>
    <dgm:pt modelId="{CDE6320B-6FB2-4201-84B8-1820C77BC42B}" type="sibTrans" cxnId="{3BCA6D20-3FA0-4CFC-B2C9-B9501CA89986}">
      <dgm:prSet/>
      <dgm:spPr/>
      <dgm:t>
        <a:bodyPr/>
        <a:lstStyle/>
        <a:p>
          <a:endParaRPr lang="en-US"/>
        </a:p>
      </dgm:t>
    </dgm:pt>
    <dgm:pt modelId="{7EF6377F-2F14-4B82-AE0B-87B8F7952CCB}">
      <dgm:prSet/>
      <dgm:spPr/>
      <dgm:t>
        <a:bodyPr/>
        <a:lstStyle/>
        <a:p>
          <a:r>
            <a:rPr lang="en-US" dirty="0">
              <a:solidFill>
                <a:srgbClr val="FFFFFF"/>
              </a:solidFill>
            </a:rPr>
            <a:t>Contact centers</a:t>
          </a:r>
        </a:p>
      </dgm:t>
    </dgm:pt>
    <dgm:pt modelId="{3DBBF57C-036D-4A54-93D9-2329173603D5}" type="parTrans" cxnId="{9256D7C8-2E54-4935-B19D-9EA0E161302A}">
      <dgm:prSet/>
      <dgm:spPr/>
      <dgm:t>
        <a:bodyPr/>
        <a:lstStyle/>
        <a:p>
          <a:endParaRPr lang="en-US" dirty="0"/>
        </a:p>
      </dgm:t>
    </dgm:pt>
    <dgm:pt modelId="{0A9B3DD2-CDDF-449C-A639-8930B22C9F75}" type="sibTrans" cxnId="{9256D7C8-2E54-4935-B19D-9EA0E161302A}">
      <dgm:prSet/>
      <dgm:spPr/>
      <dgm:t>
        <a:bodyPr/>
        <a:lstStyle/>
        <a:p>
          <a:endParaRPr lang="en-US"/>
        </a:p>
      </dgm:t>
    </dgm:pt>
    <dgm:pt modelId="{176E25BF-1376-4631-9376-262E42844AD0}">
      <dgm:prSet/>
      <dgm:spPr/>
      <dgm:t>
        <a:bodyPr/>
        <a:lstStyle/>
        <a:p>
          <a:r>
            <a:rPr lang="en-US" dirty="0">
              <a:solidFill>
                <a:srgbClr val="FFFFFF"/>
              </a:solidFill>
            </a:rPr>
            <a:t>Health apartment</a:t>
          </a:r>
        </a:p>
      </dgm:t>
    </dgm:pt>
    <dgm:pt modelId="{1C7E358B-7C9B-40D7-83BA-DD3809AFD616}" type="sibTrans" cxnId="{E7246274-C7F9-4D2D-BE50-145619707248}">
      <dgm:prSet/>
      <dgm:spPr/>
      <dgm:t>
        <a:bodyPr/>
        <a:lstStyle/>
        <a:p>
          <a:endParaRPr lang="en-US"/>
        </a:p>
      </dgm:t>
    </dgm:pt>
    <dgm:pt modelId="{11307557-7E63-4FA6-92A9-B54E354DB165}" type="parTrans" cxnId="{E7246274-C7F9-4D2D-BE50-145619707248}">
      <dgm:prSet/>
      <dgm:spPr/>
      <dgm:t>
        <a:bodyPr/>
        <a:lstStyle/>
        <a:p>
          <a:endParaRPr lang="en-US" dirty="0"/>
        </a:p>
      </dgm:t>
    </dgm:pt>
    <dgm:pt modelId="{057008BC-92C1-4102-83CE-9945F3462B5B}">
      <dgm:prSet phldrT="[Text]"/>
      <dgm:spPr/>
      <dgm:t>
        <a:bodyPr/>
        <a:lstStyle/>
        <a:p>
          <a:r>
            <a:rPr lang="en-US" dirty="0">
              <a:solidFill>
                <a:srgbClr val="FFFFFF"/>
              </a:solidFill>
            </a:rPr>
            <a:t>Resources and Support</a:t>
          </a:r>
        </a:p>
      </dgm:t>
    </dgm:pt>
    <dgm:pt modelId="{B7FEE26A-589B-45B9-A8EB-DCC51B6C2E9D}" type="sibTrans" cxnId="{93EF2DEC-BF8D-4B5A-BD90-225F1AD4E6F4}">
      <dgm:prSet/>
      <dgm:spPr/>
      <dgm:t>
        <a:bodyPr/>
        <a:lstStyle/>
        <a:p>
          <a:endParaRPr lang="en-US">
            <a:solidFill>
              <a:srgbClr val="FFFFFF"/>
            </a:solidFill>
          </a:endParaRPr>
        </a:p>
      </dgm:t>
    </dgm:pt>
    <dgm:pt modelId="{C08BE529-A03C-4795-A64D-4385D631620A}" type="parTrans" cxnId="{93EF2DEC-BF8D-4B5A-BD90-225F1AD4E6F4}">
      <dgm:prSet/>
      <dgm:spPr/>
      <dgm:t>
        <a:bodyPr/>
        <a:lstStyle/>
        <a:p>
          <a:endParaRPr lang="en-US" dirty="0">
            <a:solidFill>
              <a:srgbClr val="FFFFFF"/>
            </a:solidFill>
          </a:endParaRPr>
        </a:p>
      </dgm:t>
    </dgm:pt>
    <dgm:pt modelId="{0BBC3376-EF53-4601-8BEA-45A628723D1D}">
      <dgm:prSet/>
      <dgm:spPr/>
      <dgm:t>
        <a:bodyPr/>
        <a:lstStyle/>
        <a:p>
          <a:r>
            <a:rPr lang="en-US" dirty="0">
              <a:solidFill>
                <a:srgbClr val="FFFFFF"/>
              </a:solidFill>
            </a:rPr>
            <a:t>VAMC websites</a:t>
          </a:r>
        </a:p>
      </dgm:t>
    </dgm:pt>
    <dgm:pt modelId="{8C6C486D-B4B4-4AD0-A770-CD32EEEA05BA}" type="parTrans" cxnId="{FEC4A07A-E236-4789-AA03-789B53236368}">
      <dgm:prSet/>
      <dgm:spPr/>
      <dgm:t>
        <a:bodyPr/>
        <a:lstStyle/>
        <a:p>
          <a:endParaRPr lang="en-US" dirty="0"/>
        </a:p>
      </dgm:t>
    </dgm:pt>
    <dgm:pt modelId="{DDB1326D-267C-4AE2-BD27-0A1071B35B0F}" type="sibTrans" cxnId="{FEC4A07A-E236-4789-AA03-789B53236368}">
      <dgm:prSet/>
      <dgm:spPr/>
      <dgm:t>
        <a:bodyPr/>
        <a:lstStyle/>
        <a:p>
          <a:endParaRPr lang="en-US"/>
        </a:p>
      </dgm:t>
    </dgm:pt>
    <dgm:pt modelId="{C34B3318-A83A-4356-89F7-E25562E7F39E}">
      <dgm:prSet/>
      <dgm:spPr/>
      <dgm:t>
        <a:bodyPr/>
        <a:lstStyle/>
        <a:p>
          <a:r>
            <a:rPr lang="en-US" dirty="0">
              <a:solidFill>
                <a:srgbClr val="FFFFFF"/>
              </a:solidFill>
            </a:rPr>
            <a:t>Authenticated experience</a:t>
          </a:r>
        </a:p>
      </dgm:t>
    </dgm:pt>
    <dgm:pt modelId="{933B149F-0BA1-46A2-AC45-C04613015078}" type="parTrans" cxnId="{8C898E84-3681-4664-9F3F-DD1FBCF3BBC6}">
      <dgm:prSet/>
      <dgm:spPr/>
      <dgm:t>
        <a:bodyPr/>
        <a:lstStyle/>
        <a:p>
          <a:endParaRPr lang="en-US" dirty="0"/>
        </a:p>
      </dgm:t>
    </dgm:pt>
    <dgm:pt modelId="{872177B3-2BD6-45D7-8293-2DF867365F41}" type="sibTrans" cxnId="{8C898E84-3681-4664-9F3F-DD1FBCF3BBC6}">
      <dgm:prSet/>
      <dgm:spPr/>
      <dgm:t>
        <a:bodyPr/>
        <a:lstStyle/>
        <a:p>
          <a:endParaRPr lang="en-US"/>
        </a:p>
      </dgm:t>
    </dgm:pt>
    <dgm:pt modelId="{4A73FABA-579E-414D-BD28-6C39F0B42D1B}">
      <dgm:prSet/>
      <dgm:spPr/>
      <dgm:t>
        <a:bodyPr/>
        <a:lstStyle/>
        <a:p>
          <a:r>
            <a:rPr lang="en-US" dirty="0">
              <a:solidFill>
                <a:srgbClr val="FFFFFF"/>
              </a:solidFill>
            </a:rPr>
            <a:t>Online applications and tools</a:t>
          </a:r>
        </a:p>
      </dgm:t>
    </dgm:pt>
    <dgm:pt modelId="{D213FC42-CC42-4AE5-89A1-673DBA3C5F26}" type="parTrans" cxnId="{C229665A-3036-4F40-8353-473D42228C57}">
      <dgm:prSet/>
      <dgm:spPr/>
      <dgm:t>
        <a:bodyPr/>
        <a:lstStyle/>
        <a:p>
          <a:endParaRPr lang="en-US" dirty="0"/>
        </a:p>
      </dgm:t>
    </dgm:pt>
    <dgm:pt modelId="{F71C6350-22EF-4561-90EC-9A07EEC4ECA9}" type="sibTrans" cxnId="{C229665A-3036-4F40-8353-473D42228C57}">
      <dgm:prSet/>
      <dgm:spPr/>
      <dgm:t>
        <a:bodyPr/>
        <a:lstStyle/>
        <a:p>
          <a:endParaRPr lang="en-US"/>
        </a:p>
      </dgm:t>
    </dgm:pt>
    <dgm:pt modelId="{0CD8BCD6-CF3D-45E9-AC02-5C1061BA8A7D}" type="pres">
      <dgm:prSet presAssocID="{252089F8-F7DE-49C5-8EAB-6F0C08F36E2E}" presName="Name0" presStyleCnt="0">
        <dgm:presLayoutVars>
          <dgm:chMax val="1"/>
          <dgm:dir/>
          <dgm:animLvl val="ctr"/>
          <dgm:resizeHandles val="exact"/>
        </dgm:presLayoutVars>
      </dgm:prSet>
      <dgm:spPr/>
    </dgm:pt>
    <dgm:pt modelId="{00180798-5DB0-4751-B132-B87B7DF8EFC4}" type="pres">
      <dgm:prSet presAssocID="{6BB72727-7ACA-4C10-84D2-330F3EAABC18}" presName="centerShape" presStyleLbl="node0" presStyleIdx="0" presStyleCnt="1" custScaleX="148891" custScaleY="117155"/>
      <dgm:spPr/>
    </dgm:pt>
    <dgm:pt modelId="{47953473-14C0-4C55-9F62-5D57B35A6677}" type="pres">
      <dgm:prSet presAssocID="{380C2386-33FF-49FE-AE9C-78A32122332E}" presName="parTrans" presStyleLbl="sibTrans2D1" presStyleIdx="0" presStyleCnt="11"/>
      <dgm:spPr/>
    </dgm:pt>
    <dgm:pt modelId="{A0650451-A4AE-4158-8CE0-C65D12F0BBC3}" type="pres">
      <dgm:prSet presAssocID="{380C2386-33FF-49FE-AE9C-78A32122332E}" presName="connectorText" presStyleLbl="sibTrans2D1" presStyleIdx="0" presStyleCnt="11"/>
      <dgm:spPr/>
    </dgm:pt>
    <dgm:pt modelId="{CDA07F44-E3AE-4E28-AAA3-D9BC974550CB}" type="pres">
      <dgm:prSet presAssocID="{C9852A8C-F37B-4BDE-9015-C3C9D4C6CE16}" presName="node" presStyleLbl="node1" presStyleIdx="0" presStyleCnt="11">
        <dgm:presLayoutVars>
          <dgm:bulletEnabled val="1"/>
        </dgm:presLayoutVars>
      </dgm:prSet>
      <dgm:spPr/>
    </dgm:pt>
    <dgm:pt modelId="{709E0041-6CAA-4BAE-B9C5-B0B49B4CEE50}" type="pres">
      <dgm:prSet presAssocID="{C08BE529-A03C-4795-A64D-4385D631620A}" presName="parTrans" presStyleLbl="sibTrans2D1" presStyleIdx="1" presStyleCnt="11"/>
      <dgm:spPr/>
    </dgm:pt>
    <dgm:pt modelId="{CFE7D981-2B3A-494F-BD10-4BB7016979A4}" type="pres">
      <dgm:prSet presAssocID="{C08BE529-A03C-4795-A64D-4385D631620A}" presName="connectorText" presStyleLbl="sibTrans2D1" presStyleIdx="1" presStyleCnt="11"/>
      <dgm:spPr/>
    </dgm:pt>
    <dgm:pt modelId="{1E66BB5B-4E21-4C30-A2ED-4A0F707FF04E}" type="pres">
      <dgm:prSet presAssocID="{057008BC-92C1-4102-83CE-9945F3462B5B}" presName="node" presStyleLbl="node1" presStyleIdx="1" presStyleCnt="11">
        <dgm:presLayoutVars>
          <dgm:bulletEnabled val="1"/>
        </dgm:presLayoutVars>
      </dgm:prSet>
      <dgm:spPr/>
    </dgm:pt>
    <dgm:pt modelId="{DDD72C1F-53DE-4196-B420-F8E53A060881}" type="pres">
      <dgm:prSet presAssocID="{11307557-7E63-4FA6-92A9-B54E354DB165}" presName="parTrans" presStyleLbl="sibTrans2D1" presStyleIdx="2" presStyleCnt="11"/>
      <dgm:spPr/>
    </dgm:pt>
    <dgm:pt modelId="{CE99574A-FD5F-40A6-8F59-0F3155899FCD}" type="pres">
      <dgm:prSet presAssocID="{11307557-7E63-4FA6-92A9-B54E354DB165}" presName="connectorText" presStyleLbl="sibTrans2D1" presStyleIdx="2" presStyleCnt="11"/>
      <dgm:spPr/>
    </dgm:pt>
    <dgm:pt modelId="{226D6DED-A73A-4C87-A86D-A8FE27CC47EB}" type="pres">
      <dgm:prSet presAssocID="{176E25BF-1376-4631-9376-262E42844AD0}" presName="node" presStyleLbl="node1" presStyleIdx="2" presStyleCnt="11">
        <dgm:presLayoutVars>
          <dgm:bulletEnabled val="1"/>
        </dgm:presLayoutVars>
      </dgm:prSet>
      <dgm:spPr/>
    </dgm:pt>
    <dgm:pt modelId="{238678D9-2349-42C9-BBB4-C4545D4086EB}" type="pres">
      <dgm:prSet presAssocID="{8C6C486D-B4B4-4AD0-A770-CD32EEEA05BA}" presName="parTrans" presStyleLbl="sibTrans2D1" presStyleIdx="3" presStyleCnt="11"/>
      <dgm:spPr/>
    </dgm:pt>
    <dgm:pt modelId="{6864AAF3-BD30-45B3-9CE2-23F6675AA401}" type="pres">
      <dgm:prSet presAssocID="{8C6C486D-B4B4-4AD0-A770-CD32EEEA05BA}" presName="connectorText" presStyleLbl="sibTrans2D1" presStyleIdx="3" presStyleCnt="11"/>
      <dgm:spPr/>
    </dgm:pt>
    <dgm:pt modelId="{EDE4CB2E-8E9D-4768-97D6-F6A5039BFBF6}" type="pres">
      <dgm:prSet presAssocID="{0BBC3376-EF53-4601-8BEA-45A628723D1D}" presName="node" presStyleLbl="node1" presStyleIdx="3" presStyleCnt="11">
        <dgm:presLayoutVars>
          <dgm:bulletEnabled val="1"/>
        </dgm:presLayoutVars>
      </dgm:prSet>
      <dgm:spPr/>
    </dgm:pt>
    <dgm:pt modelId="{DDF451F1-ABB5-4A7C-8505-803FDDFBD075}" type="pres">
      <dgm:prSet presAssocID="{D213FC42-CC42-4AE5-89A1-673DBA3C5F26}" presName="parTrans" presStyleLbl="sibTrans2D1" presStyleIdx="4" presStyleCnt="11"/>
      <dgm:spPr/>
    </dgm:pt>
    <dgm:pt modelId="{0E4F61C5-415C-46B5-BFCC-BEAC8E8AFF91}" type="pres">
      <dgm:prSet presAssocID="{D213FC42-CC42-4AE5-89A1-673DBA3C5F26}" presName="connectorText" presStyleLbl="sibTrans2D1" presStyleIdx="4" presStyleCnt="11"/>
      <dgm:spPr/>
    </dgm:pt>
    <dgm:pt modelId="{A36AFB2D-5EB2-44C6-8EE5-D7929B06BBAE}" type="pres">
      <dgm:prSet presAssocID="{4A73FABA-579E-414D-BD28-6C39F0B42D1B}" presName="node" presStyleLbl="node1" presStyleIdx="4" presStyleCnt="11">
        <dgm:presLayoutVars>
          <dgm:bulletEnabled val="1"/>
        </dgm:presLayoutVars>
      </dgm:prSet>
      <dgm:spPr/>
    </dgm:pt>
    <dgm:pt modelId="{CCBF2644-919C-4799-BC79-B25FD6657DFE}" type="pres">
      <dgm:prSet presAssocID="{933B149F-0BA1-46A2-AC45-C04613015078}" presName="parTrans" presStyleLbl="sibTrans2D1" presStyleIdx="5" presStyleCnt="11"/>
      <dgm:spPr/>
    </dgm:pt>
    <dgm:pt modelId="{712BC80B-5414-4ADC-AF11-18770854CD0A}" type="pres">
      <dgm:prSet presAssocID="{933B149F-0BA1-46A2-AC45-C04613015078}" presName="connectorText" presStyleLbl="sibTrans2D1" presStyleIdx="5" presStyleCnt="11"/>
      <dgm:spPr/>
    </dgm:pt>
    <dgm:pt modelId="{29D9BE92-A6ED-460A-8781-DA0DA7399B7B}" type="pres">
      <dgm:prSet presAssocID="{C34B3318-A83A-4356-89F7-E25562E7F39E}" presName="node" presStyleLbl="node1" presStyleIdx="5" presStyleCnt="11">
        <dgm:presLayoutVars>
          <dgm:bulletEnabled val="1"/>
        </dgm:presLayoutVars>
      </dgm:prSet>
      <dgm:spPr/>
    </dgm:pt>
    <dgm:pt modelId="{6DFA1C12-F0FF-495E-BA40-17ACF9150356}" type="pres">
      <dgm:prSet presAssocID="{102DE31B-432B-48E8-9C8A-0B53BA5E8982}" presName="parTrans" presStyleLbl="sibTrans2D1" presStyleIdx="6" presStyleCnt="11"/>
      <dgm:spPr/>
    </dgm:pt>
    <dgm:pt modelId="{F8D663DC-4C74-4351-816C-5481FD8F3AB6}" type="pres">
      <dgm:prSet presAssocID="{102DE31B-432B-48E8-9C8A-0B53BA5E8982}" presName="connectorText" presStyleLbl="sibTrans2D1" presStyleIdx="6" presStyleCnt="11"/>
      <dgm:spPr/>
    </dgm:pt>
    <dgm:pt modelId="{1BAE2728-2EE0-4D0D-A779-61DDB6B259E8}" type="pres">
      <dgm:prSet presAssocID="{697D4CCF-0635-4F4E-89D7-851649070E5A}" presName="node" presStyleLbl="node1" presStyleIdx="6" presStyleCnt="11">
        <dgm:presLayoutVars>
          <dgm:bulletEnabled val="1"/>
        </dgm:presLayoutVars>
      </dgm:prSet>
      <dgm:spPr/>
    </dgm:pt>
    <dgm:pt modelId="{8B88CC11-22A4-4EE1-96E1-6824F0B1A38A}" type="pres">
      <dgm:prSet presAssocID="{3DBBF57C-036D-4A54-93D9-2329173603D5}" presName="parTrans" presStyleLbl="sibTrans2D1" presStyleIdx="7" presStyleCnt="11"/>
      <dgm:spPr/>
    </dgm:pt>
    <dgm:pt modelId="{42D62B68-1202-4D31-90E3-C20243E0E814}" type="pres">
      <dgm:prSet presAssocID="{3DBBF57C-036D-4A54-93D9-2329173603D5}" presName="connectorText" presStyleLbl="sibTrans2D1" presStyleIdx="7" presStyleCnt="11"/>
      <dgm:spPr/>
    </dgm:pt>
    <dgm:pt modelId="{7862D64E-8A8E-48AB-B0B5-23BA88209509}" type="pres">
      <dgm:prSet presAssocID="{7EF6377F-2F14-4B82-AE0B-87B8F7952CCB}" presName="node" presStyleLbl="node1" presStyleIdx="7" presStyleCnt="11">
        <dgm:presLayoutVars>
          <dgm:bulletEnabled val="1"/>
        </dgm:presLayoutVars>
      </dgm:prSet>
      <dgm:spPr/>
    </dgm:pt>
    <dgm:pt modelId="{A15B5060-BE24-4834-BF17-DE4AF0B6B969}" type="pres">
      <dgm:prSet presAssocID="{BF756843-657B-4D92-BA24-95BBA7F84B79}" presName="parTrans" presStyleLbl="sibTrans2D1" presStyleIdx="8" presStyleCnt="11"/>
      <dgm:spPr/>
    </dgm:pt>
    <dgm:pt modelId="{0427E756-E1E0-45FF-ABB6-47EED52A98A6}" type="pres">
      <dgm:prSet presAssocID="{BF756843-657B-4D92-BA24-95BBA7F84B79}" presName="connectorText" presStyleLbl="sibTrans2D1" presStyleIdx="8" presStyleCnt="11"/>
      <dgm:spPr/>
    </dgm:pt>
    <dgm:pt modelId="{6F1BFFD8-E5D5-4D60-B7D7-1EC2508661CB}" type="pres">
      <dgm:prSet presAssocID="{DC356CCC-2DE7-44E8-B761-A40204478599}" presName="node" presStyleLbl="node1" presStyleIdx="8" presStyleCnt="11">
        <dgm:presLayoutVars>
          <dgm:bulletEnabled val="1"/>
        </dgm:presLayoutVars>
      </dgm:prSet>
      <dgm:spPr/>
    </dgm:pt>
    <dgm:pt modelId="{4765B799-1DDD-4D71-98DA-30B0ECE7232E}" type="pres">
      <dgm:prSet presAssocID="{4924DDD3-9792-49AD-A7D9-90599C5E79BD}" presName="parTrans" presStyleLbl="sibTrans2D1" presStyleIdx="9" presStyleCnt="11"/>
      <dgm:spPr/>
    </dgm:pt>
    <dgm:pt modelId="{4CD52FFD-6147-4292-9B55-89753F1966E3}" type="pres">
      <dgm:prSet presAssocID="{4924DDD3-9792-49AD-A7D9-90599C5E79BD}" presName="connectorText" presStyleLbl="sibTrans2D1" presStyleIdx="9" presStyleCnt="11"/>
      <dgm:spPr/>
    </dgm:pt>
    <dgm:pt modelId="{9D8237D6-874D-4EAD-B326-D851BAB45B68}" type="pres">
      <dgm:prSet presAssocID="{F9C0A185-1471-4918-9A66-CC430E834945}" presName="node" presStyleLbl="node1" presStyleIdx="9" presStyleCnt="11">
        <dgm:presLayoutVars>
          <dgm:bulletEnabled val="1"/>
        </dgm:presLayoutVars>
      </dgm:prSet>
      <dgm:spPr/>
    </dgm:pt>
    <dgm:pt modelId="{78C4720F-B954-4D9E-9712-EA14DB4B95A7}" type="pres">
      <dgm:prSet presAssocID="{A9CC511B-3E68-46EC-A264-B6284975ED97}" presName="parTrans" presStyleLbl="sibTrans2D1" presStyleIdx="10" presStyleCnt="11"/>
      <dgm:spPr/>
    </dgm:pt>
    <dgm:pt modelId="{A0107ED5-3F35-4597-8E1C-A4681E79C415}" type="pres">
      <dgm:prSet presAssocID="{A9CC511B-3E68-46EC-A264-B6284975ED97}" presName="connectorText" presStyleLbl="sibTrans2D1" presStyleIdx="10" presStyleCnt="11"/>
      <dgm:spPr/>
    </dgm:pt>
    <dgm:pt modelId="{942BE0CC-3D86-48CC-A65B-FF39B8288451}" type="pres">
      <dgm:prSet presAssocID="{CDBF7144-CD89-4392-AEE3-61F80AAE7A11}" presName="node" presStyleLbl="node1" presStyleIdx="10" presStyleCnt="11">
        <dgm:presLayoutVars>
          <dgm:bulletEnabled val="1"/>
        </dgm:presLayoutVars>
      </dgm:prSet>
      <dgm:spPr/>
    </dgm:pt>
  </dgm:ptLst>
  <dgm:cxnLst>
    <dgm:cxn modelId="{9A0E3607-66F5-4DCF-B30C-579E99A8A9A3}" type="presOf" srcId="{4A73FABA-579E-414D-BD28-6C39F0B42D1B}" destId="{A36AFB2D-5EB2-44C6-8EE5-D7929B06BBAE}" srcOrd="0" destOrd="0" presId="urn:microsoft.com/office/officeart/2005/8/layout/radial5"/>
    <dgm:cxn modelId="{98A3000A-286D-4A7B-9AB8-349541ACAA7E}" type="presOf" srcId="{4924DDD3-9792-49AD-A7D9-90599C5E79BD}" destId="{4765B799-1DDD-4D71-98DA-30B0ECE7232E}" srcOrd="0" destOrd="0" presId="urn:microsoft.com/office/officeart/2005/8/layout/radial5"/>
    <dgm:cxn modelId="{522F9B15-21E0-4FFE-908C-9091AA8C65C1}" type="presOf" srcId="{C34B3318-A83A-4356-89F7-E25562E7F39E}" destId="{29D9BE92-A6ED-460A-8781-DA0DA7399B7B}" srcOrd="0" destOrd="0" presId="urn:microsoft.com/office/officeart/2005/8/layout/radial5"/>
    <dgm:cxn modelId="{01D5C617-063B-4126-980B-5AF3EF47990D}" type="presOf" srcId="{176E25BF-1376-4631-9376-262E42844AD0}" destId="{226D6DED-A73A-4C87-A86D-A8FE27CC47EB}" srcOrd="0" destOrd="0" presId="urn:microsoft.com/office/officeart/2005/8/layout/radial5"/>
    <dgm:cxn modelId="{1728811B-1D4D-4708-BDDE-CCB22F97D7A2}" type="presOf" srcId="{380C2386-33FF-49FE-AE9C-78A32122332E}" destId="{47953473-14C0-4C55-9F62-5D57B35A6677}" srcOrd="0" destOrd="0" presId="urn:microsoft.com/office/officeart/2005/8/layout/radial5"/>
    <dgm:cxn modelId="{3BCA6D20-3FA0-4CFC-B2C9-B9501CA89986}" srcId="{6BB72727-7ACA-4C10-84D2-330F3EAABC18}" destId="{697D4CCF-0635-4F4E-89D7-851649070E5A}" srcOrd="6" destOrd="0" parTransId="{102DE31B-432B-48E8-9C8A-0B53BA5E8982}" sibTransId="{CDE6320B-6FB2-4201-84B8-1820C77BC42B}"/>
    <dgm:cxn modelId="{47EAFC26-9044-4BCE-BF2E-715868B5D2FA}" type="presOf" srcId="{933B149F-0BA1-46A2-AC45-C04613015078}" destId="{CCBF2644-919C-4799-BC79-B25FD6657DFE}" srcOrd="0" destOrd="0" presId="urn:microsoft.com/office/officeart/2005/8/layout/radial5"/>
    <dgm:cxn modelId="{A7E9BB28-8D2A-4978-A05B-791D813EBE32}" type="presOf" srcId="{BF756843-657B-4D92-BA24-95BBA7F84B79}" destId="{A15B5060-BE24-4834-BF17-DE4AF0B6B969}" srcOrd="0" destOrd="0" presId="urn:microsoft.com/office/officeart/2005/8/layout/radial5"/>
    <dgm:cxn modelId="{E22BBB2A-E825-4C96-B954-9CF555DD1B32}" type="presOf" srcId="{C9852A8C-F37B-4BDE-9015-C3C9D4C6CE16}" destId="{CDA07F44-E3AE-4E28-AAA3-D9BC974550CB}" srcOrd="0" destOrd="0" presId="urn:microsoft.com/office/officeart/2005/8/layout/radial5"/>
    <dgm:cxn modelId="{C40CE534-3589-4EC5-ABBA-01CE438C9931}" type="presOf" srcId="{252089F8-F7DE-49C5-8EAB-6F0C08F36E2E}" destId="{0CD8BCD6-CF3D-45E9-AC02-5C1061BA8A7D}" srcOrd="0" destOrd="0" presId="urn:microsoft.com/office/officeart/2005/8/layout/radial5"/>
    <dgm:cxn modelId="{1163C562-0F3F-485D-A8EC-0112A3E389E9}" type="presOf" srcId="{11307557-7E63-4FA6-92A9-B54E354DB165}" destId="{DDD72C1F-53DE-4196-B420-F8E53A060881}" srcOrd="0" destOrd="0" presId="urn:microsoft.com/office/officeart/2005/8/layout/radial5"/>
    <dgm:cxn modelId="{7CC37744-5BFC-4A45-8711-3BE7B4F8744A}" type="presOf" srcId="{A9CC511B-3E68-46EC-A264-B6284975ED97}" destId="{A0107ED5-3F35-4597-8E1C-A4681E79C415}" srcOrd="1" destOrd="0" presId="urn:microsoft.com/office/officeart/2005/8/layout/radial5"/>
    <dgm:cxn modelId="{A7D6D646-6D3C-45E6-A3F1-7880548D70FA}" type="presOf" srcId="{D213FC42-CC42-4AE5-89A1-673DBA3C5F26}" destId="{0E4F61C5-415C-46B5-BFCC-BEAC8E8AFF91}" srcOrd="1" destOrd="0" presId="urn:microsoft.com/office/officeart/2005/8/layout/radial5"/>
    <dgm:cxn modelId="{6D2F7467-AD86-4FD4-8524-21DA6E23CEBD}" type="presOf" srcId="{697D4CCF-0635-4F4E-89D7-851649070E5A}" destId="{1BAE2728-2EE0-4D0D-A779-61DDB6B259E8}" srcOrd="0" destOrd="0" presId="urn:microsoft.com/office/officeart/2005/8/layout/radial5"/>
    <dgm:cxn modelId="{CE425248-94E5-4EE9-99C4-0B7284B80C6B}" type="presOf" srcId="{8C6C486D-B4B4-4AD0-A770-CD32EEEA05BA}" destId="{238678D9-2349-42C9-BBB4-C4545D4086EB}" srcOrd="0" destOrd="0" presId="urn:microsoft.com/office/officeart/2005/8/layout/radial5"/>
    <dgm:cxn modelId="{1CE45573-A946-48CE-AD17-E24714BD6D71}" type="presOf" srcId="{F9C0A185-1471-4918-9A66-CC430E834945}" destId="{9D8237D6-874D-4EAD-B326-D851BAB45B68}" srcOrd="0" destOrd="0" presId="urn:microsoft.com/office/officeart/2005/8/layout/radial5"/>
    <dgm:cxn modelId="{E7246274-C7F9-4D2D-BE50-145619707248}" srcId="{6BB72727-7ACA-4C10-84D2-330F3EAABC18}" destId="{176E25BF-1376-4631-9376-262E42844AD0}" srcOrd="2" destOrd="0" parTransId="{11307557-7E63-4FA6-92A9-B54E354DB165}" sibTransId="{1C7E358B-7C9B-40D7-83BA-DD3809AFD616}"/>
    <dgm:cxn modelId="{262ADA55-8EB3-41ED-BFBE-9275D9BBD976}" srcId="{6BB72727-7ACA-4C10-84D2-330F3EAABC18}" destId="{C9852A8C-F37B-4BDE-9015-C3C9D4C6CE16}" srcOrd="0" destOrd="0" parTransId="{380C2386-33FF-49FE-AE9C-78A32122332E}" sibTransId="{280CE121-75E7-48BD-BFC5-77C4F27A7BCC}"/>
    <dgm:cxn modelId="{01279156-2556-46C6-BB6D-F6E2BE98289B}" type="presOf" srcId="{C08BE529-A03C-4795-A64D-4385D631620A}" destId="{709E0041-6CAA-4BAE-B9C5-B0B49B4CEE50}" srcOrd="0" destOrd="0" presId="urn:microsoft.com/office/officeart/2005/8/layout/radial5"/>
    <dgm:cxn modelId="{D9748D59-0002-4983-A00A-2A10F56D293F}" type="presOf" srcId="{DC356CCC-2DE7-44E8-B761-A40204478599}" destId="{6F1BFFD8-E5D5-4D60-B7D7-1EC2508661CB}" srcOrd="0" destOrd="0" presId="urn:microsoft.com/office/officeart/2005/8/layout/radial5"/>
    <dgm:cxn modelId="{C229665A-3036-4F40-8353-473D42228C57}" srcId="{6BB72727-7ACA-4C10-84D2-330F3EAABC18}" destId="{4A73FABA-579E-414D-BD28-6C39F0B42D1B}" srcOrd="4" destOrd="0" parTransId="{D213FC42-CC42-4AE5-89A1-673DBA3C5F26}" sibTransId="{F71C6350-22EF-4561-90EC-9A07EEC4ECA9}"/>
    <dgm:cxn modelId="{FEC4A07A-E236-4789-AA03-789B53236368}" srcId="{6BB72727-7ACA-4C10-84D2-330F3EAABC18}" destId="{0BBC3376-EF53-4601-8BEA-45A628723D1D}" srcOrd="3" destOrd="0" parTransId="{8C6C486D-B4B4-4AD0-A770-CD32EEEA05BA}" sibTransId="{DDB1326D-267C-4AE2-BD27-0A1071B35B0F}"/>
    <dgm:cxn modelId="{A8902C81-733A-42FF-AEAC-A3B9117D6572}" type="presOf" srcId="{7EF6377F-2F14-4B82-AE0B-87B8F7952CCB}" destId="{7862D64E-8A8E-48AB-B0B5-23BA88209509}" srcOrd="0" destOrd="0" presId="urn:microsoft.com/office/officeart/2005/8/layout/radial5"/>
    <dgm:cxn modelId="{8C898E84-3681-4664-9F3F-DD1FBCF3BBC6}" srcId="{6BB72727-7ACA-4C10-84D2-330F3EAABC18}" destId="{C34B3318-A83A-4356-89F7-E25562E7F39E}" srcOrd="5" destOrd="0" parTransId="{933B149F-0BA1-46A2-AC45-C04613015078}" sibTransId="{872177B3-2BD6-45D7-8293-2DF867365F41}"/>
    <dgm:cxn modelId="{A0C2DF95-0960-454A-8F34-B74A8C335D20}" type="presOf" srcId="{057008BC-92C1-4102-83CE-9945F3462B5B}" destId="{1E66BB5B-4E21-4C30-A2ED-4A0F707FF04E}" srcOrd="0" destOrd="0" presId="urn:microsoft.com/office/officeart/2005/8/layout/radial5"/>
    <dgm:cxn modelId="{17B5AE9A-6ADB-4E6F-A930-E1EC024F6FB2}" type="presOf" srcId="{4924DDD3-9792-49AD-A7D9-90599C5E79BD}" destId="{4CD52FFD-6147-4292-9B55-89753F1966E3}" srcOrd="1" destOrd="0" presId="urn:microsoft.com/office/officeart/2005/8/layout/radial5"/>
    <dgm:cxn modelId="{2BBF8C9C-8DBA-4AB0-8237-6F4FEA1EDD5F}" srcId="{6BB72727-7ACA-4C10-84D2-330F3EAABC18}" destId="{CDBF7144-CD89-4392-AEE3-61F80AAE7A11}" srcOrd="10" destOrd="0" parTransId="{A9CC511B-3E68-46EC-A264-B6284975ED97}" sibTransId="{845090E4-0984-4A40-8455-73BE1D6E4726}"/>
    <dgm:cxn modelId="{400EEC9E-0D51-4CEB-A7F6-44EE54AD2D5C}" type="presOf" srcId="{102DE31B-432B-48E8-9C8A-0B53BA5E8982}" destId="{F8D663DC-4C74-4351-816C-5481FD8F3AB6}" srcOrd="1" destOrd="0" presId="urn:microsoft.com/office/officeart/2005/8/layout/radial5"/>
    <dgm:cxn modelId="{CF113EA4-3DDE-49C7-B615-7E12D1CBD834}" type="presOf" srcId="{C08BE529-A03C-4795-A64D-4385D631620A}" destId="{CFE7D981-2B3A-494F-BD10-4BB7016979A4}" srcOrd="1" destOrd="0" presId="urn:microsoft.com/office/officeart/2005/8/layout/radial5"/>
    <dgm:cxn modelId="{74BBDDAC-8C3A-4BC3-8078-A18A6C30F2E0}" type="presOf" srcId="{CDBF7144-CD89-4392-AEE3-61F80AAE7A11}" destId="{942BE0CC-3D86-48CC-A65B-FF39B8288451}" srcOrd="0" destOrd="0" presId="urn:microsoft.com/office/officeart/2005/8/layout/radial5"/>
    <dgm:cxn modelId="{FE396DB9-3C8D-400B-BD52-3F814A1CFBFB}" type="presOf" srcId="{3DBBF57C-036D-4A54-93D9-2329173603D5}" destId="{8B88CC11-22A4-4EE1-96E1-6824F0B1A38A}" srcOrd="0" destOrd="0" presId="urn:microsoft.com/office/officeart/2005/8/layout/radial5"/>
    <dgm:cxn modelId="{7AF041BC-8F99-46F5-8554-2799E10BFC8E}" type="presOf" srcId="{933B149F-0BA1-46A2-AC45-C04613015078}" destId="{712BC80B-5414-4ADC-AF11-18770854CD0A}" srcOrd="1" destOrd="0" presId="urn:microsoft.com/office/officeart/2005/8/layout/radial5"/>
    <dgm:cxn modelId="{CBAC59C5-8EA3-491B-82D5-B10F6A8C6F1E}" srcId="{252089F8-F7DE-49C5-8EAB-6F0C08F36E2E}" destId="{6BB72727-7ACA-4C10-84D2-330F3EAABC18}" srcOrd="0" destOrd="0" parTransId="{ED5C473C-02CC-4822-8B6E-B3BFFC63C02D}" sibTransId="{04A74ABA-8A63-4962-9898-E72612EBAD17}"/>
    <dgm:cxn modelId="{91DA66C6-EB89-4B33-88B7-ED150E6846D5}" type="presOf" srcId="{380C2386-33FF-49FE-AE9C-78A32122332E}" destId="{A0650451-A4AE-4158-8CE0-C65D12F0BBC3}" srcOrd="1" destOrd="0" presId="urn:microsoft.com/office/officeart/2005/8/layout/radial5"/>
    <dgm:cxn modelId="{9256D7C8-2E54-4935-B19D-9EA0E161302A}" srcId="{6BB72727-7ACA-4C10-84D2-330F3EAABC18}" destId="{7EF6377F-2F14-4B82-AE0B-87B8F7952CCB}" srcOrd="7" destOrd="0" parTransId="{3DBBF57C-036D-4A54-93D9-2329173603D5}" sibTransId="{0A9B3DD2-CDDF-449C-A639-8930B22C9F75}"/>
    <dgm:cxn modelId="{7298F4C8-10B3-46C7-B8B1-7F6E152C37A2}" type="presOf" srcId="{D213FC42-CC42-4AE5-89A1-673DBA3C5F26}" destId="{DDF451F1-ABB5-4A7C-8505-803FDDFBD075}" srcOrd="0" destOrd="0" presId="urn:microsoft.com/office/officeart/2005/8/layout/radial5"/>
    <dgm:cxn modelId="{019249CA-E0C2-4BCC-A959-588A4D6FE2BF}" type="presOf" srcId="{0BBC3376-EF53-4601-8BEA-45A628723D1D}" destId="{EDE4CB2E-8E9D-4768-97D6-F6A5039BFBF6}" srcOrd="0" destOrd="0" presId="urn:microsoft.com/office/officeart/2005/8/layout/radial5"/>
    <dgm:cxn modelId="{558FBBCB-1AB6-4774-83CC-4D582BB015A6}" srcId="{6BB72727-7ACA-4C10-84D2-330F3EAABC18}" destId="{DC356CCC-2DE7-44E8-B761-A40204478599}" srcOrd="8" destOrd="0" parTransId="{BF756843-657B-4D92-BA24-95BBA7F84B79}" sibTransId="{49C72A05-E9BD-45AC-B262-420FA70EDC68}"/>
    <dgm:cxn modelId="{1544B7DE-5725-4449-8AC7-D2F51B2220F3}" type="presOf" srcId="{A9CC511B-3E68-46EC-A264-B6284975ED97}" destId="{78C4720F-B954-4D9E-9712-EA14DB4B95A7}" srcOrd="0" destOrd="0" presId="urn:microsoft.com/office/officeart/2005/8/layout/radial5"/>
    <dgm:cxn modelId="{60D071E4-2837-43EB-BB9A-C14542DB2891}" type="presOf" srcId="{11307557-7E63-4FA6-92A9-B54E354DB165}" destId="{CE99574A-FD5F-40A6-8F59-0F3155899FCD}" srcOrd="1" destOrd="0" presId="urn:microsoft.com/office/officeart/2005/8/layout/radial5"/>
    <dgm:cxn modelId="{1F1E01E5-31D7-42B0-8DD8-D0EB7D90CDCF}" type="presOf" srcId="{102DE31B-432B-48E8-9C8A-0B53BA5E8982}" destId="{6DFA1C12-F0FF-495E-BA40-17ACF9150356}" srcOrd="0" destOrd="0" presId="urn:microsoft.com/office/officeart/2005/8/layout/radial5"/>
    <dgm:cxn modelId="{774210E5-43A3-4563-8F9A-1DECC2649DE6}" type="presOf" srcId="{8C6C486D-B4B4-4AD0-A770-CD32EEEA05BA}" destId="{6864AAF3-BD30-45B3-9CE2-23F6675AA401}" srcOrd="1" destOrd="0" presId="urn:microsoft.com/office/officeart/2005/8/layout/radial5"/>
    <dgm:cxn modelId="{59EE38E6-D5BE-4A87-B4FF-08F707C6DEE3}" type="presOf" srcId="{6BB72727-7ACA-4C10-84D2-330F3EAABC18}" destId="{00180798-5DB0-4751-B132-B87B7DF8EFC4}" srcOrd="0" destOrd="0" presId="urn:microsoft.com/office/officeart/2005/8/layout/radial5"/>
    <dgm:cxn modelId="{E78F68EA-28B8-4CDC-A5EC-F010369D3770}" type="presOf" srcId="{3DBBF57C-036D-4A54-93D9-2329173603D5}" destId="{42D62B68-1202-4D31-90E3-C20243E0E814}" srcOrd="1" destOrd="0" presId="urn:microsoft.com/office/officeart/2005/8/layout/radial5"/>
    <dgm:cxn modelId="{93EF2DEC-BF8D-4B5A-BD90-225F1AD4E6F4}" srcId="{6BB72727-7ACA-4C10-84D2-330F3EAABC18}" destId="{057008BC-92C1-4102-83CE-9945F3462B5B}" srcOrd="1" destOrd="0" parTransId="{C08BE529-A03C-4795-A64D-4385D631620A}" sibTransId="{B7FEE26A-589B-45B9-A8EB-DCC51B6C2E9D}"/>
    <dgm:cxn modelId="{F2ED83EC-4301-46AC-A0F1-081397C41DCE}" srcId="{6BB72727-7ACA-4C10-84D2-330F3EAABC18}" destId="{F9C0A185-1471-4918-9A66-CC430E834945}" srcOrd="9" destOrd="0" parTransId="{4924DDD3-9792-49AD-A7D9-90599C5E79BD}" sibTransId="{B158ED1F-FB91-4A01-8577-A85A455D97B0}"/>
    <dgm:cxn modelId="{EFAEB4EE-447F-4325-9AE4-3A27DAA0B7F6}" type="presOf" srcId="{BF756843-657B-4D92-BA24-95BBA7F84B79}" destId="{0427E756-E1E0-45FF-ABB6-47EED52A98A6}" srcOrd="1" destOrd="0" presId="urn:microsoft.com/office/officeart/2005/8/layout/radial5"/>
    <dgm:cxn modelId="{61D6711C-EFED-438B-8CB2-9A5BB5E2061C}" type="presParOf" srcId="{0CD8BCD6-CF3D-45E9-AC02-5C1061BA8A7D}" destId="{00180798-5DB0-4751-B132-B87B7DF8EFC4}" srcOrd="0" destOrd="0" presId="urn:microsoft.com/office/officeart/2005/8/layout/radial5"/>
    <dgm:cxn modelId="{769E1ACC-A879-47BC-86EE-86A22EE86047}" type="presParOf" srcId="{0CD8BCD6-CF3D-45E9-AC02-5C1061BA8A7D}" destId="{47953473-14C0-4C55-9F62-5D57B35A6677}" srcOrd="1" destOrd="0" presId="urn:microsoft.com/office/officeart/2005/8/layout/radial5"/>
    <dgm:cxn modelId="{413C0C58-324E-40B8-97F8-FD86ECC17DB2}" type="presParOf" srcId="{47953473-14C0-4C55-9F62-5D57B35A6677}" destId="{A0650451-A4AE-4158-8CE0-C65D12F0BBC3}" srcOrd="0" destOrd="0" presId="urn:microsoft.com/office/officeart/2005/8/layout/radial5"/>
    <dgm:cxn modelId="{F57F3F22-8C6A-4D67-904A-8345D2A3E407}" type="presParOf" srcId="{0CD8BCD6-CF3D-45E9-AC02-5C1061BA8A7D}" destId="{CDA07F44-E3AE-4E28-AAA3-D9BC974550CB}" srcOrd="2" destOrd="0" presId="urn:microsoft.com/office/officeart/2005/8/layout/radial5"/>
    <dgm:cxn modelId="{1F92F220-8CA9-4D6E-85D3-61263B5C02CD}" type="presParOf" srcId="{0CD8BCD6-CF3D-45E9-AC02-5C1061BA8A7D}" destId="{709E0041-6CAA-4BAE-B9C5-B0B49B4CEE50}" srcOrd="3" destOrd="0" presId="urn:microsoft.com/office/officeart/2005/8/layout/radial5"/>
    <dgm:cxn modelId="{B9C12C2A-8E38-4AE2-B885-E59FD0639F8A}" type="presParOf" srcId="{709E0041-6CAA-4BAE-B9C5-B0B49B4CEE50}" destId="{CFE7D981-2B3A-494F-BD10-4BB7016979A4}" srcOrd="0" destOrd="0" presId="urn:microsoft.com/office/officeart/2005/8/layout/radial5"/>
    <dgm:cxn modelId="{81D88B10-EDC6-4A82-9F61-DD9E9F44812F}" type="presParOf" srcId="{0CD8BCD6-CF3D-45E9-AC02-5C1061BA8A7D}" destId="{1E66BB5B-4E21-4C30-A2ED-4A0F707FF04E}" srcOrd="4" destOrd="0" presId="urn:microsoft.com/office/officeart/2005/8/layout/radial5"/>
    <dgm:cxn modelId="{8F264B44-D9C5-4BA9-BA27-D13AB4A46467}" type="presParOf" srcId="{0CD8BCD6-CF3D-45E9-AC02-5C1061BA8A7D}" destId="{DDD72C1F-53DE-4196-B420-F8E53A060881}" srcOrd="5" destOrd="0" presId="urn:microsoft.com/office/officeart/2005/8/layout/radial5"/>
    <dgm:cxn modelId="{C8829352-07D9-4EC4-9F91-B45028BA5487}" type="presParOf" srcId="{DDD72C1F-53DE-4196-B420-F8E53A060881}" destId="{CE99574A-FD5F-40A6-8F59-0F3155899FCD}" srcOrd="0" destOrd="0" presId="urn:microsoft.com/office/officeart/2005/8/layout/radial5"/>
    <dgm:cxn modelId="{5D17F2F2-1FCD-4873-84AA-11821322C4D8}" type="presParOf" srcId="{0CD8BCD6-CF3D-45E9-AC02-5C1061BA8A7D}" destId="{226D6DED-A73A-4C87-A86D-A8FE27CC47EB}" srcOrd="6" destOrd="0" presId="urn:microsoft.com/office/officeart/2005/8/layout/radial5"/>
    <dgm:cxn modelId="{68FA43D6-276E-4969-98EC-026B08B313D1}" type="presParOf" srcId="{0CD8BCD6-CF3D-45E9-AC02-5C1061BA8A7D}" destId="{238678D9-2349-42C9-BBB4-C4545D4086EB}" srcOrd="7" destOrd="0" presId="urn:microsoft.com/office/officeart/2005/8/layout/radial5"/>
    <dgm:cxn modelId="{AF5BA056-5E0E-4E52-8706-6083079FF12E}" type="presParOf" srcId="{238678D9-2349-42C9-BBB4-C4545D4086EB}" destId="{6864AAF3-BD30-45B3-9CE2-23F6675AA401}" srcOrd="0" destOrd="0" presId="urn:microsoft.com/office/officeart/2005/8/layout/radial5"/>
    <dgm:cxn modelId="{A58BDEFB-9184-4774-B673-2124D785553B}" type="presParOf" srcId="{0CD8BCD6-CF3D-45E9-AC02-5C1061BA8A7D}" destId="{EDE4CB2E-8E9D-4768-97D6-F6A5039BFBF6}" srcOrd="8" destOrd="0" presId="urn:microsoft.com/office/officeart/2005/8/layout/radial5"/>
    <dgm:cxn modelId="{2BC0C550-1A8B-41A1-97DA-0589393DE6A2}" type="presParOf" srcId="{0CD8BCD6-CF3D-45E9-AC02-5C1061BA8A7D}" destId="{DDF451F1-ABB5-4A7C-8505-803FDDFBD075}" srcOrd="9" destOrd="0" presId="urn:microsoft.com/office/officeart/2005/8/layout/radial5"/>
    <dgm:cxn modelId="{EC033515-F3FA-4494-8FEA-7AE8A6E3F274}" type="presParOf" srcId="{DDF451F1-ABB5-4A7C-8505-803FDDFBD075}" destId="{0E4F61C5-415C-46B5-BFCC-BEAC8E8AFF91}" srcOrd="0" destOrd="0" presId="urn:microsoft.com/office/officeart/2005/8/layout/radial5"/>
    <dgm:cxn modelId="{B1C6A827-6169-4053-BA4F-45C68B3231F1}" type="presParOf" srcId="{0CD8BCD6-CF3D-45E9-AC02-5C1061BA8A7D}" destId="{A36AFB2D-5EB2-44C6-8EE5-D7929B06BBAE}" srcOrd="10" destOrd="0" presId="urn:microsoft.com/office/officeart/2005/8/layout/radial5"/>
    <dgm:cxn modelId="{8A6EA651-7122-4576-9BFA-2AAF6E7C8B7E}" type="presParOf" srcId="{0CD8BCD6-CF3D-45E9-AC02-5C1061BA8A7D}" destId="{CCBF2644-919C-4799-BC79-B25FD6657DFE}" srcOrd="11" destOrd="0" presId="urn:microsoft.com/office/officeart/2005/8/layout/radial5"/>
    <dgm:cxn modelId="{0D580EEC-A0CA-4E9E-81B5-2EFC1CBF79D5}" type="presParOf" srcId="{CCBF2644-919C-4799-BC79-B25FD6657DFE}" destId="{712BC80B-5414-4ADC-AF11-18770854CD0A}" srcOrd="0" destOrd="0" presId="urn:microsoft.com/office/officeart/2005/8/layout/radial5"/>
    <dgm:cxn modelId="{4B74F144-24E7-44F8-960E-74558D7B4141}" type="presParOf" srcId="{0CD8BCD6-CF3D-45E9-AC02-5C1061BA8A7D}" destId="{29D9BE92-A6ED-460A-8781-DA0DA7399B7B}" srcOrd="12" destOrd="0" presId="urn:microsoft.com/office/officeart/2005/8/layout/radial5"/>
    <dgm:cxn modelId="{B481236E-F7C2-47FA-BC89-814A604C29ED}" type="presParOf" srcId="{0CD8BCD6-CF3D-45E9-AC02-5C1061BA8A7D}" destId="{6DFA1C12-F0FF-495E-BA40-17ACF9150356}" srcOrd="13" destOrd="0" presId="urn:microsoft.com/office/officeart/2005/8/layout/radial5"/>
    <dgm:cxn modelId="{75533A3A-02D3-47FC-8A73-7C507D08522E}" type="presParOf" srcId="{6DFA1C12-F0FF-495E-BA40-17ACF9150356}" destId="{F8D663DC-4C74-4351-816C-5481FD8F3AB6}" srcOrd="0" destOrd="0" presId="urn:microsoft.com/office/officeart/2005/8/layout/radial5"/>
    <dgm:cxn modelId="{C1B6B5D2-9A72-4971-852B-FDB8281826C4}" type="presParOf" srcId="{0CD8BCD6-CF3D-45E9-AC02-5C1061BA8A7D}" destId="{1BAE2728-2EE0-4D0D-A779-61DDB6B259E8}" srcOrd="14" destOrd="0" presId="urn:microsoft.com/office/officeart/2005/8/layout/radial5"/>
    <dgm:cxn modelId="{6AC110E1-07D4-4BB0-B212-541E4FE7B7D2}" type="presParOf" srcId="{0CD8BCD6-CF3D-45E9-AC02-5C1061BA8A7D}" destId="{8B88CC11-22A4-4EE1-96E1-6824F0B1A38A}" srcOrd="15" destOrd="0" presId="urn:microsoft.com/office/officeart/2005/8/layout/radial5"/>
    <dgm:cxn modelId="{ED963E15-B9FF-458A-845C-327B64B95B2E}" type="presParOf" srcId="{8B88CC11-22A4-4EE1-96E1-6824F0B1A38A}" destId="{42D62B68-1202-4D31-90E3-C20243E0E814}" srcOrd="0" destOrd="0" presId="urn:microsoft.com/office/officeart/2005/8/layout/radial5"/>
    <dgm:cxn modelId="{0B58AFD8-87AF-480B-A810-6189F55EFE9D}" type="presParOf" srcId="{0CD8BCD6-CF3D-45E9-AC02-5C1061BA8A7D}" destId="{7862D64E-8A8E-48AB-B0B5-23BA88209509}" srcOrd="16" destOrd="0" presId="urn:microsoft.com/office/officeart/2005/8/layout/radial5"/>
    <dgm:cxn modelId="{2E18A8D6-DC17-47F7-8E82-419ED6E2D169}" type="presParOf" srcId="{0CD8BCD6-CF3D-45E9-AC02-5C1061BA8A7D}" destId="{A15B5060-BE24-4834-BF17-DE4AF0B6B969}" srcOrd="17" destOrd="0" presId="urn:microsoft.com/office/officeart/2005/8/layout/radial5"/>
    <dgm:cxn modelId="{D70193F7-C5B1-4528-B709-A542CC78F831}" type="presParOf" srcId="{A15B5060-BE24-4834-BF17-DE4AF0B6B969}" destId="{0427E756-E1E0-45FF-ABB6-47EED52A98A6}" srcOrd="0" destOrd="0" presId="urn:microsoft.com/office/officeart/2005/8/layout/radial5"/>
    <dgm:cxn modelId="{9F7779E6-3D12-4DCC-B014-8F7169856758}" type="presParOf" srcId="{0CD8BCD6-CF3D-45E9-AC02-5C1061BA8A7D}" destId="{6F1BFFD8-E5D5-4D60-B7D7-1EC2508661CB}" srcOrd="18" destOrd="0" presId="urn:microsoft.com/office/officeart/2005/8/layout/radial5"/>
    <dgm:cxn modelId="{2D46E35B-4458-48BD-A3B7-28E9AD17F2BD}" type="presParOf" srcId="{0CD8BCD6-CF3D-45E9-AC02-5C1061BA8A7D}" destId="{4765B799-1DDD-4D71-98DA-30B0ECE7232E}" srcOrd="19" destOrd="0" presId="urn:microsoft.com/office/officeart/2005/8/layout/radial5"/>
    <dgm:cxn modelId="{B8523165-E288-42E9-94E2-1BC666EBC1D5}" type="presParOf" srcId="{4765B799-1DDD-4D71-98DA-30B0ECE7232E}" destId="{4CD52FFD-6147-4292-9B55-89753F1966E3}" srcOrd="0" destOrd="0" presId="urn:microsoft.com/office/officeart/2005/8/layout/radial5"/>
    <dgm:cxn modelId="{9E3EEB96-4930-4CC4-BB0D-1F64F2C4CA76}" type="presParOf" srcId="{0CD8BCD6-CF3D-45E9-AC02-5C1061BA8A7D}" destId="{9D8237D6-874D-4EAD-B326-D851BAB45B68}" srcOrd="20" destOrd="0" presId="urn:microsoft.com/office/officeart/2005/8/layout/radial5"/>
    <dgm:cxn modelId="{3E6CF734-5383-4040-B2BF-DD93DD357AC0}" type="presParOf" srcId="{0CD8BCD6-CF3D-45E9-AC02-5C1061BA8A7D}" destId="{78C4720F-B954-4D9E-9712-EA14DB4B95A7}" srcOrd="21" destOrd="0" presId="urn:microsoft.com/office/officeart/2005/8/layout/radial5"/>
    <dgm:cxn modelId="{831D2328-C5FC-4798-B28E-AC705DBB0DF7}" type="presParOf" srcId="{78C4720F-B954-4D9E-9712-EA14DB4B95A7}" destId="{A0107ED5-3F35-4597-8E1C-A4681E79C415}" srcOrd="0" destOrd="0" presId="urn:microsoft.com/office/officeart/2005/8/layout/radial5"/>
    <dgm:cxn modelId="{3A5BCF1D-7D0A-41A4-9906-43DA3A93AAEE}" type="presParOf" srcId="{0CD8BCD6-CF3D-45E9-AC02-5C1061BA8A7D}" destId="{942BE0CC-3D86-48CC-A65B-FF39B8288451}" srcOrd="2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A3FE3-53F8-450E-A32B-ECA5FE99C4B3}">
      <dsp:nvSpPr>
        <dsp:cNvPr id="0" name=""/>
        <dsp:cNvSpPr/>
      </dsp:nvSpPr>
      <dsp:spPr>
        <a:xfrm>
          <a:off x="245165" y="39797"/>
          <a:ext cx="3626932" cy="236328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FFFF"/>
              </a:solidFill>
              <a:latin typeface="Source Sans Pro"/>
              <a:ea typeface="Source Sans Pro"/>
            </a:rPr>
            <a:t>Benefit hub</a:t>
          </a:r>
          <a:br>
            <a:rPr lang="en-US" sz="2400" b="1" kern="1200" dirty="0">
              <a:solidFill>
                <a:srgbClr val="FFFFFF"/>
              </a:solidFill>
              <a:latin typeface="Source Sans Pro"/>
              <a:ea typeface="Source Sans Pro"/>
            </a:rPr>
          </a:br>
          <a:br>
            <a:rPr lang="en-US" sz="2400" b="1" kern="1200" dirty="0">
              <a:solidFill>
                <a:srgbClr val="FFFFFF"/>
              </a:solidFill>
              <a:latin typeface="Source Sans Pro"/>
              <a:ea typeface="Source Sans Pro"/>
            </a:rPr>
          </a:br>
          <a:r>
            <a:rPr lang="en-US" sz="1200" b="1" kern="1200" dirty="0">
              <a:solidFill>
                <a:srgbClr val="FFFFFF"/>
              </a:solidFill>
              <a:latin typeface="Source Sans Pro"/>
              <a:ea typeface="Source Sans Pro"/>
            </a:rPr>
            <a:t>Basic information Veterans and other beneficiaries need to quickly and easily discover, apply for, track, and manage VA benefits</a:t>
          </a:r>
        </a:p>
      </dsp:txBody>
      <dsp:txXfrm>
        <a:off x="776317" y="385891"/>
        <a:ext cx="2564628" cy="1671093"/>
      </dsp:txXfrm>
    </dsp:sp>
    <dsp:sp modelId="{0B5E5BA9-F975-459B-B87A-CA55BC61C395}">
      <dsp:nvSpPr>
        <dsp:cNvPr id="0" name=""/>
        <dsp:cNvSpPr/>
      </dsp:nvSpPr>
      <dsp:spPr>
        <a:xfrm>
          <a:off x="3588151" y="39808"/>
          <a:ext cx="3623009" cy="236328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FFFF"/>
              </a:solidFill>
              <a:latin typeface="Source Sans Pro"/>
              <a:ea typeface="Source Sans Pro"/>
            </a:rPr>
            <a:t>R&amp;S</a:t>
          </a:r>
          <a:endParaRPr lang="en-US" sz="1200" b="1" kern="1200" dirty="0">
            <a:solidFill>
              <a:srgbClr val="FFFFFF"/>
            </a:solidFill>
            <a:latin typeface="Source Sans Pro"/>
            <a:ea typeface="Source Sans Pro"/>
          </a:endParaRPr>
        </a:p>
        <a:p>
          <a:pPr marL="0" lvl="0" indent="0" algn="ctr" defTabSz="1066800" rtl="0">
            <a:lnSpc>
              <a:spcPct val="90000"/>
            </a:lnSpc>
            <a:spcBef>
              <a:spcPct val="0"/>
            </a:spcBef>
            <a:spcAft>
              <a:spcPct val="35000"/>
            </a:spcAft>
            <a:buNone/>
          </a:pPr>
          <a:r>
            <a:rPr lang="en-US" sz="1200" b="1" kern="1200" dirty="0">
              <a:solidFill>
                <a:srgbClr val="FFFFFF"/>
              </a:solidFill>
              <a:latin typeface="Source Sans Pro"/>
              <a:ea typeface="Source Sans Pro"/>
            </a:rPr>
            <a:t>Targeted, supplemental information to empower Veterans and other beneficiaries to fully understand their VA benefits and related tools or services</a:t>
          </a:r>
          <a:endParaRPr lang="en-US" sz="1200" b="1" kern="1200" dirty="0">
            <a:solidFill>
              <a:srgbClr val="FFFFFF"/>
            </a:solidFill>
            <a:latin typeface="Source Sans Pro" panose="020B0503030403020204" pitchFamily="34" charset="0"/>
            <a:ea typeface="Source Sans Pro" panose="020B0503030403020204" pitchFamily="34" charset="0"/>
          </a:endParaRPr>
        </a:p>
      </dsp:txBody>
      <dsp:txXfrm>
        <a:off x="4118728" y="385902"/>
        <a:ext cx="2561855" cy="1671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80798-5DB0-4751-B132-B87B7DF8EFC4}">
      <dsp:nvSpPr>
        <dsp:cNvPr id="0" name=""/>
        <dsp:cNvSpPr/>
      </dsp:nvSpPr>
      <dsp:spPr>
        <a:xfrm>
          <a:off x="1871786" y="1663568"/>
          <a:ext cx="953787" cy="7504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Structured content in Drupal CMS</a:t>
          </a:r>
        </a:p>
      </dsp:txBody>
      <dsp:txXfrm>
        <a:off x="2011465" y="1773474"/>
        <a:ext cx="674429" cy="530676"/>
      </dsp:txXfrm>
    </dsp:sp>
    <dsp:sp modelId="{47953473-14C0-4C55-9F62-5D57B35A6677}">
      <dsp:nvSpPr>
        <dsp:cNvPr id="0" name=""/>
        <dsp:cNvSpPr/>
      </dsp:nvSpPr>
      <dsp:spPr>
        <a:xfrm rot="16200000">
          <a:off x="2122019" y="1161785"/>
          <a:ext cx="453321"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a:off x="2148105" y="1222652"/>
        <a:ext cx="401150" cy="104341"/>
      </dsp:txXfrm>
    </dsp:sp>
    <dsp:sp modelId="{CDA07F44-E3AE-4E28-AAA3-D9BC974550CB}">
      <dsp:nvSpPr>
        <dsp:cNvPr id="0" name=""/>
        <dsp:cNvSpPr/>
      </dsp:nvSpPr>
      <dsp:spPr>
        <a:xfrm>
          <a:off x="1948308" y="7502"/>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Benefit hubs</a:t>
          </a:r>
        </a:p>
      </dsp:txBody>
      <dsp:txXfrm>
        <a:off x="2065574" y="124768"/>
        <a:ext cx="566211" cy="566211"/>
      </dsp:txXfrm>
    </dsp:sp>
    <dsp:sp modelId="{709E0041-6CAA-4BAE-B9C5-B0B49B4CEE50}">
      <dsp:nvSpPr>
        <dsp:cNvPr id="0" name=""/>
        <dsp:cNvSpPr/>
      </dsp:nvSpPr>
      <dsp:spPr>
        <a:xfrm rot="18163636">
          <a:off x="2561562" y="1277324"/>
          <a:ext cx="441232"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a:off x="2573545" y="1334050"/>
        <a:ext cx="389061" cy="104341"/>
      </dsp:txXfrm>
    </dsp:sp>
    <dsp:sp modelId="{1E66BB5B-4E21-4C30-A2ED-4A0F707FF04E}">
      <dsp:nvSpPr>
        <dsp:cNvPr id="0" name=""/>
        <dsp:cNvSpPr/>
      </dsp:nvSpPr>
      <dsp:spPr>
        <a:xfrm>
          <a:off x="2830061" y="266407"/>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Resources and Support</a:t>
          </a:r>
        </a:p>
      </dsp:txBody>
      <dsp:txXfrm>
        <a:off x="2947327" y="383673"/>
        <a:ext cx="566211" cy="566211"/>
      </dsp:txXfrm>
    </dsp:sp>
    <dsp:sp modelId="{DDD72C1F-53DE-4196-B420-F8E53A060881}">
      <dsp:nvSpPr>
        <dsp:cNvPr id="0" name=""/>
        <dsp:cNvSpPr/>
      </dsp:nvSpPr>
      <dsp:spPr>
        <a:xfrm rot="20127273">
          <a:off x="2898046" y="1606924"/>
          <a:ext cx="411881"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900403" y="1652541"/>
        <a:ext cx="359710" cy="104341"/>
      </dsp:txXfrm>
    </dsp:sp>
    <dsp:sp modelId="{226D6DED-A73A-4C87-A86D-A8FE27CC47EB}">
      <dsp:nvSpPr>
        <dsp:cNvPr id="0" name=""/>
        <dsp:cNvSpPr/>
      </dsp:nvSpPr>
      <dsp:spPr>
        <a:xfrm>
          <a:off x="3431863" y="960924"/>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Health apartment</a:t>
          </a:r>
        </a:p>
      </dsp:txBody>
      <dsp:txXfrm>
        <a:off x="3549129" y="1078190"/>
        <a:ext cx="566211" cy="566211"/>
      </dsp:txXfrm>
    </dsp:sp>
    <dsp:sp modelId="{238678D9-2349-42C9-BBB4-C4545D4086EB}">
      <dsp:nvSpPr>
        <dsp:cNvPr id="0" name=""/>
        <dsp:cNvSpPr/>
      </dsp:nvSpPr>
      <dsp:spPr>
        <a:xfrm rot="490909">
          <a:off x="2980527" y="2071535"/>
          <a:ext cx="401007"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980793" y="2102604"/>
        <a:ext cx="348836" cy="104341"/>
      </dsp:txXfrm>
    </dsp:sp>
    <dsp:sp modelId="{EDE4CB2E-8E9D-4768-97D6-F6A5039BFBF6}">
      <dsp:nvSpPr>
        <dsp:cNvPr id="0" name=""/>
        <dsp:cNvSpPr/>
      </dsp:nvSpPr>
      <dsp:spPr>
        <a:xfrm>
          <a:off x="3562647" y="1870548"/>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VAMC websites</a:t>
          </a:r>
        </a:p>
      </dsp:txBody>
      <dsp:txXfrm>
        <a:off x="3679913" y="1987814"/>
        <a:ext cx="566211" cy="566211"/>
      </dsp:txXfrm>
    </dsp:sp>
    <dsp:sp modelId="{DDF451F1-ABB5-4A7C-8505-803FDDFBD075}">
      <dsp:nvSpPr>
        <dsp:cNvPr id="0" name=""/>
        <dsp:cNvSpPr/>
      </dsp:nvSpPr>
      <dsp:spPr>
        <a:xfrm rot="2454545">
          <a:off x="2751153" y="2485764"/>
          <a:ext cx="427369"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757524" y="2503463"/>
        <a:ext cx="375198" cy="104341"/>
      </dsp:txXfrm>
    </dsp:sp>
    <dsp:sp modelId="{A36AFB2D-5EB2-44C6-8EE5-D7929B06BBAE}">
      <dsp:nvSpPr>
        <dsp:cNvPr id="0" name=""/>
        <dsp:cNvSpPr/>
      </dsp:nvSpPr>
      <dsp:spPr>
        <a:xfrm>
          <a:off x="3180890" y="2706479"/>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Online applications and tools</a:t>
          </a:r>
        </a:p>
      </dsp:txBody>
      <dsp:txXfrm>
        <a:off x="3298156" y="2823745"/>
        <a:ext cx="566211" cy="566211"/>
      </dsp:txXfrm>
    </dsp:sp>
    <dsp:sp modelId="{CCBF2644-919C-4799-BC79-B25FD6657DFE}">
      <dsp:nvSpPr>
        <dsp:cNvPr id="0" name=""/>
        <dsp:cNvSpPr/>
      </dsp:nvSpPr>
      <dsp:spPr>
        <a:xfrm rot="4418182">
          <a:off x="2346990" y="2712801"/>
          <a:ext cx="450245"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365726" y="2722553"/>
        <a:ext cx="398074" cy="104341"/>
      </dsp:txXfrm>
    </dsp:sp>
    <dsp:sp modelId="{29D9BE92-A6ED-460A-8781-DA0DA7399B7B}">
      <dsp:nvSpPr>
        <dsp:cNvPr id="0" name=""/>
        <dsp:cNvSpPr/>
      </dsp:nvSpPr>
      <dsp:spPr>
        <a:xfrm>
          <a:off x="2407797" y="3203315"/>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Authenticated experience</a:t>
          </a:r>
        </a:p>
      </dsp:txBody>
      <dsp:txXfrm>
        <a:off x="2525063" y="3320581"/>
        <a:ext cx="566211" cy="566211"/>
      </dsp:txXfrm>
    </dsp:sp>
    <dsp:sp modelId="{6DFA1C12-F0FF-495E-BA40-17ACF9150356}">
      <dsp:nvSpPr>
        <dsp:cNvPr id="0" name=""/>
        <dsp:cNvSpPr/>
      </dsp:nvSpPr>
      <dsp:spPr>
        <a:xfrm rot="6381818">
          <a:off x="1900125" y="2712801"/>
          <a:ext cx="450245"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1933560" y="2722553"/>
        <a:ext cx="398074" cy="104341"/>
      </dsp:txXfrm>
    </dsp:sp>
    <dsp:sp modelId="{1BAE2728-2EE0-4D0D-A779-61DDB6B259E8}">
      <dsp:nvSpPr>
        <dsp:cNvPr id="0" name=""/>
        <dsp:cNvSpPr/>
      </dsp:nvSpPr>
      <dsp:spPr>
        <a:xfrm>
          <a:off x="1488820" y="3203315"/>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Outreach materials</a:t>
          </a:r>
        </a:p>
      </dsp:txBody>
      <dsp:txXfrm>
        <a:off x="1606086" y="3320581"/>
        <a:ext cx="566211" cy="566211"/>
      </dsp:txXfrm>
    </dsp:sp>
    <dsp:sp modelId="{8B88CC11-22A4-4EE1-96E1-6824F0B1A38A}">
      <dsp:nvSpPr>
        <dsp:cNvPr id="0" name=""/>
        <dsp:cNvSpPr/>
      </dsp:nvSpPr>
      <dsp:spPr>
        <a:xfrm rot="8345455">
          <a:off x="1518838" y="2485764"/>
          <a:ext cx="427369"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1564638" y="2503463"/>
        <a:ext cx="375198" cy="104341"/>
      </dsp:txXfrm>
    </dsp:sp>
    <dsp:sp modelId="{7862D64E-8A8E-48AB-B0B5-23BA88209509}">
      <dsp:nvSpPr>
        <dsp:cNvPr id="0" name=""/>
        <dsp:cNvSpPr/>
      </dsp:nvSpPr>
      <dsp:spPr>
        <a:xfrm>
          <a:off x="715727" y="2706479"/>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Contact centers</a:t>
          </a:r>
        </a:p>
      </dsp:txBody>
      <dsp:txXfrm>
        <a:off x="832993" y="2823745"/>
        <a:ext cx="566211" cy="566211"/>
      </dsp:txXfrm>
    </dsp:sp>
    <dsp:sp modelId="{A15B5060-BE24-4834-BF17-DE4AF0B6B969}">
      <dsp:nvSpPr>
        <dsp:cNvPr id="0" name=""/>
        <dsp:cNvSpPr/>
      </dsp:nvSpPr>
      <dsp:spPr>
        <a:xfrm rot="10309091">
          <a:off x="1315826" y="2071535"/>
          <a:ext cx="401007"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rot="10800000">
        <a:off x="1367731" y="2102604"/>
        <a:ext cx="348836" cy="104341"/>
      </dsp:txXfrm>
    </dsp:sp>
    <dsp:sp modelId="{6F1BFFD8-E5D5-4D60-B7D7-1EC2508661CB}">
      <dsp:nvSpPr>
        <dsp:cNvPr id="0" name=""/>
        <dsp:cNvSpPr/>
      </dsp:nvSpPr>
      <dsp:spPr>
        <a:xfrm>
          <a:off x="333970" y="1870548"/>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Mobile app</a:t>
          </a:r>
        </a:p>
      </dsp:txBody>
      <dsp:txXfrm>
        <a:off x="451236" y="1987814"/>
        <a:ext cx="566211" cy="566211"/>
      </dsp:txXfrm>
    </dsp:sp>
    <dsp:sp modelId="{4765B799-1DDD-4D71-98DA-30B0ECE7232E}">
      <dsp:nvSpPr>
        <dsp:cNvPr id="0" name=""/>
        <dsp:cNvSpPr/>
      </dsp:nvSpPr>
      <dsp:spPr>
        <a:xfrm rot="12272727">
          <a:off x="1387433" y="1606924"/>
          <a:ext cx="411881"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rot="10800000">
        <a:off x="1437247" y="1652541"/>
        <a:ext cx="359710" cy="104341"/>
      </dsp:txXfrm>
    </dsp:sp>
    <dsp:sp modelId="{9D8237D6-874D-4EAD-B326-D851BAB45B68}">
      <dsp:nvSpPr>
        <dsp:cNvPr id="0" name=""/>
        <dsp:cNvSpPr/>
      </dsp:nvSpPr>
      <dsp:spPr>
        <a:xfrm>
          <a:off x="464754" y="960924"/>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Virtual agent</a:t>
          </a:r>
        </a:p>
      </dsp:txBody>
      <dsp:txXfrm>
        <a:off x="582020" y="1078190"/>
        <a:ext cx="566211" cy="566211"/>
      </dsp:txXfrm>
    </dsp:sp>
    <dsp:sp modelId="{78C4720F-B954-4D9E-9712-EA14DB4B95A7}">
      <dsp:nvSpPr>
        <dsp:cNvPr id="0" name=""/>
        <dsp:cNvSpPr/>
      </dsp:nvSpPr>
      <dsp:spPr>
        <a:xfrm rot="14236364">
          <a:off x="1694566" y="1277324"/>
          <a:ext cx="441232"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rot="10800000">
        <a:off x="1734754" y="1334050"/>
        <a:ext cx="389061" cy="104341"/>
      </dsp:txXfrm>
    </dsp:sp>
    <dsp:sp modelId="{942BE0CC-3D86-48CC-A65B-FF39B8288451}">
      <dsp:nvSpPr>
        <dsp:cNvPr id="0" name=""/>
        <dsp:cNvSpPr/>
      </dsp:nvSpPr>
      <dsp:spPr>
        <a:xfrm>
          <a:off x="1066556" y="266407"/>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More…</a:t>
          </a:r>
        </a:p>
      </dsp:txBody>
      <dsp:txXfrm>
        <a:off x="1183822" y="383673"/>
        <a:ext cx="566211" cy="566211"/>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567e2ae4_0_4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3" name="Google Shape;123;gcd567e2ae4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00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60b30891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endParaRPr dirty="0"/>
          </a:p>
        </p:txBody>
      </p:sp>
      <p:sp>
        <p:nvSpPr>
          <p:cNvPr id="188" name="Google Shape;188;ge360b3089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772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77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4700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1843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5703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7575" y="0"/>
            <a:ext cx="9144000" cy="4266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pic>
        <p:nvPicPr>
          <p:cNvPr id="56" name="Google Shape;56;p14"/>
          <p:cNvPicPr preferRelativeResize="0"/>
          <p:nvPr/>
        </p:nvPicPr>
        <p:blipFill>
          <a:blip r:embed="rId2">
            <a:alphaModFix/>
          </a:blip>
          <a:stretch>
            <a:fillRect/>
          </a:stretch>
        </p:blipFill>
        <p:spPr>
          <a:xfrm>
            <a:off x="411431" y="349729"/>
            <a:ext cx="1919475" cy="427383"/>
          </a:xfrm>
          <a:prstGeom prst="rect">
            <a:avLst/>
          </a:prstGeom>
          <a:noFill/>
          <a:ln>
            <a:noFill/>
          </a:ln>
        </p:spPr>
      </p:pic>
      <p:sp>
        <p:nvSpPr>
          <p:cNvPr id="57" name="Google Shape;57;p14"/>
          <p:cNvSpPr txBox="1">
            <a:spLocks noGrp="1"/>
          </p:cNvSpPr>
          <p:nvPr>
            <p:ph type="title"/>
          </p:nvPr>
        </p:nvSpPr>
        <p:spPr>
          <a:xfrm>
            <a:off x="1143000" y="1149713"/>
            <a:ext cx="6858000" cy="1210200"/>
          </a:xfrm>
          <a:prstGeom prst="rect">
            <a:avLst/>
          </a:prstGeom>
        </p:spPr>
        <p:txBody>
          <a:bodyPr spcFirstLastPara="1" wrap="square" lIns="34275" tIns="34275" rIns="34275" bIns="34275" anchor="b" anchorCtr="0">
            <a:noAutofit/>
          </a:bodyPr>
          <a:lstStyle>
            <a:lvl1pPr lvl="0" algn="ctr" rtl="0">
              <a:spcBef>
                <a:spcPts val="0"/>
              </a:spcBef>
              <a:spcAft>
                <a:spcPts val="0"/>
              </a:spcAft>
              <a:buNone/>
              <a:defRPr sz="3600">
                <a:solidFill>
                  <a:srgbClr val="F2F2F2"/>
                </a:solidFill>
              </a:defRPr>
            </a:lvl1pPr>
            <a:lvl2pPr lvl="1" algn="ctr" rtl="0">
              <a:spcBef>
                <a:spcPts val="0"/>
              </a:spcBef>
              <a:spcAft>
                <a:spcPts val="0"/>
              </a:spcAft>
              <a:buNone/>
              <a:defRPr sz="3600">
                <a:solidFill>
                  <a:srgbClr val="F2F2F2"/>
                </a:solidFill>
              </a:defRPr>
            </a:lvl2pPr>
            <a:lvl3pPr lvl="2" algn="ctr" rtl="0">
              <a:spcBef>
                <a:spcPts val="0"/>
              </a:spcBef>
              <a:spcAft>
                <a:spcPts val="0"/>
              </a:spcAft>
              <a:buNone/>
              <a:defRPr sz="3600">
                <a:solidFill>
                  <a:srgbClr val="F2F2F2"/>
                </a:solidFill>
              </a:defRPr>
            </a:lvl3pPr>
            <a:lvl4pPr lvl="3" algn="ctr" rtl="0">
              <a:spcBef>
                <a:spcPts val="0"/>
              </a:spcBef>
              <a:spcAft>
                <a:spcPts val="0"/>
              </a:spcAft>
              <a:buNone/>
              <a:defRPr sz="3600">
                <a:solidFill>
                  <a:srgbClr val="F2F2F2"/>
                </a:solidFill>
              </a:defRPr>
            </a:lvl4pPr>
            <a:lvl5pPr lvl="4" algn="ctr" rtl="0">
              <a:spcBef>
                <a:spcPts val="0"/>
              </a:spcBef>
              <a:spcAft>
                <a:spcPts val="0"/>
              </a:spcAft>
              <a:buNone/>
              <a:defRPr sz="3600">
                <a:solidFill>
                  <a:srgbClr val="F2F2F2"/>
                </a:solidFill>
              </a:defRPr>
            </a:lvl5pPr>
            <a:lvl6pPr lvl="5" algn="ctr" rtl="0">
              <a:spcBef>
                <a:spcPts val="0"/>
              </a:spcBef>
              <a:spcAft>
                <a:spcPts val="0"/>
              </a:spcAft>
              <a:buNone/>
              <a:defRPr sz="3600">
                <a:solidFill>
                  <a:srgbClr val="F2F2F2"/>
                </a:solidFill>
              </a:defRPr>
            </a:lvl6pPr>
            <a:lvl7pPr lvl="6" algn="ctr" rtl="0">
              <a:spcBef>
                <a:spcPts val="0"/>
              </a:spcBef>
              <a:spcAft>
                <a:spcPts val="0"/>
              </a:spcAft>
              <a:buNone/>
              <a:defRPr sz="3600">
                <a:solidFill>
                  <a:srgbClr val="F2F2F2"/>
                </a:solidFill>
              </a:defRPr>
            </a:lvl7pPr>
            <a:lvl8pPr lvl="7" algn="ctr" rtl="0">
              <a:spcBef>
                <a:spcPts val="0"/>
              </a:spcBef>
              <a:spcAft>
                <a:spcPts val="0"/>
              </a:spcAft>
              <a:buNone/>
              <a:defRPr sz="3600">
                <a:solidFill>
                  <a:srgbClr val="F2F2F2"/>
                </a:solidFill>
              </a:defRPr>
            </a:lvl8pPr>
            <a:lvl9pPr lvl="8" algn="ctr" rtl="0">
              <a:spcBef>
                <a:spcPts val="0"/>
              </a:spcBef>
              <a:spcAft>
                <a:spcPts val="0"/>
              </a:spcAft>
              <a:buNone/>
              <a:defRPr sz="3600">
                <a:solidFill>
                  <a:srgbClr val="F2F2F2"/>
                </a:solidFill>
              </a:defRPr>
            </a:lvl9pPr>
          </a:lstStyle>
          <a:p>
            <a:endParaRPr/>
          </a:p>
        </p:txBody>
      </p:sp>
      <p:sp>
        <p:nvSpPr>
          <p:cNvPr id="58" name="Google Shape;58;p14"/>
          <p:cNvSpPr txBox="1">
            <a:spLocks noGrp="1"/>
          </p:cNvSpPr>
          <p:nvPr>
            <p:ph type="subTitle" idx="1"/>
          </p:nvPr>
        </p:nvSpPr>
        <p:spPr>
          <a:xfrm>
            <a:off x="1150575" y="2359978"/>
            <a:ext cx="6858000" cy="570000"/>
          </a:xfrm>
          <a:prstGeom prst="rect">
            <a:avLst/>
          </a:prstGeom>
        </p:spPr>
        <p:txBody>
          <a:bodyPr spcFirstLastPara="1" wrap="square" lIns="34275" tIns="34275" rIns="34275" bIns="34275" anchor="t" anchorCtr="0">
            <a:noAutofit/>
          </a:bodyPr>
          <a:lstStyle>
            <a:lvl1pPr lvl="0" algn="ctr" rtl="0">
              <a:spcBef>
                <a:spcPts val="600"/>
              </a:spcBef>
              <a:spcAft>
                <a:spcPts val="0"/>
              </a:spcAft>
              <a:buNone/>
              <a:defRPr sz="1400" b="1">
                <a:solidFill>
                  <a:srgbClr val="F2F2F2"/>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eps - Squares">
  <p:cSld name="Two Content_1">
    <p:spTree>
      <p:nvGrpSpPr>
        <p:cNvPr id="1" name="Shape 75"/>
        <p:cNvGrpSpPr/>
        <p:nvPr/>
      </p:nvGrpSpPr>
      <p:grpSpPr>
        <a:xfrm>
          <a:off x="0" y="0"/>
          <a:ext cx="0" cy="0"/>
          <a:chOff x="0" y="0"/>
          <a:chExt cx="0" cy="0"/>
        </a:xfrm>
      </p:grpSpPr>
      <p:sp>
        <p:nvSpPr>
          <p:cNvPr id="76" name="Google Shape;76;p1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77" name="Google Shape;77;p18"/>
          <p:cNvSpPr txBox="1"/>
          <p:nvPr/>
        </p:nvSpPr>
        <p:spPr>
          <a:xfrm>
            <a:off x="1155716" y="1743693"/>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1</a:t>
            </a:r>
            <a:endParaRPr sz="1800" b="1" dirty="0">
              <a:solidFill>
                <a:srgbClr val="FFFFFF"/>
              </a:solidFill>
              <a:latin typeface="Proxima Nova"/>
              <a:ea typeface="Proxima Nova"/>
              <a:cs typeface="Proxima Nova"/>
              <a:sym typeface="Proxima Nova"/>
            </a:endParaRPr>
          </a:p>
        </p:txBody>
      </p:sp>
      <p:sp>
        <p:nvSpPr>
          <p:cNvPr id="78" name="Google Shape;78;p18"/>
          <p:cNvSpPr txBox="1"/>
          <p:nvPr/>
        </p:nvSpPr>
        <p:spPr>
          <a:xfrm>
            <a:off x="2862356" y="2120241"/>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2</a:t>
            </a:r>
            <a:endParaRPr sz="1800" b="1" dirty="0">
              <a:solidFill>
                <a:srgbClr val="FFFFFF"/>
              </a:solidFill>
              <a:latin typeface="Proxima Nova"/>
              <a:ea typeface="Proxima Nova"/>
              <a:cs typeface="Proxima Nova"/>
              <a:sym typeface="Proxima Nova"/>
            </a:endParaRPr>
          </a:p>
        </p:txBody>
      </p:sp>
      <p:sp>
        <p:nvSpPr>
          <p:cNvPr id="79" name="Google Shape;79;p18"/>
          <p:cNvSpPr txBox="1"/>
          <p:nvPr/>
        </p:nvSpPr>
        <p:spPr>
          <a:xfrm>
            <a:off x="5132634" y="2120241"/>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800" b="1" dirty="0">
              <a:solidFill>
                <a:srgbClr val="FFFFFF"/>
              </a:solidFill>
              <a:latin typeface="Proxima Nova"/>
              <a:ea typeface="Proxima Nova"/>
              <a:cs typeface="Proxima Nova"/>
              <a:sym typeface="Proxima Nova"/>
            </a:endParaRPr>
          </a:p>
        </p:txBody>
      </p:sp>
      <p:sp>
        <p:nvSpPr>
          <p:cNvPr id="80" name="Google Shape;80;p18"/>
          <p:cNvSpPr txBox="1"/>
          <p:nvPr/>
        </p:nvSpPr>
        <p:spPr>
          <a:xfrm>
            <a:off x="3997500" y="1871297"/>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3</a:t>
            </a:r>
            <a:endParaRPr sz="1800" b="1" dirty="0">
              <a:solidFill>
                <a:srgbClr val="FFFFFF"/>
              </a:solidFill>
              <a:latin typeface="Proxima Nova"/>
              <a:ea typeface="Proxima Nova"/>
              <a:cs typeface="Proxima Nova"/>
              <a:sym typeface="Proxima Nova"/>
            </a:endParaRPr>
          </a:p>
        </p:txBody>
      </p:sp>
      <p:sp>
        <p:nvSpPr>
          <p:cNvPr id="81" name="Google Shape;81;p18"/>
          <p:cNvSpPr txBox="1"/>
          <p:nvPr/>
        </p:nvSpPr>
        <p:spPr>
          <a:xfrm>
            <a:off x="6267788" y="1871297"/>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5</a:t>
            </a:r>
            <a:endParaRPr sz="1800" b="1" dirty="0">
              <a:solidFill>
                <a:srgbClr val="FFFFFF"/>
              </a:solidFill>
              <a:latin typeface="Proxima Nova"/>
              <a:ea typeface="Proxima Nova"/>
              <a:cs typeface="Proxima Nova"/>
              <a:sym typeface="Proxima Nova"/>
            </a:endParaRPr>
          </a:p>
        </p:txBody>
      </p:sp>
      <p:sp>
        <p:nvSpPr>
          <p:cNvPr id="82" name="Google Shape;82;p18"/>
          <p:cNvSpPr txBox="1"/>
          <p:nvPr/>
        </p:nvSpPr>
        <p:spPr>
          <a:xfrm>
            <a:off x="4811947" y="1743693"/>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3</a:t>
            </a:r>
            <a:endParaRPr sz="1800" b="1" dirty="0">
              <a:solidFill>
                <a:srgbClr val="FFFFFF"/>
              </a:solidFill>
              <a:latin typeface="Proxima Nova"/>
              <a:ea typeface="Proxima Nova"/>
              <a:cs typeface="Proxima Nova"/>
              <a:sym typeface="Proxima Nova"/>
            </a:endParaRPr>
          </a:p>
        </p:txBody>
      </p:sp>
      <p:sp>
        <p:nvSpPr>
          <p:cNvPr id="83" name="Google Shape;83;p18"/>
          <p:cNvSpPr txBox="1"/>
          <p:nvPr/>
        </p:nvSpPr>
        <p:spPr>
          <a:xfrm>
            <a:off x="2983832" y="1992674"/>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2</a:t>
            </a:r>
            <a:endParaRPr sz="1800" b="1" dirty="0">
              <a:solidFill>
                <a:srgbClr val="FFFFFF"/>
              </a:solidFill>
              <a:latin typeface="Proxima Nova"/>
              <a:ea typeface="Proxima Nova"/>
              <a:cs typeface="Proxima Nova"/>
              <a:sym typeface="Proxima Nova"/>
            </a:endParaRPr>
          </a:p>
        </p:txBody>
      </p:sp>
      <p:sp>
        <p:nvSpPr>
          <p:cNvPr id="84" name="Google Shape;84;p18"/>
          <p:cNvSpPr txBox="1"/>
          <p:nvPr/>
        </p:nvSpPr>
        <p:spPr>
          <a:xfrm>
            <a:off x="6640063" y="1955118"/>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4</a:t>
            </a:r>
            <a:endParaRPr sz="1800" b="1" dirty="0">
              <a:solidFill>
                <a:srgbClr val="FFFFFF"/>
              </a:solidFill>
              <a:latin typeface="Proxima Nova"/>
              <a:ea typeface="Proxima Nova"/>
              <a:cs typeface="Proxima Nova"/>
              <a:sym typeface="Proxima Nova"/>
            </a:endParaRPr>
          </a:p>
        </p:txBody>
      </p:sp>
      <p:cxnSp>
        <p:nvCxnSpPr>
          <p:cNvPr id="85" name="Google Shape;85;p18"/>
          <p:cNvCxnSpPr>
            <a:stCxn id="77" idx="3"/>
            <a:endCxn id="83" idx="1"/>
          </p:cNvCxnSpPr>
          <p:nvPr/>
        </p:nvCxnSpPr>
        <p:spPr>
          <a:xfrm>
            <a:off x="1567316" y="1955043"/>
            <a:ext cx="1416600" cy="2490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86" name="Google Shape;86;p18"/>
          <p:cNvCxnSpPr>
            <a:stCxn id="83" idx="3"/>
            <a:endCxn id="82" idx="1"/>
          </p:cNvCxnSpPr>
          <p:nvPr/>
        </p:nvCxnSpPr>
        <p:spPr>
          <a:xfrm rot="10800000" flipH="1">
            <a:off x="3395432" y="1955024"/>
            <a:ext cx="1416600" cy="2490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87" name="Google Shape;87;p18"/>
          <p:cNvCxnSpPr>
            <a:stCxn id="82" idx="3"/>
            <a:endCxn id="84" idx="1"/>
          </p:cNvCxnSpPr>
          <p:nvPr/>
        </p:nvCxnSpPr>
        <p:spPr>
          <a:xfrm>
            <a:off x="5223547" y="1955043"/>
            <a:ext cx="1416600" cy="211500"/>
          </a:xfrm>
          <a:prstGeom prst="curvedConnector3">
            <a:avLst>
              <a:gd name="adj1" fmla="val 50000"/>
            </a:avLst>
          </a:prstGeom>
          <a:noFill/>
          <a:ln w="28575" cap="flat" cmpd="sng">
            <a:solidFill>
              <a:srgbClr val="89BDE8"/>
            </a:solidFill>
            <a:prstDash val="dash"/>
            <a:round/>
            <a:headEnd type="none" w="med" len="med"/>
            <a:tailEnd type="triangle" w="med" len="med"/>
          </a:ln>
        </p:spPr>
      </p:cxnSp>
      <p:sp>
        <p:nvSpPr>
          <p:cNvPr id="88" name="Google Shape;88;p18"/>
          <p:cNvSpPr txBox="1"/>
          <p:nvPr/>
        </p:nvSpPr>
        <p:spPr>
          <a:xfrm>
            <a:off x="1070775" y="2166497"/>
            <a:ext cx="1028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800" dirty="0">
              <a:solidFill>
                <a:srgbClr val="434343"/>
              </a:solidFill>
              <a:latin typeface="Source Sans Pro"/>
              <a:ea typeface="Source Sans Pro"/>
              <a:cs typeface="Source Sans Pro"/>
              <a:sym typeface="Source Sans Pro"/>
            </a:endParaRPr>
          </a:p>
        </p:txBody>
      </p:sp>
      <p:sp>
        <p:nvSpPr>
          <p:cNvPr id="89" name="Google Shape;89;p18"/>
          <p:cNvSpPr txBox="1"/>
          <p:nvPr/>
        </p:nvSpPr>
        <p:spPr>
          <a:xfrm>
            <a:off x="2891719" y="2415441"/>
            <a:ext cx="1028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900" b="1" dirty="0">
              <a:solidFill>
                <a:srgbClr val="434343"/>
              </a:solidFill>
              <a:latin typeface="Source Sans Pro"/>
              <a:ea typeface="Source Sans Pro"/>
              <a:cs typeface="Source Sans Pro"/>
              <a:sym typeface="Source Sans Pro"/>
            </a:endParaRPr>
          </a:p>
        </p:txBody>
      </p:sp>
      <p:sp>
        <p:nvSpPr>
          <p:cNvPr id="90" name="Google Shape;90;p18"/>
          <p:cNvSpPr txBox="1"/>
          <p:nvPr/>
        </p:nvSpPr>
        <p:spPr>
          <a:xfrm>
            <a:off x="4755984" y="2166497"/>
            <a:ext cx="1040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900" b="1" dirty="0">
              <a:solidFill>
                <a:srgbClr val="434343"/>
              </a:solidFill>
              <a:latin typeface="Source Sans Pro"/>
              <a:ea typeface="Source Sans Pro"/>
              <a:cs typeface="Source Sans Pro"/>
              <a:sym typeface="Source Sans Pro"/>
            </a:endParaRPr>
          </a:p>
        </p:txBody>
      </p:sp>
      <p:sp>
        <p:nvSpPr>
          <p:cNvPr id="91" name="Google Shape;91;p18"/>
          <p:cNvSpPr txBox="1"/>
          <p:nvPr/>
        </p:nvSpPr>
        <p:spPr>
          <a:xfrm>
            <a:off x="6555131" y="2377884"/>
            <a:ext cx="1040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800" dirty="0">
              <a:solidFill>
                <a:srgbClr val="434343"/>
              </a:solidFill>
              <a:latin typeface="Source Sans Pro"/>
              <a:ea typeface="Source Sans Pro"/>
              <a:cs typeface="Source Sans Pro"/>
              <a:sym typeface="Source Sans Pro"/>
            </a:endParaRPr>
          </a:p>
        </p:txBody>
      </p:sp>
      <p:sp>
        <p:nvSpPr>
          <p:cNvPr id="92" name="Google Shape;92;p18"/>
          <p:cNvSpPr txBox="1">
            <a:spLocks noGrp="1"/>
          </p:cNvSpPr>
          <p:nvPr>
            <p:ph type="title"/>
          </p:nvPr>
        </p:nvSpPr>
        <p:spPr>
          <a:xfrm>
            <a:off x="459881" y="510300"/>
            <a:ext cx="53313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93" name="Google Shape;93;p18"/>
          <p:cNvSpPr txBox="1">
            <a:spLocks noGrp="1"/>
          </p:cNvSpPr>
          <p:nvPr>
            <p:ph type="subTitle" idx="1"/>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457200" y="1144121"/>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6" name="Google Shape;96;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97" name="Google Shape;97;p19"/>
          <p:cNvSpPr txBox="1">
            <a:spLocks noGrp="1"/>
          </p:cNvSpPr>
          <p:nvPr>
            <p:ph type="title"/>
          </p:nvPr>
        </p:nvSpPr>
        <p:spPr>
          <a:xfrm>
            <a:off x="459881" y="510300"/>
            <a:ext cx="53313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98" name="Google Shape;98;p19"/>
          <p:cNvSpPr txBox="1">
            <a:spLocks noGrp="1"/>
          </p:cNvSpPr>
          <p:nvPr>
            <p:ph type="subTitle" idx="2"/>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eneral content - dark">
  <p:cSld name="Comparison dark">
    <p:bg>
      <p:bgPr>
        <a:solidFill>
          <a:schemeClr val="accent1"/>
        </a:solidFill>
        <a:effectLst/>
      </p:bgPr>
    </p:bg>
    <p:spTree>
      <p:nvGrpSpPr>
        <p:cNvPr id="1" name="Shape 109"/>
        <p:cNvGrpSpPr/>
        <p:nvPr/>
      </p:nvGrpSpPr>
      <p:grpSpPr>
        <a:xfrm>
          <a:off x="0" y="0"/>
          <a:ext cx="0" cy="0"/>
          <a:chOff x="0" y="0"/>
          <a:chExt cx="0" cy="0"/>
        </a:xfrm>
      </p:grpSpPr>
      <p:sp>
        <p:nvSpPr>
          <p:cNvPr id="110" name="Google Shape;110;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sp>
        <p:nvSpPr>
          <p:cNvPr id="111" name="Google Shape;111;p23"/>
          <p:cNvSpPr txBox="1">
            <a:spLocks noGrp="1"/>
          </p:cNvSpPr>
          <p:nvPr>
            <p:ph type="title"/>
          </p:nvPr>
        </p:nvSpPr>
        <p:spPr>
          <a:xfrm>
            <a:off x="459881" y="514350"/>
            <a:ext cx="7543800" cy="547800"/>
          </a:xfrm>
          <a:prstGeom prst="rect">
            <a:avLst/>
          </a:prstGeom>
        </p:spPr>
        <p:txBody>
          <a:bodyPr spcFirstLastPara="1" wrap="square" lIns="34275" tIns="34275" rIns="34275" bIns="34275" anchor="ctr" anchorCtr="0">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112" name="Google Shape;112;p23"/>
          <p:cNvSpPr txBox="1">
            <a:spLocks noGrp="1"/>
          </p:cNvSpPr>
          <p:nvPr>
            <p:ph type="body" idx="1"/>
          </p:nvPr>
        </p:nvSpPr>
        <p:spPr>
          <a:xfrm>
            <a:off x="444563" y="1054500"/>
            <a:ext cx="3962700" cy="3564000"/>
          </a:xfrm>
          <a:prstGeom prst="rect">
            <a:avLst/>
          </a:prstGeom>
        </p:spPr>
        <p:txBody>
          <a:bodyPr spcFirstLastPara="1" wrap="square" lIns="34275" tIns="34275" rIns="34275" bIns="34275" anchor="t" anchorCtr="0">
            <a:noAutofit/>
          </a:bodyPr>
          <a:lstStyle>
            <a:lvl1pPr marL="457200" lvl="0"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marL="914400" lvl="1"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marL="1371600" lvl="2"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marL="1828800" lvl="3"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marL="2286000" lvl="4"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marL="2743200" lvl="5"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marL="3200400" lvl="6"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marL="3657600" lvl="7"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marL="4114800" lvl="8"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a:endParaRPr/>
          </a:p>
        </p:txBody>
      </p:sp>
      <p:sp>
        <p:nvSpPr>
          <p:cNvPr id="113" name="Google Shape;113;p23"/>
          <p:cNvSpPr txBox="1">
            <a:spLocks noGrp="1"/>
          </p:cNvSpPr>
          <p:nvPr>
            <p:ph type="subTitle" idx="2"/>
          </p:nvPr>
        </p:nvSpPr>
        <p:spPr>
          <a:xfrm>
            <a:off x="459881" y="245269"/>
            <a:ext cx="7543800" cy="2667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body" idx="1"/>
          </p:nvPr>
        </p:nvSpPr>
        <p:spPr>
          <a:xfrm>
            <a:off x="457200" y="1144121"/>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6" name="Google Shape;116;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sp>
        <p:nvSpPr>
          <p:cNvPr id="117" name="Google Shape;117;p24"/>
          <p:cNvSpPr txBox="1">
            <a:spLocks noGrp="1"/>
          </p:cNvSpPr>
          <p:nvPr>
            <p:ph type="title"/>
          </p:nvPr>
        </p:nvSpPr>
        <p:spPr>
          <a:xfrm>
            <a:off x="459881" y="514350"/>
            <a:ext cx="7543800" cy="547800"/>
          </a:xfrm>
          <a:prstGeom prst="rect">
            <a:avLst/>
          </a:prstGeom>
        </p:spPr>
        <p:txBody>
          <a:bodyPr spcFirstLastPara="1" wrap="square" lIns="34275" tIns="34275" rIns="34275" bIns="34275" anchor="ctr" anchorCtr="0">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118" name="Google Shape;118;p24"/>
          <p:cNvSpPr txBox="1">
            <a:spLocks noGrp="1"/>
          </p:cNvSpPr>
          <p:nvPr>
            <p:ph type="subTitle" idx="2"/>
          </p:nvPr>
        </p:nvSpPr>
        <p:spPr>
          <a:xfrm>
            <a:off x="459881" y="245269"/>
            <a:ext cx="7543800" cy="2667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a:t>Insert Title, 28pt Calibri Bold (Color: RGB 33, 33, 33)</a:t>
            </a:r>
          </a:p>
        </p:txBody>
      </p:sp>
      <p:sp>
        <p:nvSpPr>
          <p:cNvPr id="12" name="Content Placeholder"/>
          <p:cNvSpPr>
            <a:spLocks noGrp="1"/>
          </p:cNvSpPr>
          <p:nvPr>
            <p:ph sz="quarter" idx="13"/>
          </p:nvPr>
        </p:nvSpPr>
        <p:spPr>
          <a:xfrm>
            <a:off x="628650" y="1062990"/>
            <a:ext cx="7886700" cy="3348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dirty="0"/>
          </a:p>
        </p:txBody>
      </p:sp>
      <p:sp>
        <p:nvSpPr>
          <p:cNvPr id="5" name="Footer Placeholder"/>
          <p:cNvSpPr>
            <a:spLocks noGrp="1"/>
          </p:cNvSpPr>
          <p:nvPr>
            <p:ph type="ftr" sz="quarter" idx="11"/>
          </p:nvPr>
        </p:nvSpPr>
        <p:spPr/>
        <p:txBody>
          <a:bodyPr/>
          <a:lstStyle>
            <a:lvl1pPr>
              <a:defRPr/>
            </a:lvl1pPr>
          </a:lstStyle>
          <a:p>
            <a:pPr algn="l"/>
            <a:r>
              <a:rPr lang="en-US" dirty="0"/>
              <a:t>FOR INTERNAL USE ONLY			     Office of Information and Technology</a:t>
            </a:r>
          </a:p>
        </p:txBody>
      </p:sp>
      <p:pic>
        <p:nvPicPr>
          <p:cNvPr id="9" name="Footer">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4903186"/>
            <a:ext cx="9141714" cy="238313"/>
          </a:xfrm>
          <a:prstGeom prst="rect">
            <a:avLst/>
          </a:prstGeom>
        </p:spPr>
      </p:pic>
    </p:spTree>
    <p:extLst>
      <p:ext uri="{BB962C8B-B14F-4D97-AF65-F5344CB8AC3E}">
        <p14:creationId xmlns:p14="http://schemas.microsoft.com/office/powerpoint/2010/main" val="363196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tx">
  <p:cSld name="Section Header">
    <p:bg>
      <p:bgPr>
        <a:solidFill>
          <a:schemeClr val="accen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1" name="Google Shape;61;p15"/>
          <p:cNvSpPr txBox="1">
            <a:spLocks noGrp="1"/>
          </p:cNvSpPr>
          <p:nvPr>
            <p:ph type="body" idx="1"/>
          </p:nvPr>
        </p:nvSpPr>
        <p:spPr>
          <a:xfrm>
            <a:off x="457200" y="1821847"/>
            <a:ext cx="8229600" cy="3618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2" name="Google Shape;62;p1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cxnSp>
        <p:nvCxnSpPr>
          <p:cNvPr id="63" name="Google Shape;63;p15"/>
          <p:cNvCxnSpPr/>
          <p:nvPr/>
        </p:nvCxnSpPr>
        <p:spPr>
          <a:xfrm>
            <a:off x="457200" y="2935462"/>
            <a:ext cx="8229600" cy="0"/>
          </a:xfrm>
          <a:prstGeom prst="straightConnector1">
            <a:avLst/>
          </a:prstGeom>
          <a:noFill/>
          <a:ln w="28575" cap="flat" cmpd="sng">
            <a:solidFill>
              <a:srgbClr val="FFFFFF"/>
            </a:solidFill>
            <a:prstDash val="solid"/>
            <a:miter lim="8000"/>
            <a:headEnd type="none" w="sm" len="sm"/>
            <a:tailEnd type="none" w="sm" len="sm"/>
          </a:ln>
        </p:spPr>
      </p:cxnSp>
    </p:spTree>
    <p:extLst>
      <p:ext uri="{BB962C8B-B14F-4D97-AF65-F5344CB8AC3E}">
        <p14:creationId xmlns:p14="http://schemas.microsoft.com/office/powerpoint/2010/main" val="240381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9" name="Google Shape;29;p5"/>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0" name="Google Shape;30;p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31" name="Google Shape;31;p5"/>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extLst>
      <p:ext uri="{BB962C8B-B14F-4D97-AF65-F5344CB8AC3E}">
        <p14:creationId xmlns:p14="http://schemas.microsoft.com/office/powerpoint/2010/main" val="59120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52" name="Google Shape;52;p13"/>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9pPr>
          </a:lstStyle>
          <a:p>
            <a:endParaRPr/>
          </a:p>
        </p:txBody>
      </p:sp>
      <p:sp>
        <p:nvSpPr>
          <p:cNvPr id="53" name="Google Shape;53;p13"/>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2pPr>
            <a:lvl3pPr marR="0" lvl="2"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3pPr>
            <a:lvl4pPr marR="0" lvl="3"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4pPr>
            <a:lvl5pPr marR="0" lvl="4"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5pPr>
            <a:lvl6pPr marR="0" lvl="5"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6pPr>
            <a:lvl7pPr marR="0" lvl="6"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7pPr>
            <a:lvl8pPr marR="0" lvl="7"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8pPr>
            <a:lvl9pPr marR="0" lvl="8"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3" r:id="rId2"/>
    <p:sldLayoutId id="2147483664" r:id="rId3"/>
    <p:sldLayoutId id="2147483668" r:id="rId4"/>
    <p:sldLayoutId id="2147483669"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va.gov/health-care/about-va-health-benefits/vision-care/" TargetMode="External"/><Relationship Id="rId2" Type="http://schemas.openxmlformats.org/officeDocument/2006/relationships/hyperlink" Target="https://www.va.gov/health-care/family-caregiver-benefits/champva/" TargetMode="External"/><Relationship Id="rId1" Type="http://schemas.openxmlformats.org/officeDocument/2006/relationships/slideLayout" Target="../slideLayouts/slideLayout6.xml"/><Relationship Id="rId5" Type="http://schemas.openxmlformats.org/officeDocument/2006/relationships/hyperlink" Target="https://www.va.gov/COMMUNITYCARE/providers/COVID-19_Guidance.asp" TargetMode="External"/><Relationship Id="rId4" Type="http://schemas.openxmlformats.org/officeDocument/2006/relationships/hyperlink" Target="https://www.womenshealth.va.gov/WOMENSHEALTH/OutreachMaterials/GeneralHealthandWellness/thyroid2013.as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epartment-of-veterans-affairs/va.gov-team/tree/master/products/content/resources-and-support-author-pilot" TargetMode="External"/><Relationship Id="rId2" Type="http://schemas.openxmlformats.org/officeDocument/2006/relationships/hyperlink" Target="https://github.com/department-of-veterans-affairs/va.gov-team/blob/master/products/content/resources-and-support-author-pilot/process.md" TargetMode="External"/><Relationship Id="rId1" Type="http://schemas.openxmlformats.org/officeDocument/2006/relationships/slideLayout" Target="../slideLayouts/slideLayout6.xml"/><Relationship Id="rId4" Type="http://schemas.openxmlformats.org/officeDocument/2006/relationships/hyperlink" Target="https://github.com/department-of-veterans-affairs/va.gov-team/blob/master/products/content/content-strategy-ia-collaboration/content-placement-criteria/research-implementation-plan.m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epartment-of-veterans-affairs/va.gov-team/blob/master/products/public-websites/research/202104-baseline-wayfinding/research-report.md" TargetMode="External"/><Relationship Id="rId2" Type="http://schemas.openxmlformats.org/officeDocument/2006/relationships/hyperlink" Target="https://github.com/department-of-veterans-affairs/va.gov-team/tree/69833737d9fe22b8990bb987e7c50de13205c5d5/products/find-a-yellow-ribbon-school/yellow-ribbon-mvp/research" TargetMode="External"/><Relationship Id="rId1" Type="http://schemas.openxmlformats.org/officeDocument/2006/relationships/slideLayout" Target="../slideLayouts/slideLayout6.xml"/><Relationship Id="rId5" Type="http://schemas.openxmlformats.org/officeDocument/2006/relationships/hyperlink" Target="https://github.com/department-of-veterans-affairs/va.gov-team/blob/69833737d9fe22b8990bb987e7c50de13205c5d5/products/disability/disability-compensation-claim/bdd/BDD%20Research/Initial-usability-March2020/BDD-research-findings.md" TargetMode="External"/><Relationship Id="rId4" Type="http://schemas.openxmlformats.org/officeDocument/2006/relationships/hyperlink" Target="https://github.com/department-of-veterans-affairs/va.gov-team/blob/69833737d9fe22b8990bb987e7c50de13205c5d5/teams/vsa/teams/ebenefits/features/apply-for-home-loan-COE/research-design/discovery-interviews/coe-discovery-topline-summary.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a:extLst>
              <a:ext uri="{C183D7F6-B498-43B3-948B-1728B52AA6E4}">
                <adec:decorative xmlns:adec="http://schemas.microsoft.com/office/drawing/2017/decorative" val="1"/>
              </a:ext>
            </a:extLst>
          </p:cNvPr>
          <p:cNvSpPr/>
          <p:nvPr/>
        </p:nvSpPr>
        <p:spPr>
          <a:xfrm>
            <a:off x="0" y="0"/>
            <a:ext cx="9144000" cy="4266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pic>
        <p:nvPicPr>
          <p:cNvPr id="127" name="Google Shape;127;p26" descr="U.S. Department of Veterans Affairs official logo"/>
          <p:cNvPicPr preferRelativeResize="0"/>
          <p:nvPr/>
        </p:nvPicPr>
        <p:blipFill>
          <a:blip r:embed="rId3">
            <a:alphaModFix/>
          </a:blip>
          <a:stretch>
            <a:fillRect/>
          </a:stretch>
        </p:blipFill>
        <p:spPr>
          <a:xfrm>
            <a:off x="411431" y="349729"/>
            <a:ext cx="1919475" cy="427383"/>
          </a:xfrm>
          <a:prstGeom prst="rect">
            <a:avLst/>
          </a:prstGeom>
          <a:noFill/>
          <a:ln>
            <a:noFill/>
          </a:ln>
        </p:spPr>
      </p:pic>
      <p:sp>
        <p:nvSpPr>
          <p:cNvPr id="128" name="Google Shape;128;p26"/>
          <p:cNvSpPr txBox="1">
            <a:spLocks noGrp="1"/>
          </p:cNvSpPr>
          <p:nvPr>
            <p:ph type="title"/>
          </p:nvPr>
        </p:nvSpPr>
        <p:spPr>
          <a:xfrm>
            <a:off x="632625" y="1549775"/>
            <a:ext cx="7770300" cy="12102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sz="2700" b="1" dirty="0"/>
              <a:t>Content strategy for the </a:t>
            </a:r>
            <a:br>
              <a:rPr lang="en" sz="2700" b="1" dirty="0"/>
            </a:br>
            <a:r>
              <a:rPr lang="en" sz="2700" b="1" dirty="0"/>
              <a:t>Veteran benefit experience</a:t>
            </a:r>
            <a:endParaRPr sz="3200" dirty="0"/>
          </a:p>
        </p:txBody>
      </p:sp>
      <p:sp>
        <p:nvSpPr>
          <p:cNvPr id="126" name="Google Shape;126;p26"/>
          <p:cNvSpPr txBox="1"/>
          <p:nvPr/>
        </p:nvSpPr>
        <p:spPr>
          <a:xfrm>
            <a:off x="-2" y="4425450"/>
            <a:ext cx="9143999" cy="319060"/>
          </a:xfrm>
          <a:prstGeom prst="rect">
            <a:avLst/>
          </a:prstGeom>
          <a:noFill/>
          <a:ln>
            <a:noFill/>
          </a:ln>
        </p:spPr>
        <p:txBody>
          <a:bodyPr spcFirstLastPara="1" wrap="square" lIns="71100" tIns="71100" rIns="71100" bIns="71100" anchor="t" anchorCtr="0">
            <a:noAutofit/>
          </a:bodyPr>
          <a:lstStyle/>
          <a:p>
            <a:pPr marL="0" lvl="0" indent="0" algn="ctr" rtl="0">
              <a:lnSpc>
                <a:spcPct val="150000"/>
              </a:lnSpc>
              <a:spcBef>
                <a:spcPts val="0"/>
              </a:spcBef>
              <a:spcAft>
                <a:spcPts val="0"/>
              </a:spcAft>
              <a:buClr>
                <a:srgbClr val="000000"/>
              </a:buClr>
              <a:buSzPts val="900"/>
              <a:buFont typeface="Arial"/>
              <a:buNone/>
            </a:pPr>
            <a:r>
              <a:rPr lang="en-US" sz="1600" dirty="0">
                <a:latin typeface="Source Sans Pro"/>
                <a:ea typeface="Source Sans Pro"/>
                <a:cs typeface="Source Sans Pro"/>
                <a:sym typeface="Source Sans Pro"/>
              </a:rPr>
              <a:t>Content and information architecture planning</a:t>
            </a:r>
            <a:r>
              <a:rPr lang="en" sz="1600" dirty="0">
                <a:latin typeface="Source Sans Pro"/>
                <a:ea typeface="Source Sans Pro"/>
                <a:cs typeface="Source Sans Pro"/>
                <a:sym typeface="Source Sans Pro"/>
              </a:rPr>
              <a:t> | January 2022</a:t>
            </a:r>
            <a:endParaRPr sz="16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94679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713-55FA-4CDB-910F-603BD15E9DB6}"/>
              </a:ext>
            </a:extLst>
          </p:cNvPr>
          <p:cNvSpPr>
            <a:spLocks noGrp="1"/>
          </p:cNvSpPr>
          <p:nvPr>
            <p:ph type="title"/>
          </p:nvPr>
        </p:nvSpPr>
        <p:spPr/>
        <p:txBody>
          <a:bodyPr/>
          <a:lstStyle/>
          <a:p>
            <a:pPr marL="0" marR="0">
              <a:lnSpc>
                <a:spcPct val="107000"/>
              </a:lnSpc>
              <a:spcBef>
                <a:spcPts val="0"/>
              </a:spcBef>
              <a:spcAft>
                <a:spcPts val="0"/>
              </a:spcAft>
            </a:pPr>
            <a:r>
              <a:rPr lang="en-US" dirty="0"/>
              <a:t>Discovery methods</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C544BD4-85F1-4B33-AFCD-82A0D00B33C5}"/>
              </a:ext>
            </a:extLst>
          </p:cNvPr>
          <p:cNvSpPr>
            <a:spLocks noGrp="1"/>
          </p:cNvSpPr>
          <p:nvPr>
            <p:ph sz="quarter" idx="13"/>
          </p:nvPr>
        </p:nvSpPr>
        <p:spPr/>
        <p:txBody>
          <a:bodyPr/>
          <a:lstStyle/>
          <a:p>
            <a:pPr marL="228600" indent="0"/>
            <a:r>
              <a:rPr lang="en-US" sz="1600" dirty="0"/>
              <a:t>We evaluated the following for this discovery effort:</a:t>
            </a:r>
          </a:p>
          <a:p>
            <a:pPr marL="971550" lvl="1" indent="-285750">
              <a:buFont typeface="Arial" panose="020B0604020202020204" pitchFamily="34" charset="0"/>
              <a:buChar char="•"/>
            </a:pPr>
            <a:r>
              <a:rPr lang="en-US" sz="1600" dirty="0"/>
              <a:t>Top visited pages in each benefit hub and their role in the application funnel</a:t>
            </a:r>
          </a:p>
          <a:p>
            <a:pPr marL="971550" lvl="1" indent="-285750">
              <a:buFont typeface="Arial" panose="020B0604020202020204" pitchFamily="34" charset="0"/>
              <a:buChar char="•"/>
            </a:pPr>
            <a:r>
              <a:rPr lang="en-US" sz="1600" dirty="0"/>
              <a:t>SEO effectiveness and opportunities</a:t>
            </a:r>
          </a:p>
          <a:p>
            <a:pPr marL="971550" lvl="1" indent="-285750">
              <a:buFont typeface="Arial" panose="020B0604020202020204" pitchFamily="34" charset="0"/>
              <a:buChar char="•"/>
            </a:pPr>
            <a:r>
              <a:rPr lang="en-US" sz="1600" dirty="0"/>
              <a:t>Usability research search for content/IA-specific findings</a:t>
            </a:r>
          </a:p>
          <a:p>
            <a:pPr marL="971550" lvl="1" indent="-285750">
              <a:buFont typeface="Arial" panose="020B0604020202020204" pitchFamily="34" charset="0"/>
              <a:buChar char="•"/>
            </a:pPr>
            <a:r>
              <a:rPr lang="en-US" sz="1600" dirty="0"/>
              <a:t>OCTO content creator and other VA partner needs (based on 2021 governance interviews and ongoing conversations and observations)</a:t>
            </a:r>
          </a:p>
          <a:p>
            <a:pPr marL="971550" lvl="1" indent="-285750">
              <a:buFont typeface="Arial" panose="020B0604020202020204" pitchFamily="34" charset="0"/>
              <a:buChar char="•"/>
            </a:pPr>
            <a:r>
              <a:rPr lang="en-US" sz="1600" dirty="0"/>
              <a:t>Evolving content needs (i.e., virtual agent, mobile app, translation, WordPress)</a:t>
            </a:r>
          </a:p>
          <a:p>
            <a:pPr marL="9715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7036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D771-EC9E-4FB9-B471-7A4C881F1159}"/>
              </a:ext>
            </a:extLst>
          </p:cNvPr>
          <p:cNvSpPr>
            <a:spLocks noGrp="1"/>
          </p:cNvSpPr>
          <p:nvPr>
            <p:ph type="title"/>
          </p:nvPr>
        </p:nvSpPr>
        <p:spPr/>
        <p:txBody>
          <a:bodyPr/>
          <a:lstStyle/>
          <a:p>
            <a:r>
              <a:rPr lang="en-US" dirty="0"/>
              <a:t>Top visited pages</a:t>
            </a:r>
          </a:p>
        </p:txBody>
      </p:sp>
      <p:sp>
        <p:nvSpPr>
          <p:cNvPr id="3" name="Content Placeholder 2">
            <a:extLst>
              <a:ext uri="{FF2B5EF4-FFF2-40B4-BE49-F238E27FC236}">
                <a16:creationId xmlns:a16="http://schemas.microsoft.com/office/drawing/2014/main" id="{C962DC47-063D-4965-989D-E1D1EC0FF2BF}"/>
              </a:ext>
            </a:extLst>
          </p:cNvPr>
          <p:cNvSpPr>
            <a:spLocks noGrp="1"/>
          </p:cNvSpPr>
          <p:nvPr>
            <p:ph sz="quarter" idx="13"/>
          </p:nvPr>
        </p:nvSpPr>
        <p:spPr/>
        <p:txBody>
          <a:bodyPr/>
          <a:lstStyle/>
          <a:p>
            <a:pPr marL="228600" indent="0"/>
            <a:r>
              <a:rPr lang="en-US" sz="1600" b="1" dirty="0"/>
              <a:t>Question:  </a:t>
            </a:r>
            <a:r>
              <a:rPr lang="en-US" sz="1600" dirty="0"/>
              <a:t>What pages are most frequently visited in the benefit hubs today and what traffic patterns do we see? </a:t>
            </a:r>
          </a:p>
          <a:p>
            <a:pPr marL="228600" indent="0"/>
            <a:endParaRPr lang="en-US" sz="1600" b="1" dirty="0"/>
          </a:p>
          <a:p>
            <a:pPr marL="228600" indent="0"/>
            <a:r>
              <a:rPr lang="en-US" sz="1600" b="1" dirty="0"/>
              <a:t>Findings: </a:t>
            </a:r>
          </a:p>
          <a:p>
            <a:pPr marL="514350" indent="-285750">
              <a:buFont typeface="Arial" panose="020B0604020202020204" pitchFamily="34" charset="0"/>
              <a:buChar char="•"/>
            </a:pPr>
            <a:r>
              <a:rPr lang="en-US" sz="1600" dirty="0"/>
              <a:t>The pages that consistently ranked in the top trafficked “explore” content pages, were the eligibility page, how to apply page, and a general about page (when available).  Users often moved between these 3 core pages. </a:t>
            </a:r>
          </a:p>
          <a:p>
            <a:pPr marL="514350" indent="-285750">
              <a:buFont typeface="Arial" panose="020B0604020202020204" pitchFamily="34" charset="0"/>
              <a:buChar char="•"/>
            </a:pPr>
            <a:r>
              <a:rPr lang="en-US" sz="1600" dirty="0"/>
              <a:t>The current rates pages (for those benefits that have them) were highly trafficked content. These pages were often part of a single page session (bounce), where users enter the site on a rates page, view the content and leave. </a:t>
            </a:r>
          </a:p>
        </p:txBody>
      </p:sp>
    </p:spTree>
    <p:extLst>
      <p:ext uri="{BB962C8B-B14F-4D97-AF65-F5344CB8AC3E}">
        <p14:creationId xmlns:p14="http://schemas.microsoft.com/office/powerpoint/2010/main" val="77670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753A-13CF-439D-BB80-1602F72A3AD5}"/>
              </a:ext>
            </a:extLst>
          </p:cNvPr>
          <p:cNvSpPr>
            <a:spLocks noGrp="1"/>
          </p:cNvSpPr>
          <p:nvPr>
            <p:ph type="title"/>
          </p:nvPr>
        </p:nvSpPr>
        <p:spPr/>
        <p:txBody>
          <a:bodyPr/>
          <a:lstStyle/>
          <a:p>
            <a:r>
              <a:rPr lang="en-US" dirty="0"/>
              <a:t>Application referrals</a:t>
            </a:r>
          </a:p>
        </p:txBody>
      </p:sp>
      <p:sp>
        <p:nvSpPr>
          <p:cNvPr id="3" name="Content Placeholder 2">
            <a:extLst>
              <a:ext uri="{FF2B5EF4-FFF2-40B4-BE49-F238E27FC236}">
                <a16:creationId xmlns:a16="http://schemas.microsoft.com/office/drawing/2014/main" id="{B91EE3A7-2828-4066-A9C6-1FC1F2E34D07}"/>
              </a:ext>
            </a:extLst>
          </p:cNvPr>
          <p:cNvSpPr>
            <a:spLocks noGrp="1"/>
          </p:cNvSpPr>
          <p:nvPr>
            <p:ph sz="quarter" idx="13"/>
          </p:nvPr>
        </p:nvSpPr>
        <p:spPr/>
        <p:txBody>
          <a:bodyPr/>
          <a:lstStyle/>
          <a:p>
            <a:pPr marL="228600" indent="0"/>
            <a:r>
              <a:rPr lang="en-US" sz="1600" b="1" dirty="0"/>
              <a:t>Question: </a:t>
            </a:r>
            <a:r>
              <a:rPr lang="en-US" sz="1600" dirty="0"/>
              <a:t>What benefit content to users most frequently come from before starting an application?</a:t>
            </a:r>
          </a:p>
          <a:p>
            <a:pPr marL="228600" indent="0"/>
            <a:endParaRPr lang="en-US" sz="1600" b="1" dirty="0"/>
          </a:p>
          <a:p>
            <a:pPr marL="228600" indent="0"/>
            <a:r>
              <a:rPr lang="en-US" sz="1600" b="1" dirty="0"/>
              <a:t>Findings: </a:t>
            </a:r>
          </a:p>
          <a:p>
            <a:pPr marL="514350" indent="-285750">
              <a:buFont typeface="Arial" panose="020B0604020202020204" pitchFamily="34" charset="0"/>
              <a:buChar char="•"/>
            </a:pPr>
            <a:r>
              <a:rPr lang="en-US" sz="1600" dirty="0"/>
              <a:t>The top previous pages to the application funnel for both health care and disability were the home page, the how to file page, and the eligibility page.  </a:t>
            </a:r>
          </a:p>
          <a:p>
            <a:pPr marL="514350" indent="-285750">
              <a:buFont typeface="Arial" panose="020B0604020202020204" pitchFamily="34" charset="0"/>
              <a:buChar char="•"/>
            </a:pPr>
            <a:r>
              <a:rPr lang="en-US" sz="1600" dirty="0"/>
              <a:t>Beyond these pages, the number of people who continue to the application from any other content page drops significantly. In addition, these pages seldom have a prominent CTA to drive users to an application.  </a:t>
            </a:r>
          </a:p>
        </p:txBody>
      </p:sp>
    </p:spTree>
    <p:extLst>
      <p:ext uri="{BB962C8B-B14F-4D97-AF65-F5344CB8AC3E}">
        <p14:creationId xmlns:p14="http://schemas.microsoft.com/office/powerpoint/2010/main" val="220576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C6FA-F1D5-4C6F-9A84-6079E3DAAA9E}"/>
              </a:ext>
            </a:extLst>
          </p:cNvPr>
          <p:cNvSpPr>
            <a:spLocks noGrp="1"/>
          </p:cNvSpPr>
          <p:nvPr>
            <p:ph type="title"/>
          </p:nvPr>
        </p:nvSpPr>
        <p:spPr/>
        <p:txBody>
          <a:bodyPr/>
          <a:lstStyle/>
          <a:p>
            <a:r>
              <a:rPr lang="en-US" dirty="0"/>
              <a:t>SEO</a:t>
            </a:r>
          </a:p>
        </p:txBody>
      </p:sp>
      <p:sp>
        <p:nvSpPr>
          <p:cNvPr id="3" name="Content Placeholder 2">
            <a:extLst>
              <a:ext uri="{FF2B5EF4-FFF2-40B4-BE49-F238E27FC236}">
                <a16:creationId xmlns:a16="http://schemas.microsoft.com/office/drawing/2014/main" id="{C6A01A8F-1626-49F0-9F49-7B92F1564078}"/>
              </a:ext>
            </a:extLst>
          </p:cNvPr>
          <p:cNvSpPr>
            <a:spLocks noGrp="1"/>
          </p:cNvSpPr>
          <p:nvPr>
            <p:ph sz="quarter" idx="13"/>
          </p:nvPr>
        </p:nvSpPr>
        <p:spPr/>
        <p:txBody>
          <a:bodyPr/>
          <a:lstStyle/>
          <a:p>
            <a:pPr marL="231775" indent="0"/>
            <a:r>
              <a:rPr lang="en-US" sz="1600" b="1" dirty="0"/>
              <a:t>Question: </a:t>
            </a:r>
            <a:r>
              <a:rPr lang="en-US" sz="1600" dirty="0"/>
              <a:t>How well is our benefit content performing against key words in search?</a:t>
            </a:r>
            <a:endParaRPr lang="en-US" sz="1600" b="1" dirty="0"/>
          </a:p>
          <a:p>
            <a:pPr marL="231775" indent="0"/>
            <a:endParaRPr lang="en-US" sz="1600" b="1" dirty="0"/>
          </a:p>
          <a:p>
            <a:pPr marL="231775" indent="0"/>
            <a:r>
              <a:rPr lang="en-US" sz="1600" b="1" dirty="0"/>
              <a:t>Findings:</a:t>
            </a:r>
            <a:r>
              <a:rPr lang="en-US" sz="1600" dirty="0"/>
              <a:t> </a:t>
            </a:r>
          </a:p>
          <a:p>
            <a:pPr marL="517525" indent="-285750">
              <a:buFont typeface="Arial" panose="020B0604020202020204" pitchFamily="34" charset="0"/>
              <a:buChar char="•"/>
            </a:pPr>
            <a:r>
              <a:rPr lang="en-US" sz="1600" dirty="0"/>
              <a:t>Core pages in VA benefit hubs rank well in external search engines—#1 position for most broad, high-value terms.</a:t>
            </a:r>
          </a:p>
          <a:p>
            <a:pPr marL="517525" indent="-285750">
              <a:buFont typeface="Arial" panose="020B0604020202020204" pitchFamily="34" charset="0"/>
              <a:buChar char="•"/>
            </a:pPr>
            <a:r>
              <a:rPr lang="en-US" sz="1600" dirty="0"/>
              <a:t>There are opportunities to rank for terms attached to more detailed, specific questions more effectively by breaking out targeted information into smaller, unique pages. </a:t>
            </a:r>
          </a:p>
        </p:txBody>
      </p:sp>
    </p:spTree>
    <p:extLst>
      <p:ext uri="{BB962C8B-B14F-4D97-AF65-F5344CB8AC3E}">
        <p14:creationId xmlns:p14="http://schemas.microsoft.com/office/powerpoint/2010/main" val="250344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713-55FA-4CDB-910F-603BD15E9DB6}"/>
              </a:ext>
            </a:extLst>
          </p:cNvPr>
          <p:cNvSpPr>
            <a:spLocks noGrp="1"/>
          </p:cNvSpPr>
          <p:nvPr>
            <p:ph type="title"/>
          </p:nvPr>
        </p:nvSpPr>
        <p:spPr/>
        <p:txBody>
          <a:bodyPr/>
          <a:lstStyle/>
          <a:p>
            <a:r>
              <a:rPr lang="en-US" dirty="0"/>
              <a:t>Usability research</a:t>
            </a:r>
          </a:p>
        </p:txBody>
      </p:sp>
      <p:sp>
        <p:nvSpPr>
          <p:cNvPr id="3" name="Content Placeholder 2">
            <a:extLst>
              <a:ext uri="{FF2B5EF4-FFF2-40B4-BE49-F238E27FC236}">
                <a16:creationId xmlns:a16="http://schemas.microsoft.com/office/drawing/2014/main" id="{DC544BD4-85F1-4B33-AFCD-82A0D00B33C5}"/>
              </a:ext>
            </a:extLst>
          </p:cNvPr>
          <p:cNvSpPr>
            <a:spLocks noGrp="1"/>
          </p:cNvSpPr>
          <p:nvPr>
            <p:ph sz="quarter" idx="13"/>
          </p:nvPr>
        </p:nvSpPr>
        <p:spPr/>
        <p:txBody>
          <a:bodyPr/>
          <a:lstStyle/>
          <a:p>
            <a:pPr marL="228600" indent="0" algn="l"/>
            <a:r>
              <a:rPr lang="en-US" sz="1600" b="1" dirty="0">
                <a:solidFill>
                  <a:schemeClr val="bg2">
                    <a:lumMod val="50000"/>
                  </a:schemeClr>
                </a:solidFill>
                <a:latin typeface="Source Sans Pro" panose="020B0503030403020204" pitchFamily="34" charset="0"/>
                <a:ea typeface="Source Sans Pro" panose="020B0503030403020204" pitchFamily="34" charset="0"/>
              </a:rPr>
              <a:t>Question: </a:t>
            </a:r>
            <a:r>
              <a:rPr lang="en-US" sz="1600" dirty="0">
                <a:solidFill>
                  <a:schemeClr val="bg2">
                    <a:lumMod val="50000"/>
                  </a:schemeClr>
                </a:solidFill>
                <a:latin typeface="Source Sans Pro" panose="020B0503030403020204" pitchFamily="34" charset="0"/>
                <a:ea typeface="Source Sans Pro" panose="020B0503030403020204" pitchFamily="34" charset="0"/>
              </a:rPr>
              <a:t>How well are users finding and understanding our content?</a:t>
            </a:r>
          </a:p>
          <a:p>
            <a:pPr marL="228600" indent="0" algn="l"/>
            <a:endParaRPr lang="en-US" sz="1600" b="1" dirty="0">
              <a:solidFill>
                <a:schemeClr val="bg2">
                  <a:lumMod val="50000"/>
                </a:schemeClr>
              </a:solidFill>
              <a:latin typeface="Source Sans Pro" panose="020B0503030403020204" pitchFamily="34" charset="0"/>
              <a:ea typeface="Source Sans Pro" panose="020B0503030403020204" pitchFamily="34" charset="0"/>
            </a:endParaRPr>
          </a:p>
          <a:p>
            <a:pPr marL="228600" indent="0" algn="l"/>
            <a:r>
              <a:rPr lang="en-US" sz="1600" b="1" dirty="0">
                <a:solidFill>
                  <a:schemeClr val="bg2">
                    <a:lumMod val="50000"/>
                  </a:schemeClr>
                </a:solidFill>
                <a:latin typeface="Source Sans Pro" panose="020B0503030403020204" pitchFamily="34" charset="0"/>
                <a:ea typeface="Source Sans Pro" panose="020B0503030403020204" pitchFamily="34" charset="0"/>
              </a:rPr>
              <a:t>Finding:</a:t>
            </a:r>
            <a:r>
              <a:rPr lang="en-US" sz="1600" b="1" dirty="0">
                <a:solidFill>
                  <a:srgbClr val="24292F"/>
                </a:solidFill>
                <a:latin typeface="Source Sans Pro" panose="020B0503030403020204" pitchFamily="34" charset="0"/>
                <a:ea typeface="Source Sans Pro" panose="020B0503030403020204" pitchFamily="34" charset="0"/>
              </a:rPr>
              <a:t> </a:t>
            </a:r>
          </a:p>
          <a:p>
            <a:pPr marL="514350" indent="-285750" algn="l">
              <a:buFont typeface="Arial" panose="020B0604020202020204" pitchFamily="34" charset="0"/>
              <a:buChar char="•"/>
            </a:pPr>
            <a:r>
              <a:rPr lang="en-US" sz="1600" dirty="0">
                <a:solidFill>
                  <a:srgbClr val="24292F"/>
                </a:solidFill>
                <a:latin typeface="Source Sans Pro" panose="020B0503030403020204" pitchFamily="34" charset="0"/>
                <a:ea typeface="Source Sans Pro" panose="020B0503030403020204" pitchFamily="34" charset="0"/>
              </a:rPr>
              <a:t>We found multiple instances across different studies where Veterans noted that while content was written and structured well, it wasn’t easy to find and was overwhelming in its density.</a:t>
            </a:r>
          </a:p>
          <a:p>
            <a:pPr marL="5143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8906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F72F-01D8-43D8-9F90-034CF7E78B9C}"/>
              </a:ext>
            </a:extLst>
          </p:cNvPr>
          <p:cNvSpPr>
            <a:spLocks noGrp="1"/>
          </p:cNvSpPr>
          <p:nvPr>
            <p:ph type="title"/>
          </p:nvPr>
        </p:nvSpPr>
        <p:spPr/>
        <p:txBody>
          <a:bodyPr/>
          <a:lstStyle/>
          <a:p>
            <a:r>
              <a:rPr lang="en-US" dirty="0"/>
              <a:t>Needs of VA.gov content creators and partners</a:t>
            </a:r>
          </a:p>
        </p:txBody>
      </p:sp>
      <p:sp>
        <p:nvSpPr>
          <p:cNvPr id="3" name="Content Placeholder 2">
            <a:extLst>
              <a:ext uri="{FF2B5EF4-FFF2-40B4-BE49-F238E27FC236}">
                <a16:creationId xmlns:a16="http://schemas.microsoft.com/office/drawing/2014/main" id="{EA7378E1-23BF-418E-BE26-CE853A284362}"/>
              </a:ext>
            </a:extLst>
          </p:cNvPr>
          <p:cNvSpPr>
            <a:spLocks noGrp="1"/>
          </p:cNvSpPr>
          <p:nvPr>
            <p:ph sz="quarter" idx="13"/>
          </p:nvPr>
        </p:nvSpPr>
        <p:spPr/>
        <p:txBody>
          <a:bodyPr/>
          <a:lstStyle/>
          <a:p>
            <a:pPr marL="228600" indent="0"/>
            <a:r>
              <a:rPr lang="en-US" sz="1200" b="1" dirty="0"/>
              <a:t>Question: </a:t>
            </a:r>
            <a:r>
              <a:rPr lang="en-US" sz="1200" dirty="0"/>
              <a:t> What known challenges or gaps are our content creators and partners currently encountering?</a:t>
            </a:r>
          </a:p>
          <a:p>
            <a:pPr marL="228600" indent="0"/>
            <a:endParaRPr lang="en-US" sz="1200" b="1" dirty="0"/>
          </a:p>
          <a:p>
            <a:pPr marL="228600" indent="0"/>
            <a:r>
              <a:rPr lang="en-US" sz="1200" b="1" dirty="0"/>
              <a:t>Findings:</a:t>
            </a:r>
          </a:p>
          <a:p>
            <a:pPr marL="514350" indent="-285750">
              <a:buFont typeface="Arial" panose="020B0604020202020204" pitchFamily="34" charset="0"/>
              <a:buChar char="•"/>
            </a:pPr>
            <a:r>
              <a:rPr lang="en-US" sz="1200" dirty="0"/>
              <a:t>Skilled digital experts are scarce across VA and our business line partners don’t have time to think about content strategy. Managing web content often falls under “other duties as assigned.” (Governance research, 2021 + ongoing conversations)</a:t>
            </a:r>
          </a:p>
          <a:p>
            <a:pPr marL="514350" indent="-285750">
              <a:buFont typeface="Arial" panose="020B0604020202020204" pitchFamily="34" charset="0"/>
              <a:buChar char="•"/>
            </a:pPr>
            <a:r>
              <a:rPr lang="en-US" sz="1200" dirty="0"/>
              <a:t>OCTO and VA partners acknowledge that training and clearly documented standards are critical parts of governance so that we don’t simply enable bad habits. (Governance research, 2021)</a:t>
            </a:r>
          </a:p>
          <a:p>
            <a:pPr marL="514350" indent="-285750">
              <a:buFont typeface="Arial" panose="020B0604020202020204" pitchFamily="34" charset="0"/>
              <a:buChar char="•"/>
            </a:pPr>
            <a:r>
              <a:rPr lang="en-US" sz="1200" dirty="0"/>
              <a:t>Even OCTO lacks a clear strategy for content placement. No one understands the existing general language (“tier 1, 2, 3” or “benefit vs. benefit adjacent”). This makes it difficult for the content team to analyze content and advocate for streamlined, Veteran-focused content—especially with regular, fast-turnaround content requests. (OCTO team interviews and observations, 2021-2022)</a:t>
            </a:r>
          </a:p>
          <a:p>
            <a:pPr marL="514350" indent="-285750">
              <a:buFont typeface="Arial" panose="020B0604020202020204" pitchFamily="34" charset="0"/>
              <a:buChar char="•"/>
            </a:pPr>
            <a:r>
              <a:rPr lang="en-US" sz="1200" dirty="0"/>
              <a:t>VA outreach partners lack streamlined application funnels to point to. Benefit hubs serve multiple purposes. And due to the MVP navigational architecture + parity work for WBC, pages within benefit hubs have become too dense for outreach purposes. This has led some VA partners to create outreach sites with duplicative content. (VA conversations, 2021)</a:t>
            </a:r>
          </a:p>
        </p:txBody>
      </p:sp>
    </p:spTree>
    <p:extLst>
      <p:ext uri="{BB962C8B-B14F-4D97-AF65-F5344CB8AC3E}">
        <p14:creationId xmlns:p14="http://schemas.microsoft.com/office/powerpoint/2010/main" val="388141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B77435-04E7-4153-A03F-CC36DF312AC9}"/>
              </a:ext>
            </a:extLst>
          </p:cNvPr>
          <p:cNvSpPr>
            <a:spLocks noGrp="1"/>
          </p:cNvSpPr>
          <p:nvPr>
            <p:ph type="title"/>
          </p:nvPr>
        </p:nvSpPr>
        <p:spPr/>
        <p:txBody>
          <a:bodyPr/>
          <a:lstStyle/>
          <a:p>
            <a:r>
              <a:rPr lang="en-US" dirty="0"/>
              <a:t>Content placement criteria</a:t>
            </a:r>
          </a:p>
        </p:txBody>
      </p:sp>
    </p:spTree>
    <p:extLst>
      <p:ext uri="{BB962C8B-B14F-4D97-AF65-F5344CB8AC3E}">
        <p14:creationId xmlns:p14="http://schemas.microsoft.com/office/powerpoint/2010/main" val="10025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8805-4226-42BC-98A1-9BE13A086F6A}"/>
              </a:ext>
            </a:extLst>
          </p:cNvPr>
          <p:cNvSpPr>
            <a:spLocks noGrp="1"/>
          </p:cNvSpPr>
          <p:nvPr>
            <p:ph type="title"/>
          </p:nvPr>
        </p:nvSpPr>
        <p:spPr/>
        <p:txBody>
          <a:bodyPr/>
          <a:lstStyle/>
          <a:p>
            <a:r>
              <a:rPr lang="en-US" dirty="0"/>
              <a:t>General criteria for placement within the Veteran benefit experience</a:t>
            </a:r>
          </a:p>
        </p:txBody>
      </p:sp>
      <p:sp>
        <p:nvSpPr>
          <p:cNvPr id="3" name="Content Placeholder 2">
            <a:extLst>
              <a:ext uri="{FF2B5EF4-FFF2-40B4-BE49-F238E27FC236}">
                <a16:creationId xmlns:a16="http://schemas.microsoft.com/office/drawing/2014/main" id="{362298E3-BC36-4661-BF10-0B9E07BE3345}"/>
              </a:ext>
            </a:extLst>
          </p:cNvPr>
          <p:cNvSpPr>
            <a:spLocks noGrp="1"/>
          </p:cNvSpPr>
          <p:nvPr>
            <p:ph sz="quarter" idx="13"/>
          </p:nvPr>
        </p:nvSpPr>
        <p:spPr>
          <a:xfrm>
            <a:off x="549992" y="1063378"/>
            <a:ext cx="7886700" cy="3522582"/>
          </a:xfrm>
        </p:spPr>
        <p:txBody>
          <a:bodyPr/>
          <a:lstStyle/>
          <a:p>
            <a:pPr marL="225425" indent="3175"/>
            <a:r>
              <a:rPr lang="en-US" sz="1800" dirty="0"/>
              <a:t>To belong in the Veteran benefit experience (Benefit hubs or Resources and Support), the content must meet both these requirements:</a:t>
            </a:r>
            <a:br>
              <a:rPr lang="en-US" sz="1800" dirty="0"/>
            </a:br>
            <a:endParaRPr lang="en-US" sz="1800" dirty="0"/>
          </a:p>
          <a:p>
            <a:pPr>
              <a:buFont typeface="Arial" panose="020B0604020202020204" pitchFamily="34" charset="0"/>
              <a:buChar char="•"/>
            </a:pPr>
            <a:r>
              <a:rPr lang="en-US" sz="1800" dirty="0"/>
              <a:t>Content speaks directly to Veterans, service members, or family members, </a:t>
            </a:r>
            <a:r>
              <a:rPr lang="en-US" sz="1800" b="1" dirty="0"/>
              <a:t>and</a:t>
            </a:r>
            <a:endParaRPr lang="en-US" sz="1800" dirty="0"/>
          </a:p>
          <a:p>
            <a:pPr>
              <a:buFont typeface="Arial" panose="020B0604020202020204" pitchFamily="34" charset="0"/>
              <a:buChar char="•"/>
            </a:pPr>
            <a:r>
              <a:rPr lang="en-US" sz="1800" dirty="0"/>
              <a:t>Content directly supports a Veteran, service member, or family member in discovering, applying for, tracking, managing, or using a VA benefit or service</a:t>
            </a:r>
            <a:endParaRPr lang="en-US" dirty="0"/>
          </a:p>
        </p:txBody>
      </p:sp>
    </p:spTree>
    <p:extLst>
      <p:ext uri="{BB962C8B-B14F-4D97-AF65-F5344CB8AC3E}">
        <p14:creationId xmlns:p14="http://schemas.microsoft.com/office/powerpoint/2010/main" val="3691983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114FD6-81B6-470F-A318-D4AD951B9019}"/>
              </a:ext>
            </a:extLst>
          </p:cNvPr>
          <p:cNvSpPr txBox="1">
            <a:spLocks/>
          </p:cNvSpPr>
          <p:nvPr/>
        </p:nvSpPr>
        <p:spPr>
          <a:xfrm>
            <a:off x="191193" y="917505"/>
            <a:ext cx="3522248" cy="3734381"/>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9pPr>
          </a:lstStyle>
          <a:p>
            <a:pPr marL="228600" indent="0"/>
            <a:r>
              <a:rPr lang="en-US" sz="1400" dirty="0">
                <a:solidFill>
                  <a:schemeClr val="tx2">
                    <a:lumMod val="50000"/>
                  </a:schemeClr>
                </a:solidFill>
              </a:rPr>
              <a:t>Content must support a VA benefit that has a unique application or application process that results in the beneficiary receiving a core or supplemental benefit.</a:t>
            </a:r>
            <a:endParaRPr lang="en-US" sz="1400" b="1" dirty="0">
              <a:solidFill>
                <a:schemeClr val="tx2">
                  <a:lumMod val="50000"/>
                </a:schemeClr>
              </a:solidFill>
            </a:endParaRPr>
          </a:p>
          <a:p>
            <a:pPr marL="228600" indent="0"/>
            <a:r>
              <a:rPr lang="en-US" sz="1400" b="1" dirty="0">
                <a:solidFill>
                  <a:schemeClr val="tx2">
                    <a:lumMod val="50000"/>
                  </a:schemeClr>
                </a:solidFill>
              </a:rPr>
              <a:t>And</a:t>
            </a:r>
            <a:r>
              <a:rPr lang="en-US" sz="1400" dirty="0">
                <a:solidFill>
                  <a:schemeClr val="tx2">
                    <a:lumMod val="50000"/>
                  </a:schemeClr>
                </a:solidFill>
              </a:rPr>
              <a:t> the content must provide a basic overview of one of these topics:</a:t>
            </a:r>
          </a:p>
          <a:p>
            <a:pPr marL="514350" indent="-285750">
              <a:buFont typeface="Arial" panose="020B0604020202020204" pitchFamily="34" charset="0"/>
              <a:buChar char="•"/>
            </a:pPr>
            <a:r>
              <a:rPr lang="en-US" sz="1400" dirty="0">
                <a:solidFill>
                  <a:schemeClr val="tx2">
                    <a:lumMod val="50000"/>
                  </a:schemeClr>
                </a:solidFill>
              </a:rPr>
              <a:t>A tool needed to manage or use the benefit or service, </a:t>
            </a:r>
            <a:r>
              <a:rPr lang="en-US" sz="1400" b="1" dirty="0">
                <a:solidFill>
                  <a:schemeClr val="tx2">
                    <a:lumMod val="50000"/>
                  </a:schemeClr>
                </a:solidFill>
              </a:rPr>
              <a:t>or</a:t>
            </a:r>
          </a:p>
          <a:p>
            <a:pPr>
              <a:buFont typeface="Arial" panose="020B0604020202020204" pitchFamily="34" charset="0"/>
              <a:buChar char="•"/>
            </a:pPr>
            <a:r>
              <a:rPr lang="en-US" sz="1400" dirty="0">
                <a:solidFill>
                  <a:schemeClr val="tx2">
                    <a:lumMod val="50000"/>
                  </a:schemeClr>
                </a:solidFill>
              </a:rPr>
              <a:t>What the person gets with the benefit (including current compensation rates)</a:t>
            </a:r>
          </a:p>
          <a:p>
            <a:pPr>
              <a:buFont typeface="Arial" panose="020B0604020202020204" pitchFamily="34" charset="0"/>
              <a:buChar char="•"/>
            </a:pPr>
            <a:r>
              <a:rPr lang="en-US" sz="1400" dirty="0">
                <a:solidFill>
                  <a:schemeClr val="tx2">
                    <a:lumMod val="50000"/>
                  </a:schemeClr>
                </a:solidFill>
              </a:rPr>
              <a:t>Top-level benefit eligibility</a:t>
            </a:r>
          </a:p>
          <a:p>
            <a:pPr>
              <a:buFont typeface="Arial" panose="020B0604020202020204" pitchFamily="34" charset="0"/>
              <a:buChar char="•"/>
            </a:pPr>
            <a:r>
              <a:rPr lang="en-US" sz="1400" dirty="0">
                <a:solidFill>
                  <a:schemeClr val="tx2">
                    <a:lumMod val="50000"/>
                  </a:schemeClr>
                </a:solidFill>
              </a:rPr>
              <a:t>Instructions on how to apply</a:t>
            </a:r>
            <a:endParaRPr lang="en-US" sz="1600" dirty="0"/>
          </a:p>
        </p:txBody>
      </p:sp>
      <p:sp>
        <p:nvSpPr>
          <p:cNvPr id="5" name="TextBox 4">
            <a:extLst>
              <a:ext uri="{FF2B5EF4-FFF2-40B4-BE49-F238E27FC236}">
                <a16:creationId xmlns:a16="http://schemas.microsoft.com/office/drawing/2014/main" id="{51FFBAE3-CD7C-476A-A6C4-06C03E398D80}"/>
              </a:ext>
            </a:extLst>
          </p:cNvPr>
          <p:cNvSpPr txBox="1"/>
          <p:nvPr/>
        </p:nvSpPr>
        <p:spPr>
          <a:xfrm>
            <a:off x="3834958" y="1054511"/>
            <a:ext cx="5309041" cy="3895810"/>
          </a:xfrm>
          <a:prstGeom prst="rect">
            <a:avLst/>
          </a:prstGeom>
          <a:noFill/>
        </p:spPr>
        <p:txBody>
          <a:bodyPr wrap="square" rtlCol="0">
            <a:spAutoFit/>
          </a:bodyPr>
          <a:lstStyle/>
          <a:p>
            <a:pPr marL="228600" marR="0" lvl="0" algn="l" defTabSz="914400" rtl="0" eaLnBrk="1" fontAlgn="auto" latinLnBrk="0" hangingPunct="1">
              <a:lnSpc>
                <a:spcPct val="120000"/>
              </a:lnSpc>
              <a:spcBef>
                <a:spcPts val="600"/>
              </a:spcBef>
              <a:spcAft>
                <a:spcPts val="0"/>
              </a:spcAft>
              <a:buClr>
                <a:srgbClr val="454454"/>
              </a:buClr>
              <a:buSzPts val="1500"/>
              <a:tabLst/>
              <a:defRPr/>
            </a:pPr>
            <a:r>
              <a:rPr kumimoji="0" lang="en-US" i="0" u="none" strike="noStrike" kern="0" cap="none" spc="0" normalizeH="0" baseline="0" noProof="0" dirty="0">
                <a:ln>
                  <a:noFill/>
                </a:ln>
                <a:solidFill>
                  <a:srgbClr val="000000"/>
                </a:solidFill>
                <a:effectLst/>
                <a:uLnTx/>
                <a:uFillTx/>
                <a:latin typeface="Source Sans Pro"/>
                <a:ea typeface="Source Sans Pro"/>
                <a:sym typeface="Source Sans Pro"/>
              </a:rPr>
              <a:t>C</a:t>
            </a: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ontent must support one of these goals:</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Provides supplemental eligibility, evidence information, or application instructions for a benefit</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Explains ways to use a VA benefit</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Provides more information about a specific program, service, or sub-benefit that a person can use after they apply for a VA benefit</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highlight>
                  <a:srgbClr val="FFFFFF"/>
                </a:highlight>
                <a:uLnTx/>
                <a:uFillTx/>
                <a:latin typeface="Source Sans Pro"/>
                <a:ea typeface="Source Sans Pro"/>
                <a:sym typeface="Source Sans Pro"/>
              </a:rPr>
              <a:t>Provides a brief overview and link to more information about a Veteran benefit from another government agency (like DoD)</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Provides support for signing into and using VA’s digital tools</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Answers a top Veteran, service member, or family member question about VA benefits and services (based on contact center reports, search data, and user feedback)</a:t>
            </a:r>
            <a:endParaRPr lang="en-US" dirty="0"/>
          </a:p>
        </p:txBody>
      </p:sp>
      <p:sp>
        <p:nvSpPr>
          <p:cNvPr id="6" name="TextBox 5">
            <a:extLst>
              <a:ext uri="{FF2B5EF4-FFF2-40B4-BE49-F238E27FC236}">
                <a16:creationId xmlns:a16="http://schemas.microsoft.com/office/drawing/2014/main" id="{0E62FC43-42D3-449E-BA70-7CE255A52B2F}"/>
              </a:ext>
            </a:extLst>
          </p:cNvPr>
          <p:cNvSpPr txBox="1"/>
          <p:nvPr/>
        </p:nvSpPr>
        <p:spPr>
          <a:xfrm>
            <a:off x="312710" y="682902"/>
            <a:ext cx="3522248" cy="307777"/>
          </a:xfrm>
          <a:prstGeom prst="rect">
            <a:avLst/>
          </a:prstGeom>
          <a:noFill/>
        </p:spPr>
        <p:txBody>
          <a:bodyPr wrap="square" rtlCol="0">
            <a:spAutoFit/>
          </a:bodyPr>
          <a:lstStyle/>
          <a:p>
            <a:r>
              <a:rPr lang="en-US" b="1" dirty="0">
                <a:solidFill>
                  <a:srgbClr val="0070C0"/>
                </a:solidFill>
                <a:latin typeface="Source Sans Pro" panose="020B0503030403020204" pitchFamily="34" charset="0"/>
                <a:ea typeface="Source Sans Pro" panose="020B0503030403020204" pitchFamily="34" charset="0"/>
              </a:rPr>
              <a:t>Criteria for benefit hub as a primary home</a:t>
            </a:r>
          </a:p>
        </p:txBody>
      </p:sp>
      <p:sp>
        <p:nvSpPr>
          <p:cNvPr id="7" name="TextBox 6">
            <a:extLst>
              <a:ext uri="{FF2B5EF4-FFF2-40B4-BE49-F238E27FC236}">
                <a16:creationId xmlns:a16="http://schemas.microsoft.com/office/drawing/2014/main" id="{D023804A-EFF0-4D3E-B8B1-CA2A6D8DA518}"/>
              </a:ext>
            </a:extLst>
          </p:cNvPr>
          <p:cNvSpPr txBox="1"/>
          <p:nvPr/>
        </p:nvSpPr>
        <p:spPr>
          <a:xfrm>
            <a:off x="4039834" y="682901"/>
            <a:ext cx="4074795" cy="307777"/>
          </a:xfrm>
          <a:prstGeom prst="rect">
            <a:avLst/>
          </a:prstGeom>
          <a:noFill/>
        </p:spPr>
        <p:txBody>
          <a:bodyPr wrap="square" rtlCol="0">
            <a:spAutoFit/>
          </a:bodyPr>
          <a:lstStyle/>
          <a:p>
            <a:r>
              <a:rPr lang="en-US" b="1" dirty="0">
                <a:solidFill>
                  <a:srgbClr val="0070C0"/>
                </a:solidFill>
                <a:latin typeface="Source Sans Pro" panose="020B0503030403020204" pitchFamily="34" charset="0"/>
                <a:ea typeface="Source Sans Pro" panose="020B0503030403020204" pitchFamily="34" charset="0"/>
              </a:rPr>
              <a:t>Criteria for R&amp;S as a primary home</a:t>
            </a:r>
          </a:p>
        </p:txBody>
      </p:sp>
      <p:sp>
        <p:nvSpPr>
          <p:cNvPr id="2" name="Title 1">
            <a:extLst>
              <a:ext uri="{FF2B5EF4-FFF2-40B4-BE49-F238E27FC236}">
                <a16:creationId xmlns:a16="http://schemas.microsoft.com/office/drawing/2014/main" id="{AA3DEBF2-D870-4EF6-901F-6BD03C336533}"/>
              </a:ext>
            </a:extLst>
          </p:cNvPr>
          <p:cNvSpPr>
            <a:spLocks noGrp="1"/>
          </p:cNvSpPr>
          <p:nvPr>
            <p:ph type="title"/>
          </p:nvPr>
        </p:nvSpPr>
        <p:spPr/>
        <p:txBody>
          <a:bodyPr/>
          <a:lstStyle/>
          <a:p>
            <a:r>
              <a:rPr lang="en-US" dirty="0"/>
              <a:t>Benefit hub vs. Resources and Support criteria</a:t>
            </a:r>
          </a:p>
        </p:txBody>
      </p:sp>
    </p:spTree>
    <p:extLst>
      <p:ext uri="{BB962C8B-B14F-4D97-AF65-F5344CB8AC3E}">
        <p14:creationId xmlns:p14="http://schemas.microsoft.com/office/powerpoint/2010/main" val="4229907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99C9ED-5048-406B-A763-B39798A24A4D}"/>
              </a:ext>
            </a:extLst>
          </p:cNvPr>
          <p:cNvSpPr>
            <a:spLocks noGrp="1"/>
          </p:cNvSpPr>
          <p:nvPr>
            <p:ph type="title"/>
          </p:nvPr>
        </p:nvSpPr>
        <p:spPr>
          <a:xfrm>
            <a:off x="457200" y="205978"/>
            <a:ext cx="8229600" cy="316536"/>
          </a:xfrm>
        </p:spPr>
        <p:txBody>
          <a:bodyPr/>
          <a:lstStyle/>
          <a:p>
            <a:r>
              <a:rPr lang="en-US" sz="2000" dirty="0"/>
              <a:t>Criteria in action</a:t>
            </a:r>
          </a:p>
        </p:txBody>
      </p:sp>
      <p:graphicFrame>
        <p:nvGraphicFramePr>
          <p:cNvPr id="10" name="Table 10">
            <a:extLst>
              <a:ext uri="{FF2B5EF4-FFF2-40B4-BE49-F238E27FC236}">
                <a16:creationId xmlns:a16="http://schemas.microsoft.com/office/drawing/2014/main" id="{5B806EC7-23A2-4012-BCC1-AEBC78BE1B39}"/>
              </a:ext>
            </a:extLst>
          </p:cNvPr>
          <p:cNvGraphicFramePr>
            <a:graphicFrameLocks noGrp="1"/>
          </p:cNvGraphicFramePr>
          <p:nvPr>
            <p:ph sz="quarter" idx="13"/>
            <p:extLst>
              <p:ext uri="{D42A27DB-BD31-4B8C-83A1-F6EECF244321}">
                <p14:modId xmlns:p14="http://schemas.microsoft.com/office/powerpoint/2010/main" val="946293949"/>
              </p:ext>
            </p:extLst>
          </p:nvPr>
        </p:nvGraphicFramePr>
        <p:xfrm>
          <a:off x="130629" y="522514"/>
          <a:ext cx="8850085" cy="4549140"/>
        </p:xfrm>
        <a:graphic>
          <a:graphicData uri="http://schemas.openxmlformats.org/drawingml/2006/table">
            <a:tbl>
              <a:tblPr firstRow="1" bandRow="1">
                <a:tableStyleId>{7E9639D4-E3E2-4D34-9284-5A2195B3D0D7}</a:tableStyleId>
              </a:tblPr>
              <a:tblGrid>
                <a:gridCol w="2711846">
                  <a:extLst>
                    <a:ext uri="{9D8B030D-6E8A-4147-A177-3AD203B41FA5}">
                      <a16:colId xmlns:a16="http://schemas.microsoft.com/office/drawing/2014/main" val="3208624749"/>
                    </a:ext>
                  </a:extLst>
                </a:gridCol>
                <a:gridCol w="1153481">
                  <a:extLst>
                    <a:ext uri="{9D8B030D-6E8A-4147-A177-3AD203B41FA5}">
                      <a16:colId xmlns:a16="http://schemas.microsoft.com/office/drawing/2014/main" val="1489642547"/>
                    </a:ext>
                  </a:extLst>
                </a:gridCol>
                <a:gridCol w="1026798">
                  <a:extLst>
                    <a:ext uri="{9D8B030D-6E8A-4147-A177-3AD203B41FA5}">
                      <a16:colId xmlns:a16="http://schemas.microsoft.com/office/drawing/2014/main" val="1161734551"/>
                    </a:ext>
                  </a:extLst>
                </a:gridCol>
                <a:gridCol w="1213489">
                  <a:extLst>
                    <a:ext uri="{9D8B030D-6E8A-4147-A177-3AD203B41FA5}">
                      <a16:colId xmlns:a16="http://schemas.microsoft.com/office/drawing/2014/main" val="3758088778"/>
                    </a:ext>
                  </a:extLst>
                </a:gridCol>
                <a:gridCol w="1213489">
                  <a:extLst>
                    <a:ext uri="{9D8B030D-6E8A-4147-A177-3AD203B41FA5}">
                      <a16:colId xmlns:a16="http://schemas.microsoft.com/office/drawing/2014/main" val="1019132520"/>
                    </a:ext>
                  </a:extLst>
                </a:gridCol>
                <a:gridCol w="1530982">
                  <a:extLst>
                    <a:ext uri="{9D8B030D-6E8A-4147-A177-3AD203B41FA5}">
                      <a16:colId xmlns:a16="http://schemas.microsoft.com/office/drawing/2014/main" val="3491613069"/>
                    </a:ext>
                  </a:extLst>
                </a:gridCol>
              </a:tblGrid>
              <a:tr h="370840">
                <a:tc>
                  <a:txBody>
                    <a:bodyPr/>
                    <a:lstStyle/>
                    <a:p>
                      <a:r>
                        <a:rPr lang="en-US" sz="1050" b="1" dirty="0">
                          <a:solidFill>
                            <a:schemeClr val="accent6"/>
                          </a:solidFill>
                        </a:rPr>
                        <a:t>Using the content placement criteria. Does your content…</a:t>
                      </a:r>
                    </a:p>
                  </a:txBody>
                  <a:tcPr>
                    <a:solidFill>
                      <a:schemeClr val="tx1">
                        <a:lumMod val="20000"/>
                        <a:lumOff val="80000"/>
                      </a:schemeClr>
                    </a:solidFill>
                  </a:tcPr>
                </a:tc>
                <a:tc>
                  <a:txBody>
                    <a:bodyPr/>
                    <a:lstStyle/>
                    <a:p>
                      <a:r>
                        <a:rPr lang="en-US" sz="1050" b="0" dirty="0">
                          <a:solidFill>
                            <a:schemeClr val="accent6"/>
                          </a:solidFill>
                          <a:hlinkClick r:id="rId2"/>
                        </a:rPr>
                        <a:t>CHAMPVA benefits</a:t>
                      </a:r>
                      <a:endParaRPr lang="en-US" sz="1050" b="0" dirty="0">
                        <a:solidFill>
                          <a:schemeClr val="accent6"/>
                        </a:solidFill>
                      </a:endParaRPr>
                    </a:p>
                  </a:txBody>
                  <a:tcPr>
                    <a:solidFill>
                      <a:schemeClr val="tx1">
                        <a:lumMod val="20000"/>
                        <a:lumOff val="80000"/>
                      </a:schemeClr>
                    </a:solidFill>
                  </a:tcPr>
                </a:tc>
                <a:tc>
                  <a:txBody>
                    <a:bodyPr/>
                    <a:lstStyle/>
                    <a:p>
                      <a:r>
                        <a:rPr lang="en-US" sz="1050" b="0" dirty="0">
                          <a:solidFill>
                            <a:schemeClr val="accent6"/>
                          </a:solidFill>
                          <a:hlinkClick r:id="rId3"/>
                        </a:rPr>
                        <a:t>VA vision care</a:t>
                      </a:r>
                      <a:endParaRPr lang="en-US" sz="1050" b="0" dirty="0">
                        <a:solidFill>
                          <a:schemeClr val="accent6"/>
                        </a:solidFill>
                      </a:endParaRPr>
                    </a:p>
                  </a:txBody>
                  <a:tcPr>
                    <a:solidFill>
                      <a:schemeClr val="tx1">
                        <a:lumMod val="20000"/>
                        <a:lumOff val="80000"/>
                      </a:schemeClr>
                    </a:solidFill>
                  </a:tcPr>
                </a:tc>
                <a:tc>
                  <a:txBody>
                    <a:bodyPr/>
                    <a:lstStyle/>
                    <a:p>
                      <a:r>
                        <a:rPr lang="en-US" sz="1050" b="0" i="0" u="none" strike="noStrike" cap="none" dirty="0">
                          <a:solidFill>
                            <a:schemeClr val="bg1"/>
                          </a:solidFill>
                          <a:effectLst/>
                          <a:latin typeface="+mn-lt"/>
                          <a:ea typeface="+mn-ea"/>
                          <a:cs typeface="+mn-cs"/>
                          <a:sym typeface="Arial"/>
                        </a:rPr>
                        <a:t>TRICARE</a:t>
                      </a:r>
                    </a:p>
                  </a:txBody>
                  <a:tcPr>
                    <a:solidFill>
                      <a:schemeClr val="tx1">
                        <a:lumMod val="20000"/>
                        <a:lumOff val="80000"/>
                      </a:schemeClr>
                    </a:solidFill>
                  </a:tcPr>
                </a:tc>
                <a:tc>
                  <a:txBody>
                    <a:bodyPr/>
                    <a:lstStyle/>
                    <a:p>
                      <a:r>
                        <a:rPr lang="en-US" sz="1050" b="0" i="0" u="none" strike="noStrike" cap="none" dirty="0">
                          <a:solidFill>
                            <a:schemeClr val="bg1"/>
                          </a:solidFill>
                          <a:effectLst/>
                          <a:latin typeface="+mn-lt"/>
                          <a:ea typeface="+mn-ea"/>
                          <a:cs typeface="+mn-cs"/>
                          <a:sym typeface="Arial"/>
                          <a:hlinkClick r:id="rId4"/>
                        </a:rPr>
                        <a:t>Women Veterans health care (thyroid)</a:t>
                      </a:r>
                      <a:endParaRPr lang="en-US" sz="1050" b="0" i="0" u="none" strike="noStrike" cap="none" dirty="0">
                        <a:solidFill>
                          <a:schemeClr val="bg1"/>
                        </a:solidFill>
                        <a:effectLst/>
                        <a:latin typeface="+mn-lt"/>
                        <a:ea typeface="+mn-ea"/>
                        <a:cs typeface="+mn-cs"/>
                        <a:sym typeface="Arial"/>
                      </a:endParaRPr>
                    </a:p>
                  </a:txBody>
                  <a:tcPr>
                    <a:solidFill>
                      <a:schemeClr val="tx1">
                        <a:lumMod val="20000"/>
                        <a:lumOff val="80000"/>
                      </a:schemeClr>
                    </a:solidFill>
                  </a:tcPr>
                </a:tc>
                <a:tc>
                  <a:txBody>
                    <a:bodyPr/>
                    <a:lstStyle/>
                    <a:p>
                      <a:r>
                        <a:rPr lang="en-US" sz="1050" b="0" i="0" u="none" strike="noStrike" cap="none" dirty="0">
                          <a:solidFill>
                            <a:schemeClr val="bg1"/>
                          </a:solidFill>
                          <a:effectLst/>
                          <a:latin typeface="+mn-lt"/>
                          <a:ea typeface="+mn-ea"/>
                          <a:cs typeface="+mn-cs"/>
                          <a:sym typeface="Arial"/>
                          <a:hlinkClick r:id="rId5"/>
                        </a:rPr>
                        <a:t>COVID-19 Guidance for Community Providers</a:t>
                      </a:r>
                      <a:endParaRPr lang="en-US" sz="1050" b="0" i="0" u="none" strike="noStrike" cap="none" dirty="0">
                        <a:solidFill>
                          <a:schemeClr val="bg1"/>
                        </a:solidFill>
                        <a:effectLst/>
                        <a:latin typeface="+mn-lt"/>
                        <a:ea typeface="+mn-ea"/>
                        <a:cs typeface="+mn-cs"/>
                        <a:sym typeface="Arial"/>
                      </a:endParaRPr>
                    </a:p>
                  </a:txBody>
                  <a:tcPr>
                    <a:solidFill>
                      <a:schemeClr val="tx1">
                        <a:lumMod val="20000"/>
                        <a:lumOff val="80000"/>
                      </a:schemeClr>
                    </a:solidFill>
                  </a:tcPr>
                </a:tc>
                <a:extLst>
                  <a:ext uri="{0D108BD9-81ED-4DB2-BD59-A6C34878D82A}">
                    <a16:rowId xmlns:a16="http://schemas.microsoft.com/office/drawing/2014/main" val="3784832128"/>
                  </a:ext>
                </a:extLst>
              </a:tr>
              <a:tr h="370840">
                <a:tc>
                  <a:txBody>
                    <a:bodyPr/>
                    <a:lstStyle/>
                    <a:p>
                      <a:pPr>
                        <a:buFont typeface="Arial" panose="020B0604020202020204" pitchFamily="34" charset="0"/>
                        <a:buNone/>
                      </a:pPr>
                      <a:r>
                        <a:rPr lang="en-US" sz="900" dirty="0">
                          <a:solidFill>
                            <a:schemeClr val="accent6"/>
                          </a:solidFill>
                        </a:rPr>
                        <a:t>Speak directly to Veterans, service members, or family members?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No</a:t>
                      </a:r>
                    </a:p>
                    <a:p>
                      <a:r>
                        <a:rPr lang="en-US" sz="900" dirty="0">
                          <a:solidFill>
                            <a:schemeClr val="accent6"/>
                          </a:solidFill>
                        </a:rPr>
                        <a:t>Content speaks to community providers, not Veterans.</a:t>
                      </a:r>
                    </a:p>
                  </a:txBody>
                  <a:tcPr/>
                </a:tc>
                <a:extLst>
                  <a:ext uri="{0D108BD9-81ED-4DB2-BD59-A6C34878D82A}">
                    <a16:rowId xmlns:a16="http://schemas.microsoft.com/office/drawing/2014/main" val="364552891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accent6"/>
                          </a:solidFill>
                        </a:rPr>
                        <a:t>Directly support a Veteran or beneficiary in discovering, applying for, tracking, managing, or using a VA benefit or service?</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No</a:t>
                      </a:r>
                    </a:p>
                    <a:p>
                      <a:r>
                        <a:rPr lang="en-US" sz="900" dirty="0">
                          <a:solidFill>
                            <a:schemeClr val="accent6"/>
                          </a:solidFill>
                        </a:rPr>
                        <a:t>This is a DoD benefit.</a:t>
                      </a:r>
                    </a:p>
                  </a:txBody>
                  <a:tcPr/>
                </a:tc>
                <a:tc>
                  <a:txBody>
                    <a:bodyPr/>
                    <a:lstStyle/>
                    <a:p>
                      <a:r>
                        <a:rPr lang="en-US" sz="900" dirty="0">
                          <a:solidFill>
                            <a:schemeClr val="accent6"/>
                          </a:solidFill>
                        </a:rPr>
                        <a:t>No</a:t>
                      </a:r>
                      <a:br>
                        <a:rPr lang="en-US" sz="900" dirty="0">
                          <a:solidFill>
                            <a:schemeClr val="accent6"/>
                          </a:solidFill>
                        </a:rPr>
                      </a:br>
                      <a:r>
                        <a:rPr lang="en-US" sz="900" dirty="0">
                          <a:solidFill>
                            <a:schemeClr val="accent6"/>
                          </a:solidFill>
                        </a:rPr>
                        <a:t>Content is about a health condition, not a benefit.</a:t>
                      </a:r>
                    </a:p>
                  </a:txBody>
                  <a:tcPr/>
                </a:tc>
                <a:tc>
                  <a:txBody>
                    <a:bodyPr/>
                    <a:lstStyle/>
                    <a:p>
                      <a:r>
                        <a:rPr lang="en-US" sz="900" dirty="0">
                          <a:solidFill>
                            <a:schemeClr val="accent6"/>
                          </a:solidFill>
                        </a:rPr>
                        <a:t>-</a:t>
                      </a:r>
                    </a:p>
                  </a:txBody>
                  <a:tcPr/>
                </a:tc>
                <a:extLst>
                  <a:ext uri="{0D108BD9-81ED-4DB2-BD59-A6C34878D82A}">
                    <a16:rowId xmlns:a16="http://schemas.microsoft.com/office/drawing/2014/main" val="418664722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accent6"/>
                          </a:solidFill>
                        </a:rPr>
                        <a:t>Describe a benefit that has a unique application or application process that results in the beneficiary receiving a core or supplemental benefit?</a:t>
                      </a:r>
                      <a:endParaRPr lang="en-US" sz="900" b="1" dirty="0">
                        <a:solidFill>
                          <a:schemeClr val="accent6"/>
                        </a:solidFill>
                      </a:endParaRP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No</a:t>
                      </a:r>
                    </a:p>
                    <a:p>
                      <a:r>
                        <a:rPr lang="en-US" sz="900" dirty="0">
                          <a:solidFill>
                            <a:schemeClr val="accent6"/>
                          </a:solidFill>
                        </a:rPr>
                        <a:t>Benefit is part of VA health care.</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extLst>
                  <a:ext uri="{0D108BD9-81ED-4DB2-BD59-A6C34878D82A}">
                    <a16:rowId xmlns:a16="http://schemas.microsoft.com/office/drawing/2014/main" val="37155277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u="none" strike="noStrike" cap="none" dirty="0">
                          <a:solidFill>
                            <a:schemeClr val="accent6"/>
                          </a:solidFill>
                          <a:sym typeface="Arial"/>
                        </a:rPr>
                        <a:t>Provide an overview, or high-level information about tools for managing or using benefits, what the person gets with the benefit (including compensation rates), top-level benefit eligibility, or instructions on how to apply?</a:t>
                      </a:r>
                      <a:endParaRPr lang="en-US" sz="900" b="0" i="0" u="none" strike="noStrike" cap="none" dirty="0">
                        <a:solidFill>
                          <a:schemeClr val="accent6"/>
                        </a:solidFill>
                        <a:latin typeface="+mn-lt"/>
                        <a:ea typeface="+mn-ea"/>
                        <a:cs typeface="+mn-cs"/>
                        <a:sym typeface="Arial"/>
                      </a:endParaRPr>
                    </a:p>
                  </a:txBody>
                  <a:tcPr/>
                </a:tc>
                <a:tc>
                  <a:txBody>
                    <a:bodyPr/>
                    <a:lstStyle/>
                    <a:p>
                      <a:r>
                        <a:rPr lang="en-US" sz="900" dirty="0">
                          <a:solidFill>
                            <a:schemeClr val="accent6"/>
                          </a:solidFill>
                        </a:rPr>
                        <a:t>Yes</a:t>
                      </a:r>
                    </a:p>
                    <a:p>
                      <a:r>
                        <a:rPr lang="en-US" sz="900" dirty="0">
                          <a:solidFill>
                            <a:schemeClr val="accent6"/>
                          </a:solidFill>
                        </a:rPr>
                        <a:t>Includes what the person gets, eligibility and instructions to apply.</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extLst>
                  <a:ext uri="{0D108BD9-81ED-4DB2-BD59-A6C34878D82A}">
                    <a16:rowId xmlns:a16="http://schemas.microsoft.com/office/drawing/2014/main" val="177795982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6"/>
                          </a:solidFill>
                          <a:latin typeface="+mn-lt"/>
                          <a:ea typeface="+mn-ea"/>
                          <a:cs typeface="+mn-cs"/>
                          <a:sym typeface="Arial"/>
                        </a:rPr>
                        <a:t>If content doesn’t meet the benefit hub criteria, does it meet the R&amp;S criteria?</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Yes</a:t>
                      </a:r>
                    </a:p>
                    <a:p>
                      <a:r>
                        <a:rPr lang="en-US" sz="900" dirty="0">
                          <a:solidFill>
                            <a:schemeClr val="accent6"/>
                          </a:solidFill>
                        </a:rPr>
                        <a:t>About a VA health care sub-benefit/service</a:t>
                      </a:r>
                    </a:p>
                  </a:txBody>
                  <a:tcPr/>
                </a:tc>
                <a:tc>
                  <a:txBody>
                    <a:bodyPr/>
                    <a:lstStyle/>
                    <a:p>
                      <a:r>
                        <a:rPr lang="en-US" sz="900" dirty="0">
                          <a:solidFill>
                            <a:schemeClr val="accent6"/>
                          </a:solidFill>
                        </a:rPr>
                        <a:t>Yes</a:t>
                      </a:r>
                    </a:p>
                    <a:p>
                      <a:r>
                        <a:rPr lang="en-US" sz="900" dirty="0">
                          <a:solidFill>
                            <a:schemeClr val="accent6"/>
                          </a:solidFill>
                        </a:rPr>
                        <a:t>Provides an overview and links out to DoD</a:t>
                      </a:r>
                    </a:p>
                  </a:txBody>
                  <a:tcPr/>
                </a:tc>
                <a:tc>
                  <a:txBody>
                    <a:bodyPr/>
                    <a:lstStyle/>
                    <a:p>
                      <a:r>
                        <a:rPr lang="en-US" sz="900" dirty="0">
                          <a:solidFill>
                            <a:schemeClr val="accent6"/>
                          </a:solidFill>
                        </a:rPr>
                        <a:t>No</a:t>
                      </a:r>
                    </a:p>
                  </a:txBody>
                  <a:tcPr/>
                </a:tc>
                <a:tc>
                  <a:txBody>
                    <a:bodyPr/>
                    <a:lstStyle/>
                    <a:p>
                      <a:r>
                        <a:rPr lang="en-US" sz="900" dirty="0">
                          <a:solidFill>
                            <a:schemeClr val="accent6"/>
                          </a:solidFill>
                        </a:rPr>
                        <a:t>-</a:t>
                      </a:r>
                    </a:p>
                  </a:txBody>
                  <a:tcPr/>
                </a:tc>
                <a:extLst>
                  <a:ext uri="{0D108BD9-81ED-4DB2-BD59-A6C34878D82A}">
                    <a16:rowId xmlns:a16="http://schemas.microsoft.com/office/drawing/2014/main" val="2736405898"/>
                  </a:ext>
                </a:extLst>
              </a:tr>
              <a:tr h="370840">
                <a:tc>
                  <a:txBody>
                    <a:bodyPr/>
                    <a:lstStyle/>
                    <a:p>
                      <a:pPr algn="l"/>
                      <a:r>
                        <a:rPr lang="en-US" sz="900" b="1" dirty="0">
                          <a:solidFill>
                            <a:schemeClr val="accent6"/>
                          </a:solidFill>
                        </a:rPr>
                        <a:t>Placement decision:</a:t>
                      </a:r>
                    </a:p>
                  </a:txBody>
                  <a:tcPr>
                    <a:solidFill>
                      <a:schemeClr val="tx1">
                        <a:lumMod val="20000"/>
                        <a:lumOff val="80000"/>
                      </a:schemeClr>
                    </a:solidFill>
                  </a:tcPr>
                </a:tc>
                <a:tc>
                  <a:txBody>
                    <a:bodyPr/>
                    <a:lstStyle/>
                    <a:p>
                      <a:r>
                        <a:rPr lang="en-US" sz="900" b="1" dirty="0">
                          <a:solidFill>
                            <a:schemeClr val="accent6"/>
                          </a:solidFill>
                        </a:rPr>
                        <a:t>Benefit hub</a:t>
                      </a:r>
                    </a:p>
                  </a:txBody>
                  <a:tcPr>
                    <a:solidFill>
                      <a:schemeClr val="tx1">
                        <a:lumMod val="20000"/>
                        <a:lumOff val="80000"/>
                      </a:schemeClr>
                    </a:solidFill>
                  </a:tcPr>
                </a:tc>
                <a:tc>
                  <a:txBody>
                    <a:bodyPr/>
                    <a:lstStyle/>
                    <a:p>
                      <a:r>
                        <a:rPr lang="en-US" sz="900" b="1" dirty="0">
                          <a:solidFill>
                            <a:schemeClr val="accent6"/>
                          </a:solidFill>
                        </a:rPr>
                        <a:t>Resources and support</a:t>
                      </a:r>
                    </a:p>
                  </a:txBody>
                  <a:tcPr>
                    <a:solidFill>
                      <a:schemeClr val="tx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accent6"/>
                          </a:solidFill>
                        </a:rPr>
                        <a:t>Resources and support</a:t>
                      </a:r>
                    </a:p>
                  </a:txBody>
                  <a:tcPr>
                    <a:solidFill>
                      <a:schemeClr val="tx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accent6"/>
                          </a:solidFill>
                        </a:rPr>
                        <a:t>Doesn’t belong in the benefit experience</a:t>
                      </a:r>
                    </a:p>
                  </a:txBody>
                  <a:tcPr>
                    <a:solidFill>
                      <a:schemeClr val="tx1">
                        <a:lumMod val="20000"/>
                        <a:lumOff val="80000"/>
                      </a:schemeClr>
                    </a:solidFill>
                  </a:tcPr>
                </a:tc>
                <a:tc>
                  <a:txBody>
                    <a:bodyPr/>
                    <a:lstStyle/>
                    <a:p>
                      <a:r>
                        <a:rPr lang="en-US" sz="900" b="1" dirty="0">
                          <a:solidFill>
                            <a:schemeClr val="accent6"/>
                          </a:solidFill>
                        </a:rPr>
                        <a:t>Doesn’t belong in the benefit experience</a:t>
                      </a:r>
                    </a:p>
                  </a:txBody>
                  <a:tcPr>
                    <a:solidFill>
                      <a:schemeClr val="tx1">
                        <a:lumMod val="20000"/>
                        <a:lumOff val="80000"/>
                      </a:schemeClr>
                    </a:solidFill>
                  </a:tcPr>
                </a:tc>
                <a:extLst>
                  <a:ext uri="{0D108BD9-81ED-4DB2-BD59-A6C34878D82A}">
                    <a16:rowId xmlns:a16="http://schemas.microsoft.com/office/drawing/2014/main" val="3972854831"/>
                  </a:ext>
                </a:extLst>
              </a:tr>
            </a:tbl>
          </a:graphicData>
        </a:graphic>
      </p:graphicFrame>
    </p:spTree>
    <p:extLst>
      <p:ext uri="{BB962C8B-B14F-4D97-AF65-F5344CB8AC3E}">
        <p14:creationId xmlns:p14="http://schemas.microsoft.com/office/powerpoint/2010/main" val="157763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OCTO-DE goals that this effort supports</a:t>
            </a:r>
            <a:endParaRPr sz="2400" b="1" dirty="0"/>
          </a:p>
        </p:txBody>
      </p:sp>
      <p:sp>
        <p:nvSpPr>
          <p:cNvPr id="191" name="Google Shape;191;p30"/>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r>
              <a:rPr lang="en" sz="1200" dirty="0">
                <a:solidFill>
                  <a:schemeClr val="dk1"/>
                </a:solidFill>
                <a:latin typeface="Source Sans Pro Light"/>
                <a:ea typeface="Source Sans Pro Light"/>
                <a:cs typeface="Source Sans Pro Light"/>
                <a:sym typeface="Source Sans Pro Light"/>
              </a:rPr>
              <a:t>Benefit content strategy | January 2021</a:t>
            </a: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sp>
        <p:nvSpPr>
          <p:cNvPr id="192" name="Google Shape;192;p30"/>
          <p:cNvSpPr/>
          <p:nvPr/>
        </p:nvSpPr>
        <p:spPr>
          <a:xfrm>
            <a:off x="457200" y="1001276"/>
            <a:ext cx="949200" cy="119910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Veterans and their families can apply for all benefits online</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201" name="Google Shape;201;p30"/>
          <p:cNvSpPr/>
          <p:nvPr/>
        </p:nvSpPr>
        <p:spPr>
          <a:xfrm>
            <a:off x="1533923" y="995394"/>
            <a:ext cx="949200" cy="1199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Veterans and their families can find a single, authoritative source of information</a:t>
            </a:r>
          </a:p>
        </p:txBody>
      </p:sp>
      <p:sp>
        <p:nvSpPr>
          <p:cNvPr id="38" name="Google Shape;193;p30">
            <a:extLst>
              <a:ext uri="{FF2B5EF4-FFF2-40B4-BE49-F238E27FC236}">
                <a16:creationId xmlns:a16="http://schemas.microsoft.com/office/drawing/2014/main" id="{A705AB0B-915B-4072-AF34-14E4F57A90FF}"/>
              </a:ext>
            </a:extLst>
          </p:cNvPr>
          <p:cNvSpPr/>
          <p:nvPr/>
        </p:nvSpPr>
        <p:spPr>
          <a:xfrm>
            <a:off x="2571238" y="1003020"/>
            <a:ext cx="949200" cy="118947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Veterans and their families trust the security, accuracy, and relevancy of VA.gov</a:t>
            </a:r>
          </a:p>
        </p:txBody>
      </p:sp>
      <p:sp>
        <p:nvSpPr>
          <p:cNvPr id="37" name="Google Shape;193;p30">
            <a:extLst>
              <a:ext uri="{FF2B5EF4-FFF2-40B4-BE49-F238E27FC236}">
                <a16:creationId xmlns:a16="http://schemas.microsoft.com/office/drawing/2014/main" id="{E8E77706-51C8-4279-B128-3332BF2ECA96}"/>
              </a:ext>
            </a:extLst>
          </p:cNvPr>
          <p:cNvSpPr/>
          <p:nvPr/>
        </p:nvSpPr>
        <p:spPr>
          <a:xfrm>
            <a:off x="3608554" y="1005024"/>
            <a:ext cx="949200" cy="118947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US" sz="800" dirty="0">
                <a:solidFill>
                  <a:schemeClr val="bg2">
                    <a:lumMod val="50000"/>
                  </a:schemeClr>
                </a:solidFill>
                <a:latin typeface="Source Sans Pro SemiBold"/>
                <a:ea typeface="Source Sans Pro SemiBold"/>
                <a:sym typeface="Source Sans Pro SemiBold"/>
              </a:rPr>
              <a:t>Veterans can manage their health services online</a:t>
            </a:r>
            <a:endParaRPr lang="en-US" sz="800" dirty="0">
              <a:solidFill>
                <a:srgbClr val="FFFFFF"/>
              </a:solidFill>
              <a:latin typeface="Source Sans Pro SemiBold"/>
              <a:ea typeface="Source Sans Pro SemiBold"/>
              <a:sym typeface="Source Sans Pro SemiBold"/>
            </a:endParaRPr>
          </a:p>
        </p:txBody>
      </p:sp>
      <p:sp>
        <p:nvSpPr>
          <p:cNvPr id="200" name="Google Shape;200;p30"/>
          <p:cNvSpPr/>
          <p:nvPr/>
        </p:nvSpPr>
        <p:spPr>
          <a:xfrm>
            <a:off x="4663425" y="1001276"/>
            <a:ext cx="949200" cy="1199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 sz="800" b="1" dirty="0">
                <a:solidFill>
                  <a:srgbClr val="666666"/>
                </a:solidFill>
                <a:latin typeface="Source Sans Pro SemiBold"/>
                <a:ea typeface="Source Sans Pro SemiBold"/>
                <a:cs typeface="Source Sans Pro SemiBold"/>
                <a:sym typeface="Source Sans Pro SemiBold"/>
              </a:rPr>
              <a:t>VFS teams can build and deploy high-quality products for Veterans on the Platform</a:t>
            </a:r>
            <a:endParaRPr sz="800" b="1" dirty="0">
              <a:solidFill>
                <a:srgbClr val="666666"/>
              </a:solidFill>
              <a:latin typeface="Source Sans Pro SemiBold"/>
              <a:ea typeface="Source Sans Pro SemiBold"/>
              <a:cs typeface="Source Sans Pro SemiBold"/>
              <a:sym typeface="Source Sans Pro SemiBold"/>
            </a:endParaRPr>
          </a:p>
        </p:txBody>
      </p:sp>
      <p:sp>
        <p:nvSpPr>
          <p:cNvPr id="34" name="Google Shape;200;p30">
            <a:extLst>
              <a:ext uri="{FF2B5EF4-FFF2-40B4-BE49-F238E27FC236}">
                <a16:creationId xmlns:a16="http://schemas.microsoft.com/office/drawing/2014/main" id="{8ACD5EC1-C0CF-4C2C-9762-EB2F6C91773D}"/>
              </a:ext>
            </a:extLst>
          </p:cNvPr>
          <p:cNvSpPr/>
          <p:nvPr/>
        </p:nvSpPr>
        <p:spPr>
          <a:xfrm>
            <a:off x="5711679" y="1003020"/>
            <a:ext cx="949200" cy="1199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US" sz="800" dirty="0">
                <a:solidFill>
                  <a:srgbClr val="666666"/>
                </a:solidFill>
                <a:latin typeface="Source Sans Pro SemiBold"/>
                <a:ea typeface="Source Sans Pro SemiBold"/>
                <a:cs typeface="Source Sans Pro SemiBold"/>
                <a:sym typeface="Source Sans Pro SemiBold"/>
              </a:rPr>
              <a:t>Logged-in users have a personalized experience, with relevant and time-saving features</a:t>
            </a:r>
            <a:endParaRPr sz="800" dirty="0">
              <a:solidFill>
                <a:srgbClr val="666666"/>
              </a:solidFill>
              <a:latin typeface="Source Sans Pro SemiBold"/>
              <a:ea typeface="Source Sans Pro SemiBold"/>
              <a:cs typeface="Source Sans Pro SemiBold"/>
              <a:sym typeface="Source Sans Pro SemiBold"/>
            </a:endParaRPr>
          </a:p>
        </p:txBody>
      </p:sp>
      <p:sp>
        <p:nvSpPr>
          <p:cNvPr id="202" name="Google Shape;202;p30"/>
          <p:cNvSpPr/>
          <p:nvPr/>
        </p:nvSpPr>
        <p:spPr>
          <a:xfrm>
            <a:off x="6766525" y="1001276"/>
            <a:ext cx="949200" cy="1199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 sz="800" dirty="0">
                <a:solidFill>
                  <a:srgbClr val="666666"/>
                </a:solidFill>
                <a:latin typeface="Source Sans Pro SemiBold"/>
                <a:ea typeface="Source Sans Pro SemiBold"/>
                <a:cs typeface="Source Sans Pro SemiBold"/>
                <a:sym typeface="Source Sans Pro SemiBold"/>
              </a:rPr>
              <a:t>Logged-in users can update their personal information easily and instantly</a:t>
            </a:r>
            <a:endParaRPr sz="800" dirty="0">
              <a:solidFill>
                <a:srgbClr val="666666"/>
              </a:solidFill>
              <a:latin typeface="Source Sans Pro SemiBold"/>
              <a:ea typeface="Source Sans Pro SemiBold"/>
              <a:cs typeface="Source Sans Pro SemiBold"/>
              <a:sym typeface="Source Sans Pro SemiBold"/>
            </a:endParaRPr>
          </a:p>
        </p:txBody>
      </p:sp>
      <p:sp>
        <p:nvSpPr>
          <p:cNvPr id="211" name="Google Shape;211;p30"/>
          <p:cNvSpPr/>
          <p:nvPr/>
        </p:nvSpPr>
        <p:spPr>
          <a:xfrm>
            <a:off x="7818100" y="1001276"/>
            <a:ext cx="949200" cy="1199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 sz="800" dirty="0">
                <a:solidFill>
                  <a:srgbClr val="666666"/>
                </a:solidFill>
                <a:latin typeface="Source Sans Pro SemiBold"/>
                <a:ea typeface="Source Sans Pro SemiBold"/>
                <a:cs typeface="Source Sans Pro SemiBold"/>
                <a:sym typeface="Source Sans Pro SemiBold"/>
              </a:rPr>
              <a:t>Logged-in users can easily track applications, claims, or appeals online</a:t>
            </a:r>
            <a:endParaRPr sz="800" dirty="0">
              <a:solidFill>
                <a:srgbClr val="666666"/>
              </a:solidFill>
              <a:latin typeface="Source Sans Pro SemiBold"/>
              <a:ea typeface="Source Sans Pro SemiBold"/>
              <a:cs typeface="Source Sans Pro SemiBold"/>
              <a:sym typeface="Source Sans Pro SemiBold"/>
            </a:endParaRPr>
          </a:p>
        </p:txBody>
      </p:sp>
      <p:sp>
        <p:nvSpPr>
          <p:cNvPr id="218" name="Google Shape;218;p30"/>
          <p:cNvSpPr txBox="1"/>
          <p:nvPr/>
        </p:nvSpPr>
        <p:spPr>
          <a:xfrm>
            <a:off x="109625" y="2558300"/>
            <a:ext cx="1038300" cy="738900"/>
          </a:xfrm>
          <a:prstGeom prst="rect">
            <a:avLst/>
          </a:prstGeom>
          <a:noFill/>
          <a:ln>
            <a:noFill/>
          </a:ln>
        </p:spPr>
        <p:txBody>
          <a:bodyPr spcFirstLastPara="1" wrap="square" lIns="91425" tIns="91425" rIns="91425" bIns="91425" anchor="t" anchorCtr="0">
            <a:spAutoFit/>
          </a:bodyPr>
          <a:lstStyle/>
          <a:p>
            <a:pPr marL="0" lvl="0" indent="0" algn="r" rtl="0">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increase</a:t>
            </a:r>
            <a:endParaRPr sz="1200" dirty="0">
              <a:latin typeface="Bitter Medium"/>
              <a:ea typeface="Bitter Medium"/>
              <a:cs typeface="Bitter Medium"/>
              <a:sym typeface="Bitter Medium"/>
            </a:endParaRPr>
          </a:p>
        </p:txBody>
      </p:sp>
      <p:sp>
        <p:nvSpPr>
          <p:cNvPr id="194" name="Google Shape;194;p30" descr="Arrow pointing down"/>
          <p:cNvSpPr/>
          <p:nvPr/>
        </p:nvSpPr>
        <p:spPr>
          <a:xfrm>
            <a:off x="1508675" y="2391825"/>
            <a:ext cx="949200" cy="106710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Completion rate of online transactions</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204" name="Google Shape;204;p30"/>
          <p:cNvSpPr/>
          <p:nvPr/>
        </p:nvSpPr>
        <p:spPr>
          <a:xfrm>
            <a:off x="2560245" y="2391825"/>
            <a:ext cx="949200" cy="1067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Percent of applications submitted online (vs. paper)</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36" name="Google Shape;193;p30">
            <a:extLst>
              <a:ext uri="{FF2B5EF4-FFF2-40B4-BE49-F238E27FC236}">
                <a16:creationId xmlns:a16="http://schemas.microsoft.com/office/drawing/2014/main" id="{87E3905A-8849-405E-824F-88DE1A71E79D}"/>
              </a:ext>
            </a:extLst>
          </p:cNvPr>
          <p:cNvSpPr/>
          <p:nvPr/>
        </p:nvSpPr>
        <p:spPr>
          <a:xfrm>
            <a:off x="3611800" y="240957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Veteran satisfaction with VA.gov</a:t>
            </a:r>
          </a:p>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Benefit use and enrollment, across all business lines</a:t>
            </a:r>
          </a:p>
        </p:txBody>
      </p:sp>
      <p:sp>
        <p:nvSpPr>
          <p:cNvPr id="35" name="Google Shape;209;p30">
            <a:extLst>
              <a:ext uri="{FF2B5EF4-FFF2-40B4-BE49-F238E27FC236}">
                <a16:creationId xmlns:a16="http://schemas.microsoft.com/office/drawing/2014/main" id="{B8302A62-471B-4D26-BF89-A60013FF6DD5}"/>
              </a:ext>
            </a:extLst>
          </p:cNvPr>
          <p:cNvSpPr/>
          <p:nvPr/>
        </p:nvSpPr>
        <p:spPr>
          <a:xfrm>
            <a:off x="4661939" y="2381987"/>
            <a:ext cx="949200" cy="1067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US" sz="800" dirty="0">
                <a:solidFill>
                  <a:srgbClr val="666666"/>
                </a:solidFill>
                <a:latin typeface="Source Sans Pro SemiBold"/>
                <a:ea typeface="Source Sans Pro SemiBold"/>
                <a:cs typeface="Source Sans Pro SemiBold"/>
                <a:sym typeface="Source Sans Pro SemiBold"/>
              </a:rPr>
              <a:t>Benefit value (in $) delivered from online applications or transactions</a:t>
            </a:r>
          </a:p>
        </p:txBody>
      </p:sp>
      <p:sp>
        <p:nvSpPr>
          <p:cNvPr id="209" name="Google Shape;209;p30"/>
          <p:cNvSpPr/>
          <p:nvPr/>
        </p:nvSpPr>
        <p:spPr>
          <a:xfrm>
            <a:off x="5714956" y="2391825"/>
            <a:ext cx="949200" cy="1067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 sz="800" dirty="0">
                <a:solidFill>
                  <a:srgbClr val="666666"/>
                </a:solidFill>
                <a:latin typeface="Source Sans Pro SemiBold"/>
                <a:ea typeface="Source Sans Pro SemiBold"/>
                <a:cs typeface="Source Sans Pro SemiBold"/>
                <a:sym typeface="Source Sans Pro SemiBold"/>
              </a:rPr>
              <a:t>Number of VA.gov users as a function of total Veteran population</a:t>
            </a:r>
            <a:endParaRPr sz="800" dirty="0">
              <a:solidFill>
                <a:srgbClr val="666666"/>
              </a:solidFill>
              <a:latin typeface="Source Sans Pro SemiBold"/>
              <a:ea typeface="Source Sans Pro SemiBold"/>
              <a:cs typeface="Source Sans Pro SemiBold"/>
              <a:sym typeface="Source Sans Pro SemiBold"/>
            </a:endParaRPr>
          </a:p>
        </p:txBody>
      </p:sp>
      <p:sp>
        <p:nvSpPr>
          <p:cNvPr id="208" name="Google Shape;208;p30"/>
          <p:cNvSpPr/>
          <p:nvPr/>
        </p:nvSpPr>
        <p:spPr>
          <a:xfrm>
            <a:off x="6776567" y="2409575"/>
            <a:ext cx="949200" cy="106710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US" sz="800" dirty="0">
                <a:solidFill>
                  <a:schemeClr val="bg2">
                    <a:lumMod val="50000"/>
                  </a:schemeClr>
                </a:solidFill>
                <a:latin typeface="Source Sans Pro SemiBold"/>
                <a:ea typeface="Source Sans Pro SemiBold"/>
                <a:cs typeface="Source Sans Pro SemiBold"/>
                <a:sym typeface="Source Sans Pro SemiBold"/>
              </a:rPr>
              <a:t>Usage of digital, self-service tools</a:t>
            </a:r>
          </a:p>
        </p:txBody>
      </p:sp>
      <p:sp>
        <p:nvSpPr>
          <p:cNvPr id="219" name="Google Shape;219;p30"/>
          <p:cNvSpPr txBox="1"/>
          <p:nvPr/>
        </p:nvSpPr>
        <p:spPr>
          <a:xfrm>
            <a:off x="109625" y="3814475"/>
            <a:ext cx="1038300" cy="738900"/>
          </a:xfrm>
          <a:prstGeom prst="rect">
            <a:avLst/>
          </a:prstGeom>
          <a:noFill/>
          <a:ln>
            <a:noFill/>
          </a:ln>
        </p:spPr>
        <p:txBody>
          <a:bodyPr spcFirstLastPara="1" wrap="square" lIns="91425" tIns="91425" rIns="91425" bIns="91425" anchor="t" anchorCtr="0">
            <a:spAutoFit/>
          </a:bodyPr>
          <a:lstStyle/>
          <a:p>
            <a:pPr marL="0" lvl="0" indent="0" algn="r" rtl="0">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decrease</a:t>
            </a:r>
            <a:endParaRPr sz="1200" dirty="0">
              <a:latin typeface="Bitter Medium"/>
              <a:ea typeface="Bitter Medium"/>
              <a:cs typeface="Bitter Medium"/>
              <a:sym typeface="Bitter Medium"/>
            </a:endParaRPr>
          </a:p>
        </p:txBody>
      </p:sp>
      <p:sp>
        <p:nvSpPr>
          <p:cNvPr id="193" name="Google Shape;193;p30"/>
          <p:cNvSpPr/>
          <p:nvPr/>
        </p:nvSpPr>
        <p:spPr>
          <a:xfrm>
            <a:off x="2560200" y="3650375"/>
            <a:ext cx="949200" cy="106710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Time to successful complete and submit online transactions</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203" name="Google Shape;203;p30"/>
          <p:cNvSpPr/>
          <p:nvPr/>
        </p:nvSpPr>
        <p:spPr>
          <a:xfrm>
            <a:off x="3611800" y="3650375"/>
            <a:ext cx="949200" cy="1067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Time to process online applications (vs. paper)</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39" name="Google Shape;193;p30">
            <a:extLst>
              <a:ext uri="{FF2B5EF4-FFF2-40B4-BE49-F238E27FC236}">
                <a16:creationId xmlns:a16="http://schemas.microsoft.com/office/drawing/2014/main" id="{9E894CA0-0CD6-420C-A963-6D55D0B79556}"/>
              </a:ext>
            </a:extLst>
          </p:cNvPr>
          <p:cNvSpPr/>
          <p:nvPr/>
        </p:nvSpPr>
        <p:spPr>
          <a:xfrm>
            <a:off x="4661939" y="3650375"/>
            <a:ext cx="949200" cy="10671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Call center volume, wait time, and time to resolution</a:t>
            </a:r>
          </a:p>
        </p:txBody>
      </p:sp>
      <p:sp>
        <p:nvSpPr>
          <p:cNvPr id="40" name="Google Shape;193;p30">
            <a:extLst>
              <a:ext uri="{FF2B5EF4-FFF2-40B4-BE49-F238E27FC236}">
                <a16:creationId xmlns:a16="http://schemas.microsoft.com/office/drawing/2014/main" id="{1AC8CCAE-A2A9-4D68-BC40-61FB387C4766}"/>
              </a:ext>
            </a:extLst>
          </p:cNvPr>
          <p:cNvSpPr/>
          <p:nvPr/>
        </p:nvSpPr>
        <p:spPr>
          <a:xfrm>
            <a:off x="5711679" y="3637628"/>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Time from online benefit discovery to benefit delivery</a:t>
            </a:r>
          </a:p>
        </p:txBody>
      </p:sp>
      <p:grpSp>
        <p:nvGrpSpPr>
          <p:cNvPr id="212" name="Google Shape;212;p30">
            <a:extLst>
              <a:ext uri="{C183D7F6-B498-43B3-948B-1728B52AA6E4}">
                <adec:decorative xmlns:adec="http://schemas.microsoft.com/office/drawing/2017/decorative" val="1"/>
              </a:ext>
            </a:extLst>
          </p:cNvPr>
          <p:cNvGrpSpPr/>
          <p:nvPr/>
        </p:nvGrpSpPr>
        <p:grpSpPr>
          <a:xfrm>
            <a:off x="1250300" y="2416981"/>
            <a:ext cx="156000" cy="1021544"/>
            <a:chOff x="1250300" y="2416981"/>
            <a:chExt cx="156000" cy="1021544"/>
          </a:xfrm>
        </p:grpSpPr>
        <p:cxnSp>
          <p:nvCxnSpPr>
            <p:cNvPr id="213" name="Google Shape;213;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4" name="Google Shape;214;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5" name="Google Shape;195;p30">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767312" y="4461098"/>
            <a:ext cx="1919475" cy="487261"/>
          </a:xfrm>
          <a:prstGeom prst="rect">
            <a:avLst/>
          </a:prstGeom>
          <a:noFill/>
          <a:ln>
            <a:noFill/>
          </a:ln>
        </p:spPr>
      </p:pic>
      <p:grpSp>
        <p:nvGrpSpPr>
          <p:cNvPr id="215" name="Google Shape;215;p30">
            <a:extLst>
              <a:ext uri="{C183D7F6-B498-43B3-948B-1728B52AA6E4}">
                <adec:decorative xmlns:adec="http://schemas.microsoft.com/office/drawing/2017/decorative" val="1"/>
              </a:ext>
            </a:extLst>
          </p:cNvPr>
          <p:cNvGrpSpPr/>
          <p:nvPr/>
        </p:nvGrpSpPr>
        <p:grpSpPr>
          <a:xfrm rot="10800000">
            <a:off x="1250200" y="3673156"/>
            <a:ext cx="156000" cy="1021544"/>
            <a:chOff x="1250300" y="2416981"/>
            <a:chExt cx="156000" cy="1021544"/>
          </a:xfrm>
        </p:grpSpPr>
        <p:cxnSp>
          <p:nvCxnSpPr>
            <p:cNvPr id="216" name="Google Shape;216;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7" name="Google Shape;217;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0" name="Google Shape;220;p30">
            <a:extLst>
              <a:ext uri="{C183D7F6-B498-43B3-948B-1728B52AA6E4}">
                <adec:decorative xmlns:adec="http://schemas.microsoft.com/office/drawing/2017/decorative" val="1"/>
              </a:ext>
            </a:extLst>
          </p:cNvPr>
          <p:cNvSpPr/>
          <p:nvPr/>
        </p:nvSpPr>
        <p:spPr>
          <a:xfrm>
            <a:off x="6766550" y="386250"/>
            <a:ext cx="949200" cy="3144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Supported</a:t>
            </a:r>
            <a:endParaRPr sz="800" dirty="0">
              <a:solidFill>
                <a:srgbClr val="FFFFFF"/>
              </a:solidFill>
              <a:latin typeface="Source Sans Pro SemiBold"/>
              <a:ea typeface="Source Sans Pro SemiBold"/>
              <a:cs typeface="Source Sans Pro SemiBold"/>
              <a:sym typeface="Source Sans Pro SemiBold"/>
            </a:endParaRPr>
          </a:p>
        </p:txBody>
      </p:sp>
      <p:sp>
        <p:nvSpPr>
          <p:cNvPr id="221" name="Google Shape;221;p30">
            <a:extLst>
              <a:ext uri="{C183D7F6-B498-43B3-948B-1728B52AA6E4}">
                <adec:decorative xmlns:adec="http://schemas.microsoft.com/office/drawing/2017/decorative" val="1"/>
              </a:ext>
            </a:extLst>
          </p:cNvPr>
          <p:cNvSpPr/>
          <p:nvPr/>
        </p:nvSpPr>
        <p:spPr>
          <a:xfrm>
            <a:off x="7818100" y="386251"/>
            <a:ext cx="949200" cy="3144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Not supported</a:t>
            </a:r>
            <a:endParaRPr sz="800" dirty="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dirty="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dirty="0">
              <a:solidFill>
                <a:srgbClr val="666666"/>
              </a:solidFill>
              <a:latin typeface="Source Sans Pro SemiBold"/>
              <a:ea typeface="Source Sans Pro SemiBold"/>
              <a:cs typeface="Source Sans Pro SemiBold"/>
              <a:sym typeface="Source Sans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F8B831-631E-4B9A-B336-6CC876A01B1D}"/>
              </a:ext>
            </a:extLst>
          </p:cNvPr>
          <p:cNvSpPr>
            <a:spLocks noGrp="1"/>
          </p:cNvSpPr>
          <p:nvPr>
            <p:ph type="title"/>
          </p:nvPr>
        </p:nvSpPr>
        <p:spPr/>
        <p:txBody>
          <a:bodyPr/>
          <a:lstStyle/>
          <a:p>
            <a:r>
              <a:rPr lang="en-US" sz="2000" dirty="0"/>
              <a:t>Conceptual impact to IA</a:t>
            </a:r>
          </a:p>
        </p:txBody>
      </p:sp>
      <p:sp>
        <p:nvSpPr>
          <p:cNvPr id="57" name="TextBox 56">
            <a:extLst>
              <a:ext uri="{FF2B5EF4-FFF2-40B4-BE49-F238E27FC236}">
                <a16:creationId xmlns:a16="http://schemas.microsoft.com/office/drawing/2014/main" id="{5269142A-7E68-48D1-978E-727B7262BC1E}"/>
              </a:ext>
            </a:extLst>
          </p:cNvPr>
          <p:cNvSpPr txBox="1"/>
          <p:nvPr/>
        </p:nvSpPr>
        <p:spPr>
          <a:xfrm>
            <a:off x="457200" y="918822"/>
            <a:ext cx="2347544" cy="523220"/>
          </a:xfrm>
          <a:prstGeom prst="rect">
            <a:avLst/>
          </a:prstGeom>
          <a:noFill/>
        </p:spPr>
        <p:txBody>
          <a:bodyPr wrap="square" rtlCol="0">
            <a:spAutoFit/>
          </a:bodyPr>
          <a:lstStyle/>
          <a:p>
            <a:r>
              <a:rPr lang="en-US" b="1" dirty="0">
                <a:solidFill>
                  <a:srgbClr val="0070C0"/>
                </a:solidFill>
                <a:latin typeface="Source Sans Pro" panose="020B0503030403020204" pitchFamily="34" charset="0"/>
                <a:ea typeface="Source Sans Pro" panose="020B0503030403020204" pitchFamily="34" charset="0"/>
              </a:rPr>
              <a:t>Current “Get benefits” spoke in health care</a:t>
            </a:r>
          </a:p>
        </p:txBody>
      </p:sp>
      <p:sp>
        <p:nvSpPr>
          <p:cNvPr id="27" name="Rectangle 26" descr="Level 1 page: Health care">
            <a:extLst>
              <a:ext uri="{FF2B5EF4-FFF2-40B4-BE49-F238E27FC236}">
                <a16:creationId xmlns:a16="http://schemas.microsoft.com/office/drawing/2014/main" id="{7F8D010A-95E4-4D58-9799-DB1DF3A9030E}"/>
              </a:ext>
            </a:extLst>
          </p:cNvPr>
          <p:cNvSpPr/>
          <p:nvPr/>
        </p:nvSpPr>
        <p:spPr>
          <a:xfrm>
            <a:off x="5569271" y="273065"/>
            <a:ext cx="789039" cy="538316"/>
          </a:xfrm>
          <a:prstGeom prst="rect">
            <a:avLst/>
          </a:prstGeom>
          <a:solidFill>
            <a:schemeClr val="accent5">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Health care</a:t>
            </a:r>
          </a:p>
        </p:txBody>
      </p:sp>
      <p:sp>
        <p:nvSpPr>
          <p:cNvPr id="28" name="Rectangle 27" descr="Level 2 page: About health care">
            <a:extLst>
              <a:ext uri="{FF2B5EF4-FFF2-40B4-BE49-F238E27FC236}">
                <a16:creationId xmlns:a16="http://schemas.microsoft.com/office/drawing/2014/main" id="{CF5AE872-7953-4DBB-A924-AD1D6EE557C8}"/>
              </a:ext>
            </a:extLst>
          </p:cNvPr>
          <p:cNvSpPr/>
          <p:nvPr/>
        </p:nvSpPr>
        <p:spPr>
          <a:xfrm>
            <a:off x="3511871"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About health care</a:t>
            </a:r>
          </a:p>
        </p:txBody>
      </p:sp>
      <p:sp>
        <p:nvSpPr>
          <p:cNvPr id="29" name="Rectangle 28" descr="Level 2 page: Eligibility">
            <a:extLst>
              <a:ext uri="{FF2B5EF4-FFF2-40B4-BE49-F238E27FC236}">
                <a16:creationId xmlns:a16="http://schemas.microsoft.com/office/drawing/2014/main" id="{4A5CD8C1-0B2C-4153-939B-793CAC991A09}"/>
              </a:ext>
            </a:extLst>
          </p:cNvPr>
          <p:cNvSpPr/>
          <p:nvPr/>
        </p:nvSpPr>
        <p:spPr>
          <a:xfrm>
            <a:off x="4549174"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Eligibility</a:t>
            </a:r>
          </a:p>
        </p:txBody>
      </p:sp>
      <p:sp>
        <p:nvSpPr>
          <p:cNvPr id="30" name="Rectangle 29" descr="Level 2 page: How to apply">
            <a:extLst>
              <a:ext uri="{FF2B5EF4-FFF2-40B4-BE49-F238E27FC236}">
                <a16:creationId xmlns:a16="http://schemas.microsoft.com/office/drawing/2014/main" id="{B4BDD518-7964-416E-9774-52C6C0006D62}"/>
              </a:ext>
            </a:extLst>
          </p:cNvPr>
          <p:cNvSpPr/>
          <p:nvPr/>
        </p:nvSpPr>
        <p:spPr>
          <a:xfrm>
            <a:off x="5569271"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How to apply</a:t>
            </a:r>
          </a:p>
        </p:txBody>
      </p:sp>
      <p:sp>
        <p:nvSpPr>
          <p:cNvPr id="31" name="Rectangle 30" descr="Level 2 page: Apply now">
            <a:extLst>
              <a:ext uri="{FF2B5EF4-FFF2-40B4-BE49-F238E27FC236}">
                <a16:creationId xmlns:a16="http://schemas.microsoft.com/office/drawing/2014/main" id="{4C0FD440-16A6-4236-BFDA-36084B9C0F26}"/>
              </a:ext>
            </a:extLst>
          </p:cNvPr>
          <p:cNvSpPr/>
          <p:nvPr/>
        </p:nvSpPr>
        <p:spPr>
          <a:xfrm>
            <a:off x="6589368"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Apply now</a:t>
            </a:r>
          </a:p>
        </p:txBody>
      </p:sp>
      <p:sp>
        <p:nvSpPr>
          <p:cNvPr id="32" name="Rectangle 31" descr="Level 2 page: Family &amp; caregiver benefits">
            <a:extLst>
              <a:ext uri="{FF2B5EF4-FFF2-40B4-BE49-F238E27FC236}">
                <a16:creationId xmlns:a16="http://schemas.microsoft.com/office/drawing/2014/main" id="{F5D8F862-3E5E-4BD4-875D-8F4457FB55E4}"/>
              </a:ext>
            </a:extLst>
          </p:cNvPr>
          <p:cNvSpPr/>
          <p:nvPr/>
        </p:nvSpPr>
        <p:spPr>
          <a:xfrm>
            <a:off x="7609465"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FF"/>
                </a:solidFill>
              </a:rPr>
              <a:t>Family &amp; caregiver benefits</a:t>
            </a:r>
          </a:p>
        </p:txBody>
      </p:sp>
      <p:sp>
        <p:nvSpPr>
          <p:cNvPr id="33" name="Rectangle 32">
            <a:extLst>
              <a:ext uri="{FF2B5EF4-FFF2-40B4-BE49-F238E27FC236}">
                <a16:creationId xmlns:a16="http://schemas.microsoft.com/office/drawing/2014/main" id="{D036F44B-2EC4-40C5-8BE4-7C802EEE525E}"/>
              </a:ext>
              <a:ext uri="{C183D7F6-B498-43B3-948B-1728B52AA6E4}">
                <adec:decorative xmlns:adec="http://schemas.microsoft.com/office/drawing/2017/decorative" val="1"/>
              </a:ext>
            </a:extLst>
          </p:cNvPr>
          <p:cNvSpPr/>
          <p:nvPr/>
        </p:nvSpPr>
        <p:spPr>
          <a:xfrm>
            <a:off x="3566300" y="1472961"/>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34" name="Rectangle 33">
            <a:extLst>
              <a:ext uri="{FF2B5EF4-FFF2-40B4-BE49-F238E27FC236}">
                <a16:creationId xmlns:a16="http://schemas.microsoft.com/office/drawing/2014/main" id="{88F60B68-508E-4101-AD86-19B0B6334752}"/>
              </a:ext>
              <a:ext uri="{C183D7F6-B498-43B3-948B-1728B52AA6E4}">
                <adec:decorative xmlns:adec="http://schemas.microsoft.com/office/drawing/2017/decorative" val="1"/>
              </a:ext>
            </a:extLst>
          </p:cNvPr>
          <p:cNvSpPr/>
          <p:nvPr/>
        </p:nvSpPr>
        <p:spPr>
          <a:xfrm>
            <a:off x="3637584" y="1541788"/>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35" name="Rectangle 34" descr="Level 3 pages within About health care">
            <a:extLst>
              <a:ext uri="{FF2B5EF4-FFF2-40B4-BE49-F238E27FC236}">
                <a16:creationId xmlns:a16="http://schemas.microsoft.com/office/drawing/2014/main" id="{42A12C44-15E3-4D95-BF84-62B237795A79}"/>
              </a:ext>
            </a:extLst>
          </p:cNvPr>
          <p:cNvSpPr/>
          <p:nvPr/>
        </p:nvSpPr>
        <p:spPr>
          <a:xfrm>
            <a:off x="3726074" y="1622903"/>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Detail pages</a:t>
            </a:r>
          </a:p>
        </p:txBody>
      </p:sp>
      <p:sp>
        <p:nvSpPr>
          <p:cNvPr id="36" name="Rectangle 35">
            <a:extLst>
              <a:ext uri="{FF2B5EF4-FFF2-40B4-BE49-F238E27FC236}">
                <a16:creationId xmlns:a16="http://schemas.microsoft.com/office/drawing/2014/main" id="{99915C64-157E-4FD4-A129-09F99973A717}"/>
              </a:ext>
            </a:extLst>
          </p:cNvPr>
          <p:cNvSpPr/>
          <p:nvPr/>
        </p:nvSpPr>
        <p:spPr>
          <a:xfrm>
            <a:off x="3566300" y="2244168"/>
            <a:ext cx="789039" cy="53831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37" name="Rectangle 36">
            <a:extLst>
              <a:ext uri="{FF2B5EF4-FFF2-40B4-BE49-F238E27FC236}">
                <a16:creationId xmlns:a16="http://schemas.microsoft.com/office/drawing/2014/main" id="{CADC5D26-6753-430C-8884-DA2363907447}"/>
              </a:ext>
            </a:extLst>
          </p:cNvPr>
          <p:cNvSpPr/>
          <p:nvPr/>
        </p:nvSpPr>
        <p:spPr>
          <a:xfrm>
            <a:off x="3637584" y="2312995"/>
            <a:ext cx="789039" cy="53831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38" name="Rectangle 37">
            <a:extLst>
              <a:ext uri="{FF2B5EF4-FFF2-40B4-BE49-F238E27FC236}">
                <a16:creationId xmlns:a16="http://schemas.microsoft.com/office/drawing/2014/main" id="{8C54D6CB-48F6-4D7B-8911-D41FB64EBDA1}"/>
              </a:ext>
            </a:extLst>
          </p:cNvPr>
          <p:cNvSpPr/>
          <p:nvPr/>
        </p:nvSpPr>
        <p:spPr>
          <a:xfrm>
            <a:off x="3726074" y="2394110"/>
            <a:ext cx="789039" cy="53831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Detail pages</a:t>
            </a:r>
          </a:p>
        </p:txBody>
      </p:sp>
      <p:sp>
        <p:nvSpPr>
          <p:cNvPr id="39" name="Rectangle 38">
            <a:extLst>
              <a:ext uri="{FF2B5EF4-FFF2-40B4-BE49-F238E27FC236}">
                <a16:creationId xmlns:a16="http://schemas.microsoft.com/office/drawing/2014/main" id="{96C36E4E-0C37-4082-8D2B-9BE8C86F82C8}"/>
              </a:ext>
              <a:ext uri="{C183D7F6-B498-43B3-948B-1728B52AA6E4}">
                <adec:decorative xmlns:adec="http://schemas.microsoft.com/office/drawing/2017/decorative" val="1"/>
              </a:ext>
            </a:extLst>
          </p:cNvPr>
          <p:cNvSpPr/>
          <p:nvPr/>
        </p:nvSpPr>
        <p:spPr>
          <a:xfrm>
            <a:off x="4603603" y="1472961"/>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40" name="Rectangle 39">
            <a:extLst>
              <a:ext uri="{FF2B5EF4-FFF2-40B4-BE49-F238E27FC236}">
                <a16:creationId xmlns:a16="http://schemas.microsoft.com/office/drawing/2014/main" id="{CF0430A2-7AEA-4327-9903-3EBDFC902133}"/>
              </a:ext>
              <a:ext uri="{C183D7F6-B498-43B3-948B-1728B52AA6E4}">
                <adec:decorative xmlns:adec="http://schemas.microsoft.com/office/drawing/2017/decorative" val="1"/>
              </a:ext>
            </a:extLst>
          </p:cNvPr>
          <p:cNvSpPr/>
          <p:nvPr/>
        </p:nvSpPr>
        <p:spPr>
          <a:xfrm>
            <a:off x="4674887" y="1541788"/>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41" name="Rectangle 40" descr="Level 3 detail pages within Eligibility">
            <a:extLst>
              <a:ext uri="{FF2B5EF4-FFF2-40B4-BE49-F238E27FC236}">
                <a16:creationId xmlns:a16="http://schemas.microsoft.com/office/drawing/2014/main" id="{6A79F059-D976-460F-9295-389A35AECB9F}"/>
              </a:ext>
            </a:extLst>
          </p:cNvPr>
          <p:cNvSpPr/>
          <p:nvPr/>
        </p:nvSpPr>
        <p:spPr>
          <a:xfrm>
            <a:off x="4763377" y="1622903"/>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Detail pages</a:t>
            </a:r>
          </a:p>
        </p:txBody>
      </p:sp>
      <p:sp>
        <p:nvSpPr>
          <p:cNvPr id="42" name="Rectangle 41" descr="Level 3 detail pages within Family member &amp; caregiver benefits">
            <a:extLst>
              <a:ext uri="{FF2B5EF4-FFF2-40B4-BE49-F238E27FC236}">
                <a16:creationId xmlns:a16="http://schemas.microsoft.com/office/drawing/2014/main" id="{72472F42-3645-4B0F-B1A3-5E563FF69675}"/>
              </a:ext>
            </a:extLst>
          </p:cNvPr>
          <p:cNvSpPr/>
          <p:nvPr/>
        </p:nvSpPr>
        <p:spPr>
          <a:xfrm>
            <a:off x="7658100" y="1482797"/>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Detail page</a:t>
            </a:r>
          </a:p>
        </p:txBody>
      </p:sp>
      <p:sp>
        <p:nvSpPr>
          <p:cNvPr id="58" name="TextBox 57">
            <a:extLst>
              <a:ext uri="{FF2B5EF4-FFF2-40B4-BE49-F238E27FC236}">
                <a16:creationId xmlns:a16="http://schemas.microsoft.com/office/drawing/2014/main" id="{DD6502F0-F89E-44FE-A73F-5E2728D08063}"/>
              </a:ext>
            </a:extLst>
          </p:cNvPr>
          <p:cNvSpPr txBox="1"/>
          <p:nvPr/>
        </p:nvSpPr>
        <p:spPr>
          <a:xfrm>
            <a:off x="457200" y="3235405"/>
            <a:ext cx="2405307" cy="523220"/>
          </a:xfrm>
          <a:prstGeom prst="rect">
            <a:avLst/>
          </a:prstGeom>
          <a:noFill/>
        </p:spPr>
        <p:txBody>
          <a:bodyPr wrap="square" rtlCol="0">
            <a:spAutoFit/>
          </a:bodyPr>
          <a:lstStyle/>
          <a:p>
            <a:r>
              <a:rPr lang="en-US" b="1" dirty="0">
                <a:solidFill>
                  <a:srgbClr val="0070C0"/>
                </a:solidFill>
                <a:latin typeface="Source Sans Pro" panose="020B0503030403020204" pitchFamily="34" charset="0"/>
                <a:ea typeface="Source Sans Pro" panose="020B0503030403020204" pitchFamily="34" charset="0"/>
              </a:rPr>
              <a:t>Conceptual</a:t>
            </a:r>
            <a:r>
              <a:rPr lang="en-US" b="1" dirty="0">
                <a:solidFill>
                  <a:srgbClr val="0070C0"/>
                </a:solidFill>
              </a:rPr>
              <a:t> “Get benefits” spoke in health care</a:t>
            </a:r>
          </a:p>
        </p:txBody>
      </p:sp>
      <p:sp>
        <p:nvSpPr>
          <p:cNvPr id="43" name="Rectangle 42" descr="Level 1 page: Health care">
            <a:extLst>
              <a:ext uri="{FF2B5EF4-FFF2-40B4-BE49-F238E27FC236}">
                <a16:creationId xmlns:a16="http://schemas.microsoft.com/office/drawing/2014/main" id="{DDE0C210-E4D7-42AC-935C-36192A3DE24F}"/>
              </a:ext>
            </a:extLst>
          </p:cNvPr>
          <p:cNvSpPr/>
          <p:nvPr/>
        </p:nvSpPr>
        <p:spPr>
          <a:xfrm>
            <a:off x="4177480" y="3235405"/>
            <a:ext cx="789039" cy="538316"/>
          </a:xfrm>
          <a:prstGeom prst="rect">
            <a:avLst/>
          </a:prstGeom>
          <a:solidFill>
            <a:schemeClr val="accent5">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Health care</a:t>
            </a:r>
          </a:p>
        </p:txBody>
      </p:sp>
      <p:sp>
        <p:nvSpPr>
          <p:cNvPr id="44" name="Rectangle 43" descr="Level 2 page: About health care">
            <a:extLst>
              <a:ext uri="{FF2B5EF4-FFF2-40B4-BE49-F238E27FC236}">
                <a16:creationId xmlns:a16="http://schemas.microsoft.com/office/drawing/2014/main" id="{6E378682-B530-47C2-A879-88AA856C1198}"/>
              </a:ext>
            </a:extLst>
          </p:cNvPr>
          <p:cNvSpPr/>
          <p:nvPr/>
        </p:nvSpPr>
        <p:spPr>
          <a:xfrm>
            <a:off x="1594055"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About health care</a:t>
            </a:r>
          </a:p>
        </p:txBody>
      </p:sp>
      <p:sp>
        <p:nvSpPr>
          <p:cNvPr id="45" name="Rectangle 44" descr="Level 2 page: Eligibility">
            <a:extLst>
              <a:ext uri="{FF2B5EF4-FFF2-40B4-BE49-F238E27FC236}">
                <a16:creationId xmlns:a16="http://schemas.microsoft.com/office/drawing/2014/main" id="{3CCEFE20-FE61-4764-A15E-FD58F83B6E79}"/>
              </a:ext>
            </a:extLst>
          </p:cNvPr>
          <p:cNvSpPr/>
          <p:nvPr/>
        </p:nvSpPr>
        <p:spPr>
          <a:xfrm>
            <a:off x="3651454"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Eligibility</a:t>
            </a:r>
          </a:p>
        </p:txBody>
      </p:sp>
      <p:sp>
        <p:nvSpPr>
          <p:cNvPr id="46" name="Rectangle 45" descr="Level 2 page: How to apply">
            <a:extLst>
              <a:ext uri="{FF2B5EF4-FFF2-40B4-BE49-F238E27FC236}">
                <a16:creationId xmlns:a16="http://schemas.microsoft.com/office/drawing/2014/main" id="{02F486E4-3019-4085-A2ED-D1C16146CEF4}"/>
              </a:ext>
            </a:extLst>
          </p:cNvPr>
          <p:cNvSpPr/>
          <p:nvPr/>
        </p:nvSpPr>
        <p:spPr>
          <a:xfrm>
            <a:off x="4671551"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How to apply</a:t>
            </a:r>
          </a:p>
        </p:txBody>
      </p:sp>
      <p:sp>
        <p:nvSpPr>
          <p:cNvPr id="47" name="Rectangle 46" descr="Level 2 page: Apply now">
            <a:extLst>
              <a:ext uri="{FF2B5EF4-FFF2-40B4-BE49-F238E27FC236}">
                <a16:creationId xmlns:a16="http://schemas.microsoft.com/office/drawing/2014/main" id="{45DE805C-1621-49DC-8506-8385A1C4E100}"/>
              </a:ext>
            </a:extLst>
          </p:cNvPr>
          <p:cNvSpPr/>
          <p:nvPr/>
        </p:nvSpPr>
        <p:spPr>
          <a:xfrm>
            <a:off x="5691648"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Apply now</a:t>
            </a:r>
          </a:p>
        </p:txBody>
      </p:sp>
      <p:sp>
        <p:nvSpPr>
          <p:cNvPr id="48" name="Rectangle 47" descr="Level 2 page: Family &amp; caregiver benefits (or CHAMPVA)">
            <a:extLst>
              <a:ext uri="{FF2B5EF4-FFF2-40B4-BE49-F238E27FC236}">
                <a16:creationId xmlns:a16="http://schemas.microsoft.com/office/drawing/2014/main" id="{F80A8EAD-0BFA-47CF-98B5-45E01D1B28FD}"/>
              </a:ext>
            </a:extLst>
          </p:cNvPr>
          <p:cNvSpPr/>
          <p:nvPr/>
        </p:nvSpPr>
        <p:spPr>
          <a:xfrm>
            <a:off x="6711745"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FFFF"/>
                </a:solidFill>
              </a:rPr>
              <a:t>Family &amp; caregiver benefits (or CHAMPVA)</a:t>
            </a:r>
          </a:p>
        </p:txBody>
      </p:sp>
      <p:sp>
        <p:nvSpPr>
          <p:cNvPr id="50" name="Rectangle 49" descr="Level 2 page: Copay rates">
            <a:extLst>
              <a:ext uri="{FF2B5EF4-FFF2-40B4-BE49-F238E27FC236}">
                <a16:creationId xmlns:a16="http://schemas.microsoft.com/office/drawing/2014/main" id="{E28670C9-CBE3-4AF0-B5D4-163AEB5D8B4E}"/>
              </a:ext>
            </a:extLst>
          </p:cNvPr>
          <p:cNvSpPr/>
          <p:nvPr/>
        </p:nvSpPr>
        <p:spPr>
          <a:xfrm>
            <a:off x="2631357"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FF"/>
                </a:solidFill>
              </a:rPr>
              <a:t>Copay rates</a:t>
            </a:r>
          </a:p>
        </p:txBody>
      </p:sp>
      <p:cxnSp>
        <p:nvCxnSpPr>
          <p:cNvPr id="3" name="Straight Connector 2">
            <a:extLst>
              <a:ext uri="{FF2B5EF4-FFF2-40B4-BE49-F238E27FC236}">
                <a16:creationId xmlns:a16="http://schemas.microsoft.com/office/drawing/2014/main" id="{15B4936D-8DB3-4D55-8AFF-C868D095753E}"/>
              </a:ext>
              <a:ext uri="{C183D7F6-B498-43B3-948B-1728B52AA6E4}">
                <adec:decorative xmlns:adec="http://schemas.microsoft.com/office/drawing/2017/decorative" val="1"/>
              </a:ext>
            </a:extLst>
          </p:cNvPr>
          <p:cNvCxnSpPr/>
          <p:nvPr/>
        </p:nvCxnSpPr>
        <p:spPr>
          <a:xfrm>
            <a:off x="226050" y="3001297"/>
            <a:ext cx="870409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1FD6F5D-25F0-48DC-831B-657894E0E82B}"/>
              </a:ext>
            </a:extLst>
          </p:cNvPr>
          <p:cNvSpPr txBox="1"/>
          <p:nvPr/>
        </p:nvSpPr>
        <p:spPr>
          <a:xfrm>
            <a:off x="226050" y="4471822"/>
            <a:ext cx="8704098" cy="461665"/>
          </a:xfrm>
          <a:prstGeom prst="rect">
            <a:avLst/>
          </a:prstGeom>
          <a:noFill/>
        </p:spPr>
        <p:txBody>
          <a:bodyPr wrap="square" rtlCol="0">
            <a:spAutoFit/>
          </a:bodyPr>
          <a:lstStyle/>
          <a:p>
            <a:r>
              <a:rPr lang="en-US" sz="1000" b="1" dirty="0"/>
              <a:t>Note:</a:t>
            </a:r>
            <a:r>
              <a:rPr lang="en-US" sz="1000" dirty="0"/>
              <a:t> This is not a final structure. It’s for informational purposes only. Effective crosslinking between benefit hubs and R&amp;S will continue to surface helpful information to Veterans when and where they need it.</a:t>
            </a:r>
            <a:r>
              <a:rPr lang="en-US" dirty="0"/>
              <a:t> </a:t>
            </a:r>
            <a:endParaRPr lang="en-US" b="1" dirty="0"/>
          </a:p>
        </p:txBody>
      </p:sp>
    </p:spTree>
    <p:extLst>
      <p:ext uri="{BB962C8B-B14F-4D97-AF65-F5344CB8AC3E}">
        <p14:creationId xmlns:p14="http://schemas.microsoft.com/office/powerpoint/2010/main" val="2913872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A85E-30FD-4248-8AE4-23801058DC06}"/>
              </a:ext>
            </a:extLst>
          </p:cNvPr>
          <p:cNvSpPr>
            <a:spLocks noGrp="1"/>
          </p:cNvSpPr>
          <p:nvPr>
            <p:ph type="title"/>
          </p:nvPr>
        </p:nvSpPr>
        <p:spPr/>
        <p:txBody>
          <a:bodyPr/>
          <a:lstStyle/>
          <a:p>
            <a:r>
              <a:rPr lang="en-US" dirty="0"/>
              <a:t>Measuring success</a:t>
            </a:r>
          </a:p>
        </p:txBody>
      </p:sp>
      <p:sp>
        <p:nvSpPr>
          <p:cNvPr id="3" name="Content Placeholder 2">
            <a:extLst>
              <a:ext uri="{FF2B5EF4-FFF2-40B4-BE49-F238E27FC236}">
                <a16:creationId xmlns:a16="http://schemas.microsoft.com/office/drawing/2014/main" id="{3E6258F9-6E72-438C-B026-DF412ECBAE25}"/>
              </a:ext>
            </a:extLst>
          </p:cNvPr>
          <p:cNvSpPr>
            <a:spLocks noGrp="1"/>
          </p:cNvSpPr>
          <p:nvPr>
            <p:ph sz="quarter" idx="13"/>
          </p:nvPr>
        </p:nvSpPr>
        <p:spPr>
          <a:xfrm>
            <a:off x="457200" y="879499"/>
            <a:ext cx="8058150" cy="3762303"/>
          </a:xfrm>
        </p:spPr>
        <p:txBody>
          <a:bodyPr/>
          <a:lstStyle/>
          <a:p>
            <a:pPr marL="228600" indent="0"/>
            <a:r>
              <a:rPr lang="en-US" sz="1400" b="1" dirty="0"/>
              <a:t>Impact to VA.gov content authors</a:t>
            </a:r>
          </a:p>
          <a:p>
            <a:pPr marL="514350" indent="-285750">
              <a:buFont typeface="Arial" panose="020B0604020202020204" pitchFamily="34" charset="0"/>
              <a:buChar char="•"/>
            </a:pPr>
            <a:r>
              <a:rPr lang="en-US" sz="1400" dirty="0"/>
              <a:t>Do content authors understand the criteria? Is the criteria helpful in determining placement for content within the benefit experience?</a:t>
            </a:r>
          </a:p>
          <a:p>
            <a:pPr marL="228600" indent="0"/>
            <a:endParaRPr lang="en-US" sz="1400" dirty="0"/>
          </a:p>
          <a:p>
            <a:pPr marL="228600" indent="0"/>
            <a:r>
              <a:rPr lang="en-US" sz="1400" b="1" dirty="0"/>
              <a:t>Impact to VA.gov users</a:t>
            </a:r>
          </a:p>
          <a:p>
            <a:pPr marL="514350" indent="-285750">
              <a:buFont typeface="Arial" panose="020B0604020202020204" pitchFamily="34" charset="0"/>
              <a:buChar char="•"/>
            </a:pPr>
            <a:r>
              <a:rPr lang="en-US" sz="1400" dirty="0"/>
              <a:t>Are users able to easily find content that we moved from the benefit hubs to Resources and Support?</a:t>
            </a:r>
          </a:p>
          <a:p>
            <a:pPr marL="514350" indent="-285750">
              <a:buFont typeface="Arial" panose="020B0604020202020204" pitchFamily="34" charset="0"/>
              <a:buChar char="•"/>
            </a:pPr>
            <a:r>
              <a:rPr lang="en-US" sz="1400" dirty="0"/>
              <a:t>Do we see improved search rankings (on site and external) for more specific, targeted terms, without a decrease in broader term ranking?</a:t>
            </a:r>
          </a:p>
          <a:p>
            <a:pPr marL="514350" indent="-285750">
              <a:buFont typeface="Arial" panose="020B0604020202020204" pitchFamily="34" charset="0"/>
              <a:buChar char="•"/>
            </a:pPr>
            <a:r>
              <a:rPr lang="en-US" sz="1400" dirty="0"/>
              <a:t>Are users able to easily find their way to the benefit applications?</a:t>
            </a:r>
          </a:p>
          <a:p>
            <a:pPr marL="514350" indent="-285750">
              <a:buFont typeface="Arial" panose="020B0604020202020204" pitchFamily="34" charset="0"/>
              <a:buChar char="•"/>
            </a:pPr>
            <a:r>
              <a:rPr lang="en-US" sz="1400" dirty="0"/>
              <a:t>Do we see increased feedback ratings for pages where we decreased content density,  or positive feedback for new content within Resources and Support?</a:t>
            </a:r>
          </a:p>
        </p:txBody>
      </p:sp>
    </p:spTree>
    <p:extLst>
      <p:ext uri="{BB962C8B-B14F-4D97-AF65-F5344CB8AC3E}">
        <p14:creationId xmlns:p14="http://schemas.microsoft.com/office/powerpoint/2010/main" val="38848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5E6D-AEBA-4349-92D0-D0AB3418CF7F}"/>
              </a:ext>
            </a:extLst>
          </p:cNvPr>
          <p:cNvSpPr>
            <a:spLocks noGrp="1"/>
          </p:cNvSpPr>
          <p:nvPr>
            <p:ph type="title"/>
          </p:nvPr>
        </p:nvSpPr>
        <p:spPr>
          <a:xfrm>
            <a:off x="457200" y="2196606"/>
            <a:ext cx="8229600" cy="727500"/>
          </a:xfrm>
        </p:spPr>
        <p:txBody>
          <a:bodyPr/>
          <a:lstStyle/>
          <a:p>
            <a:r>
              <a:rPr lang="en-US" sz="3000" dirty="0"/>
              <a:t>Next steps</a:t>
            </a:r>
          </a:p>
        </p:txBody>
      </p:sp>
    </p:spTree>
    <p:extLst>
      <p:ext uri="{BB962C8B-B14F-4D97-AF65-F5344CB8AC3E}">
        <p14:creationId xmlns:p14="http://schemas.microsoft.com/office/powerpoint/2010/main" val="42414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5E6D-AEBA-4349-92D0-D0AB3418CF7F}"/>
              </a:ext>
            </a:extLst>
          </p:cNvPr>
          <p:cNvSpPr>
            <a:spLocks noGrp="1"/>
          </p:cNvSpPr>
          <p:nvPr>
            <p:ph type="title"/>
          </p:nvPr>
        </p:nvSpPr>
        <p:spPr/>
        <p:txBody>
          <a:bodyPr/>
          <a:lstStyle/>
          <a:p>
            <a:r>
              <a:rPr lang="en-US" sz="3000" dirty="0"/>
              <a:t>Next steps for moving forward</a:t>
            </a:r>
          </a:p>
        </p:txBody>
      </p:sp>
      <p:sp>
        <p:nvSpPr>
          <p:cNvPr id="3" name="Content Placeholder 2">
            <a:extLst>
              <a:ext uri="{FF2B5EF4-FFF2-40B4-BE49-F238E27FC236}">
                <a16:creationId xmlns:a16="http://schemas.microsoft.com/office/drawing/2014/main" id="{E39FC570-76E2-4C11-B292-D38CCF30C305}"/>
              </a:ext>
            </a:extLst>
          </p:cNvPr>
          <p:cNvSpPr>
            <a:spLocks noGrp="1"/>
          </p:cNvSpPr>
          <p:nvPr>
            <p:ph sz="quarter" idx="13"/>
          </p:nvPr>
        </p:nvSpPr>
        <p:spPr/>
        <p:txBody>
          <a:bodyPr/>
          <a:lstStyle/>
          <a:p>
            <a:pPr marL="514350" indent="-285750">
              <a:buFont typeface="Arial" panose="020B0604020202020204" pitchFamily="34" charset="0"/>
              <a:buChar char="•"/>
            </a:pPr>
            <a:r>
              <a:rPr lang="en-US" sz="1600" dirty="0"/>
              <a:t>Frame the content placement criteria within a clearly documented </a:t>
            </a:r>
            <a:r>
              <a:rPr lang="en-US" sz="1600" dirty="0">
                <a:hlinkClick r:id="rId2"/>
              </a:rPr>
              <a:t>benefit content creation process</a:t>
            </a:r>
            <a:endParaRPr lang="en-US" sz="1600" dirty="0"/>
          </a:p>
          <a:p>
            <a:pPr marL="514350" indent="-285750">
              <a:buFont typeface="Arial" panose="020B0604020202020204" pitchFamily="34" charset="0"/>
              <a:buChar char="•"/>
            </a:pPr>
            <a:r>
              <a:rPr lang="en-US" sz="1600" dirty="0"/>
              <a:t>Gather feedback on the content creation process and placement criteria from VA.gov content authors </a:t>
            </a:r>
          </a:p>
          <a:p>
            <a:pPr marL="514350" indent="-285750">
              <a:buFont typeface="Arial" panose="020B0604020202020204" pitchFamily="34" charset="0"/>
              <a:buChar char="•"/>
            </a:pPr>
            <a:r>
              <a:rPr lang="en-US" sz="1600" dirty="0"/>
              <a:t>Use content the creation process and placement criteria with non-OCTO authors in the </a:t>
            </a:r>
            <a:r>
              <a:rPr lang="en-US" sz="1600" dirty="0">
                <a:hlinkClick r:id="rId3"/>
              </a:rPr>
              <a:t>Resources and Support pilot</a:t>
            </a:r>
            <a:endParaRPr lang="en-US" sz="1600" dirty="0"/>
          </a:p>
          <a:p>
            <a:pPr marL="514350" indent="-285750">
              <a:buFont typeface="Arial" panose="020B0604020202020204" pitchFamily="34" charset="0"/>
              <a:buChar char="•"/>
            </a:pPr>
            <a:r>
              <a:rPr lang="en-US" sz="1600" dirty="0"/>
              <a:t>Define </a:t>
            </a:r>
            <a:r>
              <a:rPr lang="en-US" sz="1600" dirty="0">
                <a:hlinkClick r:id="rId4"/>
              </a:rPr>
              <a:t>research, implementation, and success metrics plan</a:t>
            </a:r>
            <a:r>
              <a:rPr lang="en-US" sz="1600" dirty="0"/>
              <a:t> for using content criteria to optimize benefit hub pages and IA (balancing forward movement and risk)</a:t>
            </a:r>
          </a:p>
          <a:p>
            <a:pPr marL="514350" indent="-285750">
              <a:buFont typeface="Arial" panose="020B0604020202020204" pitchFamily="34" charset="0"/>
              <a:buChar char="•"/>
            </a:pPr>
            <a:r>
              <a:rPr lang="en-US" sz="1600" dirty="0"/>
              <a:t>Evaluate success of benefit hub optimization MVP efforts and Resources and Support pilot to determine future steps</a:t>
            </a:r>
          </a:p>
        </p:txBody>
      </p:sp>
    </p:spTree>
    <p:extLst>
      <p:ext uri="{BB962C8B-B14F-4D97-AF65-F5344CB8AC3E}">
        <p14:creationId xmlns:p14="http://schemas.microsoft.com/office/powerpoint/2010/main" val="3993851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5E6D-AEBA-4349-92D0-D0AB3418CF7F}"/>
              </a:ext>
            </a:extLst>
          </p:cNvPr>
          <p:cNvSpPr>
            <a:spLocks noGrp="1"/>
          </p:cNvSpPr>
          <p:nvPr>
            <p:ph type="title"/>
          </p:nvPr>
        </p:nvSpPr>
        <p:spPr>
          <a:xfrm>
            <a:off x="457200" y="2196606"/>
            <a:ext cx="8229600" cy="727500"/>
          </a:xfrm>
        </p:spPr>
        <p:txBody>
          <a:bodyPr/>
          <a:lstStyle/>
          <a:p>
            <a:r>
              <a:rPr lang="en-US" sz="3000" dirty="0"/>
              <a:t>Appendix</a:t>
            </a:r>
          </a:p>
        </p:txBody>
      </p:sp>
    </p:spTree>
    <p:extLst>
      <p:ext uri="{BB962C8B-B14F-4D97-AF65-F5344CB8AC3E}">
        <p14:creationId xmlns:p14="http://schemas.microsoft.com/office/powerpoint/2010/main" val="102379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D771-EC9E-4FB9-B471-7A4C881F1159}"/>
              </a:ext>
            </a:extLst>
          </p:cNvPr>
          <p:cNvSpPr>
            <a:spLocks noGrp="1"/>
          </p:cNvSpPr>
          <p:nvPr>
            <p:ph type="title"/>
          </p:nvPr>
        </p:nvSpPr>
        <p:spPr/>
        <p:txBody>
          <a:bodyPr/>
          <a:lstStyle/>
          <a:p>
            <a:r>
              <a:rPr lang="en-US" dirty="0"/>
              <a:t>Top visited pages: Details</a:t>
            </a:r>
          </a:p>
        </p:txBody>
      </p:sp>
      <p:sp>
        <p:nvSpPr>
          <p:cNvPr id="3" name="Content Placeholder 2">
            <a:extLst>
              <a:ext uri="{FF2B5EF4-FFF2-40B4-BE49-F238E27FC236}">
                <a16:creationId xmlns:a16="http://schemas.microsoft.com/office/drawing/2014/main" id="{C962DC47-063D-4965-989D-E1D1EC0FF2BF}"/>
              </a:ext>
            </a:extLst>
          </p:cNvPr>
          <p:cNvSpPr>
            <a:spLocks noGrp="1"/>
          </p:cNvSpPr>
          <p:nvPr>
            <p:ph sz="quarter" idx="13"/>
          </p:nvPr>
        </p:nvSpPr>
        <p:spPr/>
        <p:txBody>
          <a:bodyPr/>
          <a:lstStyle/>
          <a:p>
            <a:pPr marL="514350" indent="-285750">
              <a:buFont typeface="Arial" panose="020B0604020202020204" pitchFamily="34" charset="0"/>
              <a:buChar char="•"/>
            </a:pPr>
            <a:r>
              <a:rPr lang="en-US" dirty="0"/>
              <a:t>There are many pages that provide general information about a benefit in the top trafficked pages of each hub. But the pages that provide a high-level overview generally ranked higher than pages that provide more detailed information about a specific aspect of the benefit.  </a:t>
            </a:r>
          </a:p>
          <a:p>
            <a:pPr marL="514350" indent="-285750">
              <a:buFont typeface="Arial" panose="020B0604020202020204" pitchFamily="34" charset="0"/>
              <a:buChar char="•"/>
            </a:pPr>
            <a:r>
              <a:rPr lang="en-US" dirty="0"/>
              <a:t>Modernized rates pages have very high traffic. Bounce rates of these pages are generally high (50-70%), but still have an average time on page of over 2 minutes. This indicates that users are directly accessing this content, reviewing the information, then leaving.   </a:t>
            </a:r>
          </a:p>
          <a:p>
            <a:pPr marL="514350" indent="-285750">
              <a:buFont typeface="Arial" panose="020B0604020202020204" pitchFamily="34" charset="0"/>
              <a:buChar char="•"/>
            </a:pPr>
            <a:r>
              <a:rPr lang="en-US" dirty="0"/>
              <a:t>Content currently in the “More resources” spoke of the hubs, excluding rates content, generally don’t not have high traffic. </a:t>
            </a:r>
          </a:p>
        </p:txBody>
      </p:sp>
    </p:spTree>
    <p:extLst>
      <p:ext uri="{BB962C8B-B14F-4D97-AF65-F5344CB8AC3E}">
        <p14:creationId xmlns:p14="http://schemas.microsoft.com/office/powerpoint/2010/main" val="3008528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753A-13CF-439D-BB80-1602F72A3AD5}"/>
              </a:ext>
            </a:extLst>
          </p:cNvPr>
          <p:cNvSpPr>
            <a:spLocks noGrp="1"/>
          </p:cNvSpPr>
          <p:nvPr>
            <p:ph type="title"/>
          </p:nvPr>
        </p:nvSpPr>
        <p:spPr/>
        <p:txBody>
          <a:bodyPr/>
          <a:lstStyle/>
          <a:p>
            <a:r>
              <a:rPr lang="en-US" dirty="0"/>
              <a:t>Application referrals: Details</a:t>
            </a:r>
          </a:p>
        </p:txBody>
      </p:sp>
      <p:sp>
        <p:nvSpPr>
          <p:cNvPr id="3" name="Content Placeholder 2">
            <a:extLst>
              <a:ext uri="{FF2B5EF4-FFF2-40B4-BE49-F238E27FC236}">
                <a16:creationId xmlns:a16="http://schemas.microsoft.com/office/drawing/2014/main" id="{B91EE3A7-2828-4066-A9C6-1FC1F2E34D07}"/>
              </a:ext>
            </a:extLst>
          </p:cNvPr>
          <p:cNvSpPr>
            <a:spLocks noGrp="1"/>
          </p:cNvSpPr>
          <p:nvPr>
            <p:ph sz="quarter" idx="13"/>
          </p:nvPr>
        </p:nvSpPr>
        <p:spPr/>
        <p:txBody>
          <a:bodyPr/>
          <a:lstStyle/>
          <a:p>
            <a:pPr marL="514350" indent="-285750">
              <a:buFont typeface="Arial" panose="020B0604020202020204" pitchFamily="34" charset="0"/>
              <a:buChar char="•"/>
            </a:pPr>
            <a:r>
              <a:rPr lang="en-US" dirty="0"/>
              <a:t>Anywhere from 120k-700k people came from one of the top referring pages. The rest of the pages had 3k or less referrals.   </a:t>
            </a:r>
          </a:p>
          <a:p>
            <a:pPr marL="971550" lvl="1" indent="-285750">
              <a:buFont typeface="Arial" panose="020B0604020202020204" pitchFamily="34" charset="0"/>
              <a:buChar char="•"/>
            </a:pPr>
            <a:r>
              <a:rPr lang="en-US" dirty="0"/>
              <a:t>In health care, the only exception to this was the Dental care page, which had 62k users click through to the application. The next top referring page was Vision care with approximately 1100 referrals. </a:t>
            </a:r>
          </a:p>
          <a:p>
            <a:pPr marL="1428750" lvl="2" indent="-285750">
              <a:buFont typeface="Arial" panose="020B0604020202020204" pitchFamily="34" charset="0"/>
              <a:buChar char="•"/>
            </a:pPr>
            <a:r>
              <a:rPr lang="en-US" sz="1200" dirty="0"/>
              <a:t>Note: The Dental care page is the only page that had a blue button to “Apply” included on it.  The Vision care page had a text link to “apply”.  No additional data is available to show if these CTAs were a factor in their referral rate, or if adding a similar CTA would have impacted other pages at the same level. </a:t>
            </a:r>
          </a:p>
          <a:p>
            <a:pPr marL="971550" lvl="1" indent="-285750">
              <a:buFont typeface="Arial" panose="020B0604020202020204" pitchFamily="34" charset="0"/>
              <a:buChar char="•"/>
            </a:pPr>
            <a:r>
              <a:rPr lang="en-US" dirty="0"/>
              <a:t>In disability, pages under “How to file” had the most referrals outside of the top 3.  However, they were still under 3k.  Pages under eligibility had less than 500 referrals. </a:t>
            </a:r>
          </a:p>
          <a:p>
            <a:endParaRPr lang="en-US" dirty="0"/>
          </a:p>
        </p:txBody>
      </p:sp>
    </p:spTree>
    <p:extLst>
      <p:ext uri="{BB962C8B-B14F-4D97-AF65-F5344CB8AC3E}">
        <p14:creationId xmlns:p14="http://schemas.microsoft.com/office/powerpoint/2010/main" val="3946986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3AAB-A327-4D61-9CAF-9D0332520DC5}"/>
              </a:ext>
            </a:extLst>
          </p:cNvPr>
          <p:cNvSpPr>
            <a:spLocks noGrp="1"/>
          </p:cNvSpPr>
          <p:nvPr>
            <p:ph type="title"/>
          </p:nvPr>
        </p:nvSpPr>
        <p:spPr/>
        <p:txBody>
          <a:bodyPr/>
          <a:lstStyle/>
          <a:p>
            <a:r>
              <a:rPr lang="en-US" dirty="0"/>
              <a:t>Search examples of opportunities for targeted terms</a:t>
            </a:r>
          </a:p>
        </p:txBody>
      </p:sp>
      <p:sp>
        <p:nvSpPr>
          <p:cNvPr id="3" name="Content Placeholder 2">
            <a:extLst>
              <a:ext uri="{FF2B5EF4-FFF2-40B4-BE49-F238E27FC236}">
                <a16:creationId xmlns:a16="http://schemas.microsoft.com/office/drawing/2014/main" id="{D4DCE0E7-7249-4D61-A404-5C75A64833EB}"/>
              </a:ext>
            </a:extLst>
          </p:cNvPr>
          <p:cNvSpPr>
            <a:spLocks noGrp="1"/>
          </p:cNvSpPr>
          <p:nvPr>
            <p:ph sz="quarter" idx="13"/>
          </p:nvPr>
        </p:nvSpPr>
        <p:spPr/>
        <p:txBody>
          <a:bodyPr/>
          <a:lstStyle/>
          <a:p>
            <a:pPr marL="231775" indent="-3175"/>
            <a:r>
              <a:rPr lang="en-US" sz="1400" dirty="0"/>
              <a:t>Having these targeted articles in Resources and Support allows us to acquire more visitors and drive them to the most appropriate next step or task. Examples:</a:t>
            </a:r>
          </a:p>
          <a:p>
            <a:pPr marL="514350" indent="-285750">
              <a:buFont typeface="Arial" panose="020B0604020202020204" pitchFamily="34" charset="0"/>
              <a:buChar char="•"/>
            </a:pPr>
            <a:r>
              <a:rPr lang="en-US" sz="1400" dirty="0"/>
              <a:t>“va pact” (480 monthly search volume) and “va patient advocate” (1.1k monthly search volume) are keyword phrases with value. Legacy pages ranks as #1 in search results for each. Modernized content pages housing each of these terms aren’t in the top 50 positions, while non-VA websites are.  (SEMrush data)</a:t>
            </a:r>
          </a:p>
          <a:p>
            <a:pPr marL="514350" indent="-285750">
              <a:buFont typeface="Arial" panose="020B0604020202020204" pitchFamily="34" charset="0"/>
              <a:buChar char="•"/>
            </a:pPr>
            <a:r>
              <a:rPr lang="en-US" sz="1400" dirty="0"/>
              <a:t>Examples of searches for targeted content where non-gov sites rank higher than VA.gov: “does the GI Bill pay for housing,” “can you buy a foreclosed home with a va loan,” “how long do va loans take to close,” “subsistence allowance” (SEMrush Keyword Gap report, February 2022)</a:t>
            </a:r>
          </a:p>
          <a:p>
            <a:pPr marL="514350" indent="-285750">
              <a:buFont typeface="Arial" panose="020B0604020202020204" pitchFamily="34" charset="0"/>
              <a:buChar char="•"/>
            </a:pPr>
            <a:r>
              <a:rPr lang="en-US" sz="1400" dirty="0"/>
              <a:t>Popular benefit related search terms in Resources and Support with no corresponding content include “dental,” “assisted living,” and “community care” (Google Analytics, 1/1/2021-12/31/2021)</a:t>
            </a:r>
          </a:p>
        </p:txBody>
      </p:sp>
    </p:spTree>
    <p:extLst>
      <p:ext uri="{BB962C8B-B14F-4D97-AF65-F5344CB8AC3E}">
        <p14:creationId xmlns:p14="http://schemas.microsoft.com/office/powerpoint/2010/main" val="2151321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0CE2-D1D3-4FD0-B1AC-34D064CACFD3}"/>
              </a:ext>
            </a:extLst>
          </p:cNvPr>
          <p:cNvSpPr>
            <a:spLocks noGrp="1"/>
          </p:cNvSpPr>
          <p:nvPr>
            <p:ph type="title"/>
          </p:nvPr>
        </p:nvSpPr>
        <p:spPr/>
        <p:txBody>
          <a:bodyPr/>
          <a:lstStyle/>
          <a:p>
            <a:r>
              <a:rPr lang="en-US" dirty="0"/>
              <a:t>Usability research review feedback examples</a:t>
            </a:r>
          </a:p>
        </p:txBody>
      </p:sp>
      <p:sp>
        <p:nvSpPr>
          <p:cNvPr id="3" name="Content Placeholder 2">
            <a:extLst>
              <a:ext uri="{FF2B5EF4-FFF2-40B4-BE49-F238E27FC236}">
                <a16:creationId xmlns:a16="http://schemas.microsoft.com/office/drawing/2014/main" id="{8C25C305-CB3E-481B-8F7D-DCAEC896FB71}"/>
              </a:ext>
            </a:extLst>
          </p:cNvPr>
          <p:cNvSpPr>
            <a:spLocks noGrp="1"/>
          </p:cNvSpPr>
          <p:nvPr>
            <p:ph sz="quarter" idx="13"/>
          </p:nvPr>
        </p:nvSpPr>
        <p:spPr/>
        <p:txBody>
          <a:bodyPr/>
          <a:lstStyle/>
          <a:p>
            <a:pPr marL="514350" indent="-285750" algn="l">
              <a:buFont typeface="Arial" panose="020B0604020202020204" pitchFamily="34" charset="0"/>
              <a:buChar char="•"/>
            </a:pPr>
            <a:r>
              <a:rPr lang="en-US" sz="1400" b="0" i="0" dirty="0">
                <a:solidFill>
                  <a:srgbClr val="24292F"/>
                </a:solidFill>
                <a:effectLst/>
                <a:latin typeface="Source Sans Pro" panose="020B0503030403020204" pitchFamily="34" charset="0"/>
                <a:ea typeface="Source Sans Pro" panose="020B0503030403020204" pitchFamily="34" charset="0"/>
              </a:rPr>
              <a:t>“This page seems like it could be a bit overwhelming especially for people with TBIs…. it’s organized well but it’s a lot on one page.” [</a:t>
            </a:r>
            <a:r>
              <a:rPr lang="en-US" sz="1400" b="0" i="0" dirty="0">
                <a:solidFill>
                  <a:srgbClr val="24292F"/>
                </a:solidFill>
                <a:effectLst/>
                <a:latin typeface="Source Sans Pro" panose="020B0503030403020204" pitchFamily="34" charset="0"/>
                <a:ea typeface="Source Sans Pro" panose="020B0503030403020204" pitchFamily="34" charset="0"/>
                <a:hlinkClick r:id="rId2"/>
              </a:rPr>
              <a:t>Yellow Ribbon Schools research, January 2020</a:t>
            </a:r>
            <a:r>
              <a:rPr lang="en-US" sz="1400" b="0" i="0" dirty="0">
                <a:solidFill>
                  <a:srgbClr val="24292F"/>
                </a:solidFill>
                <a:effectLst/>
                <a:latin typeface="Source Sans Pro" panose="020B0503030403020204" pitchFamily="34" charset="0"/>
                <a:ea typeface="Source Sans Pro" panose="020B0503030403020204" pitchFamily="34" charset="0"/>
              </a:rPr>
              <a:t>] </a:t>
            </a:r>
          </a:p>
          <a:p>
            <a:pPr algn="l">
              <a:buFont typeface="Arial" panose="020B0604020202020204" pitchFamily="34" charset="0"/>
              <a:buChar char="•"/>
            </a:pPr>
            <a:r>
              <a:rPr lang="en-US" sz="1400" b="0" i="0" dirty="0">
                <a:solidFill>
                  <a:srgbClr val="24292F"/>
                </a:solidFill>
                <a:effectLst/>
                <a:latin typeface="Source Sans Pro" panose="020B0503030403020204" pitchFamily="34" charset="0"/>
                <a:ea typeface="Source Sans Pro" panose="020B0503030403020204" pitchFamily="34" charset="0"/>
              </a:rPr>
              <a:t>When asked at the end of the session what they didn't like about VA.gov, almost half of the participants said that it was </a:t>
            </a:r>
            <a:r>
              <a:rPr lang="en-US" sz="1400" dirty="0">
                <a:solidFill>
                  <a:srgbClr val="24292F"/>
                </a:solidFill>
                <a:effectLst/>
                <a:latin typeface="Source Sans Pro" panose="020B0503030403020204" pitchFamily="34" charset="0"/>
                <a:ea typeface="Source Sans Pro" panose="020B0503030403020204" pitchFamily="34" charset="0"/>
              </a:rPr>
              <a:t>difficult to find what you need, especially when it isn't in the “top 4” boxes. “A lot of things I can't find.” </a:t>
            </a:r>
            <a:r>
              <a:rPr lang="en-US" sz="1400" b="0" i="0" dirty="0">
                <a:solidFill>
                  <a:srgbClr val="24292F"/>
                </a:solidFill>
                <a:effectLst/>
                <a:latin typeface="Source Sans Pro" panose="020B0503030403020204" pitchFamily="34" charset="0"/>
                <a:ea typeface="Source Sans Pro" panose="020B0503030403020204" pitchFamily="34" charset="0"/>
              </a:rPr>
              <a:t>[</a:t>
            </a:r>
            <a:r>
              <a:rPr lang="en-US" sz="1400" b="0" i="0" dirty="0">
                <a:solidFill>
                  <a:srgbClr val="24292F"/>
                </a:solidFill>
                <a:effectLst/>
                <a:latin typeface="Source Sans Pro" panose="020B0503030403020204" pitchFamily="34" charset="0"/>
                <a:ea typeface="Source Sans Pro" panose="020B0503030403020204" pitchFamily="34" charset="0"/>
                <a:hlinkClick r:id="rId3"/>
              </a:rPr>
              <a:t>Baseline wayfinding research, June 2021</a:t>
            </a:r>
            <a:r>
              <a:rPr lang="en-US" sz="1400" b="0" i="0" dirty="0">
                <a:solidFill>
                  <a:srgbClr val="24292F"/>
                </a:solidFill>
                <a:effectLst/>
                <a:latin typeface="Source Sans Pro" panose="020B0503030403020204" pitchFamily="34" charset="0"/>
                <a:ea typeface="Source Sans Pro" panose="020B0503030403020204" pitchFamily="34" charset="0"/>
              </a:rPr>
              <a:t>]</a:t>
            </a:r>
            <a:endParaRPr lang="en-US" sz="1400" dirty="0">
              <a:solidFill>
                <a:srgbClr val="24292F"/>
              </a:solidFill>
              <a:effectLst/>
              <a:latin typeface="Source Sans Pro" panose="020B0503030403020204" pitchFamily="34" charset="0"/>
              <a:ea typeface="Source Sans Pro" panose="020B0503030403020204" pitchFamily="34" charset="0"/>
            </a:endParaRPr>
          </a:p>
          <a:p>
            <a:pPr algn="l">
              <a:buFont typeface="Arial" panose="020B0604020202020204" pitchFamily="34" charset="0"/>
              <a:buChar char="•"/>
            </a:pPr>
            <a:r>
              <a:rPr lang="en-US" sz="1400" b="0" i="0" dirty="0">
                <a:solidFill>
                  <a:srgbClr val="24292F"/>
                </a:solidFill>
                <a:effectLst/>
                <a:latin typeface="Source Sans Pro" panose="020B0503030403020204" pitchFamily="34" charset="0"/>
                <a:ea typeface="Source Sans Pro" panose="020B0503030403020204" pitchFamily="34" charset="0"/>
              </a:rPr>
              <a:t>Many said VA.gov had good information, but it was often hard to find; they cited too much content and confusing, circular links that led to the same pages. [</a:t>
            </a:r>
            <a:r>
              <a:rPr lang="en-US" sz="1400" b="0" i="0" dirty="0">
                <a:solidFill>
                  <a:srgbClr val="24292F"/>
                </a:solidFill>
                <a:effectLst/>
                <a:latin typeface="Source Sans Pro" panose="020B0503030403020204" pitchFamily="34" charset="0"/>
                <a:ea typeface="Source Sans Pro" panose="020B0503030403020204" pitchFamily="34" charset="0"/>
                <a:hlinkClick r:id="rId4"/>
              </a:rPr>
              <a:t>COE topline discovery research, March 2021</a:t>
            </a:r>
            <a:r>
              <a:rPr lang="en-US" sz="1400" b="0" i="0" dirty="0">
                <a:solidFill>
                  <a:srgbClr val="24292F"/>
                </a:solidFill>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en-US" sz="1400" b="0" i="0" dirty="0">
                <a:solidFill>
                  <a:srgbClr val="24292F"/>
                </a:solidFill>
                <a:effectLst/>
                <a:latin typeface="Source Sans Pro" panose="020B0503030403020204" pitchFamily="34" charset="0"/>
                <a:ea typeface="Source Sans Pro" panose="020B0503030403020204" pitchFamily="34" charset="0"/>
              </a:rPr>
              <a:t>Many participants had a hard time locating the BDD pages on VA.gov. Several participants were unsure where to go on the content page in order to start a claim…One participant believes that the text about supporting evidence requirements on the Content page could overwhelm/scare some users away. [</a:t>
            </a:r>
            <a:r>
              <a:rPr lang="en-US" sz="1400" b="0" i="0" dirty="0">
                <a:solidFill>
                  <a:srgbClr val="24292F"/>
                </a:solidFill>
                <a:effectLst/>
                <a:latin typeface="Source Sans Pro" panose="020B0503030403020204" pitchFamily="34" charset="0"/>
                <a:ea typeface="Source Sans Pro" panose="020B0503030403020204" pitchFamily="34" charset="0"/>
                <a:hlinkClick r:id="rId5"/>
              </a:rPr>
              <a:t>BDD research, March 2020</a:t>
            </a:r>
            <a:r>
              <a:rPr lang="en-US" sz="1400" b="0" i="0" dirty="0">
                <a:solidFill>
                  <a:srgbClr val="24292F"/>
                </a:solidFill>
                <a:effectLst/>
                <a:latin typeface="Source Sans Pro" panose="020B0503030403020204" pitchFamily="34" charset="0"/>
                <a:ea typeface="Source Sans Pro" panose="020B0503030403020204" pitchFamily="34" charset="0"/>
              </a:rPr>
              <a:t>] </a:t>
            </a:r>
            <a:endParaRPr lang="en-US" dirty="0"/>
          </a:p>
        </p:txBody>
      </p:sp>
    </p:spTree>
    <p:extLst>
      <p:ext uri="{BB962C8B-B14F-4D97-AF65-F5344CB8AC3E}">
        <p14:creationId xmlns:p14="http://schemas.microsoft.com/office/powerpoint/2010/main" val="392704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856F03-AF7B-476E-830A-82D11D894F76}"/>
              </a:ext>
            </a:extLst>
          </p:cNvPr>
          <p:cNvSpPr>
            <a:spLocks noGrp="1"/>
          </p:cNvSpPr>
          <p:nvPr>
            <p:ph type="title"/>
          </p:nvPr>
        </p:nvSpPr>
        <p:spPr/>
        <p:txBody>
          <a:bodyPr/>
          <a:lstStyle/>
          <a:p>
            <a:r>
              <a:rPr lang="en-US" dirty="0"/>
              <a:t>Challenge and opportunity</a:t>
            </a:r>
          </a:p>
        </p:txBody>
      </p:sp>
    </p:spTree>
    <p:extLst>
      <p:ext uri="{BB962C8B-B14F-4D97-AF65-F5344CB8AC3E}">
        <p14:creationId xmlns:p14="http://schemas.microsoft.com/office/powerpoint/2010/main" val="380898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B5EFC-A5DC-41F0-BCA5-07702B58253B}"/>
              </a:ext>
            </a:extLst>
          </p:cNvPr>
          <p:cNvSpPr>
            <a:spLocks noGrp="1"/>
          </p:cNvSpPr>
          <p:nvPr>
            <p:ph type="title"/>
          </p:nvPr>
        </p:nvSpPr>
        <p:spPr/>
        <p:txBody>
          <a:bodyPr/>
          <a:lstStyle/>
          <a:p>
            <a:r>
              <a:rPr lang="en-US" dirty="0"/>
              <a:t>Challenge</a:t>
            </a:r>
          </a:p>
        </p:txBody>
      </p:sp>
      <p:sp>
        <p:nvSpPr>
          <p:cNvPr id="5" name="Content Placeholder 4">
            <a:extLst>
              <a:ext uri="{FF2B5EF4-FFF2-40B4-BE49-F238E27FC236}">
                <a16:creationId xmlns:a16="http://schemas.microsoft.com/office/drawing/2014/main" id="{D1F42D01-D64E-4D2C-9E3C-8636AA961E67}"/>
              </a:ext>
            </a:extLst>
          </p:cNvPr>
          <p:cNvSpPr>
            <a:spLocks noGrp="1"/>
          </p:cNvSpPr>
          <p:nvPr>
            <p:ph sz="quarter" idx="13"/>
          </p:nvPr>
        </p:nvSpPr>
        <p:spPr>
          <a:xfrm>
            <a:off x="628650" y="984202"/>
            <a:ext cx="7886700" cy="3427302"/>
          </a:xfrm>
        </p:spPr>
        <p:txBody>
          <a:bodyPr/>
          <a:lstStyle/>
          <a:p>
            <a:pPr marL="233363" indent="-4763"/>
            <a:r>
              <a:rPr lang="en-US" sz="18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rPr>
              <a:t>Modernized VA content for Veterans and other beneficiaries has rapidly expanded and will continue to expand in many ways</a:t>
            </a:r>
            <a:r>
              <a:rPr lang="en-US" sz="18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a:t>
            </a:r>
            <a:endParaRPr lang="en-US" sz="18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endParaRPr>
          </a:p>
          <a:p>
            <a:pPr marL="690563" indent="-233363">
              <a:buFont typeface="Arial" panose="020B0604020202020204" pitchFamily="34" charset="0"/>
              <a:buChar char="•"/>
            </a:pPr>
            <a:r>
              <a:rPr lang="en-US" sz="1800" dirty="0"/>
              <a:t>Volume and density (continued content migration + new content needs)</a:t>
            </a:r>
          </a:p>
          <a:p>
            <a:pPr marL="690563" indent="-233363">
              <a:buFont typeface="Arial" panose="020B0604020202020204" pitchFamily="34" charset="0"/>
              <a:buChar char="•"/>
            </a:pPr>
            <a:r>
              <a:rPr lang="en-US" sz="1800" dirty="0"/>
              <a:t>Areas of the modernized VA.gov site (benefit hubs, resources and support, VAMC websites, health apartment, more products and tools, authenticated experience)</a:t>
            </a:r>
          </a:p>
          <a:p>
            <a:pPr marL="690563" indent="-233363">
              <a:buFont typeface="Arial" panose="020B0604020202020204" pitchFamily="34" charset="0"/>
              <a:buChar char="•"/>
            </a:pPr>
            <a:r>
              <a:rPr lang="en-US" sz="1800" dirty="0"/>
              <a:t>Audiences  (Providers, school administrators, general public, and more)</a:t>
            </a:r>
          </a:p>
          <a:p>
            <a:pPr marL="690563" indent="-233363">
              <a:buFont typeface="Arial" panose="020B0604020202020204" pitchFamily="34" charset="0"/>
              <a:buChar char="•"/>
            </a:pPr>
            <a:r>
              <a:rPr lang="en-US" sz="1800" dirty="0"/>
              <a:t>Channels (website, mobile app, virtual agent, email, text)</a:t>
            </a:r>
          </a:p>
          <a:p>
            <a:pPr marL="690563" indent="-233363">
              <a:buFont typeface="Arial" panose="020B0604020202020204" pitchFamily="34" charset="0"/>
              <a:buChar char="•"/>
            </a:pPr>
            <a:r>
              <a:rPr lang="en-US" sz="1800" dirty="0"/>
              <a:t>Languages (Spanish and more in the future)</a:t>
            </a:r>
          </a:p>
        </p:txBody>
      </p:sp>
    </p:spTree>
    <p:extLst>
      <p:ext uri="{BB962C8B-B14F-4D97-AF65-F5344CB8AC3E}">
        <p14:creationId xmlns:p14="http://schemas.microsoft.com/office/powerpoint/2010/main" val="403829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3788-E9EB-4DD0-9F47-C082FA0080FB}"/>
              </a:ext>
            </a:extLst>
          </p:cNvPr>
          <p:cNvSpPr>
            <a:spLocks noGrp="1"/>
          </p:cNvSpPr>
          <p:nvPr>
            <p:ph type="title"/>
          </p:nvPr>
        </p:nvSpPr>
        <p:spPr/>
        <p:txBody>
          <a:bodyPr/>
          <a:lstStyle/>
          <a:p>
            <a:r>
              <a:rPr lang="en-US" dirty="0"/>
              <a:t>Opportunity</a:t>
            </a:r>
          </a:p>
        </p:txBody>
      </p:sp>
      <p:sp>
        <p:nvSpPr>
          <p:cNvPr id="3" name="Content Placeholder 2">
            <a:extLst>
              <a:ext uri="{FF2B5EF4-FFF2-40B4-BE49-F238E27FC236}">
                <a16:creationId xmlns:a16="http://schemas.microsoft.com/office/drawing/2014/main" id="{9941DE51-24BE-4C25-9E8D-5453E2B8E23F}"/>
              </a:ext>
            </a:extLst>
          </p:cNvPr>
          <p:cNvSpPr>
            <a:spLocks noGrp="1"/>
          </p:cNvSpPr>
          <p:nvPr>
            <p:ph sz="quarter" idx="13"/>
          </p:nvPr>
        </p:nvSpPr>
        <p:spPr>
          <a:xfrm>
            <a:off x="628650" y="1062990"/>
            <a:ext cx="8058150" cy="3348514"/>
          </a:xfrm>
        </p:spPr>
        <p:txBody>
          <a:bodyPr/>
          <a:lstStyle/>
          <a:p>
            <a:pPr marL="0" marR="0" lvl="0" indent="0">
              <a:lnSpc>
                <a:spcPct val="100000"/>
              </a:lnSpc>
              <a:spcBef>
                <a:spcPts val="0"/>
              </a:spcBef>
              <a:spcAft>
                <a:spcPts val="400"/>
              </a:spcAft>
              <a:tabLst>
                <a:tab pos="457200" algn="l"/>
              </a:tabLst>
            </a:pPr>
            <a:endParaRPr lang="en-US" sz="1400" b="1"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endParaRPr>
          </a:p>
          <a:p>
            <a:pPr marL="0" marR="0" lvl="0" indent="0">
              <a:lnSpc>
                <a:spcPct val="100000"/>
              </a:lnSpc>
              <a:spcBef>
                <a:spcPts val="0"/>
              </a:spcBef>
              <a:spcAft>
                <a:spcPts val="600"/>
              </a:spcAft>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We can create a cohesive content/IA strategy that allows VA to continue to expand content effectively and responsibly. To do this, we need to create clear guidance and a structured content model that allows VA content authors to create and maintain reusable content that is:</a:t>
            </a:r>
            <a:endPar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endParaRP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Accurate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Accessible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Findable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Consistent</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Flexible</a:t>
            </a:r>
          </a:p>
          <a:p>
            <a:pPr marL="0" marR="0" lvl="0" indent="0">
              <a:lnSpc>
                <a:spcPct val="100000"/>
              </a:lnSpc>
              <a:spcBef>
                <a:spcPts val="0"/>
              </a:spcBef>
              <a:spcAft>
                <a:spcPts val="600"/>
              </a:spcAft>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And we need to do this with a phased strategy that is:</a:t>
            </a:r>
            <a:endPar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endParaRP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rPr>
              <a:t>Understandable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rPr>
              <a:t>Achievable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Sustainable</a:t>
            </a:r>
            <a:endParaRPr lang="en-US" dirty="0"/>
          </a:p>
        </p:txBody>
      </p:sp>
    </p:spTree>
    <p:extLst>
      <p:ext uri="{BB962C8B-B14F-4D97-AF65-F5344CB8AC3E}">
        <p14:creationId xmlns:p14="http://schemas.microsoft.com/office/powerpoint/2010/main" val="406988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5BE2-6B47-491A-8EE6-809F926F0B64}"/>
              </a:ext>
            </a:extLst>
          </p:cNvPr>
          <p:cNvSpPr>
            <a:spLocks noGrp="1"/>
          </p:cNvSpPr>
          <p:nvPr>
            <p:ph type="title"/>
          </p:nvPr>
        </p:nvSpPr>
        <p:spPr/>
        <p:txBody>
          <a:bodyPr/>
          <a:lstStyle/>
          <a:p>
            <a:r>
              <a:rPr lang="en-US" sz="2100" dirty="0"/>
              <a:t>Phase 1 bet</a:t>
            </a:r>
            <a:br>
              <a:rPr lang="en-US" sz="2100" dirty="0"/>
            </a:br>
            <a:endParaRPr lang="en-US" sz="1800" dirty="0"/>
          </a:p>
        </p:txBody>
      </p:sp>
      <p:sp>
        <p:nvSpPr>
          <p:cNvPr id="3" name="Content Placeholder 2">
            <a:extLst>
              <a:ext uri="{FF2B5EF4-FFF2-40B4-BE49-F238E27FC236}">
                <a16:creationId xmlns:a16="http://schemas.microsoft.com/office/drawing/2014/main" id="{E3AC050D-C0F8-4987-B6A7-D4321F55485A}"/>
              </a:ext>
            </a:extLst>
          </p:cNvPr>
          <p:cNvSpPr>
            <a:spLocks noGrp="1"/>
          </p:cNvSpPr>
          <p:nvPr>
            <p:ph sz="quarter" idx="13"/>
          </p:nvPr>
        </p:nvSpPr>
        <p:spPr>
          <a:xfrm>
            <a:off x="457200" y="723164"/>
            <a:ext cx="7886700" cy="1391351"/>
          </a:xfrm>
        </p:spPr>
        <p:txBody>
          <a:bodyPr/>
          <a:lstStyle/>
          <a:p>
            <a:pPr marL="228600" indent="0"/>
            <a:r>
              <a:rPr lang="en-US" sz="1800" dirty="0"/>
              <a:t>Create clear, data-driven criteria for content placement in the VA.gov benefit hubs vs. Resources and Support. With this in place, OCTO and our VA partners can make faster, more strategic decisions to move migration forward and move toward optimized benefit hubs and targeted, reusable content.</a:t>
            </a:r>
          </a:p>
        </p:txBody>
      </p:sp>
      <p:graphicFrame>
        <p:nvGraphicFramePr>
          <p:cNvPr id="4" name="Diagram 3" descr="A graphic of 2 circles with an double-ended arrow connecting them to show the relationship between the VA.gov benefit hubs and Resources and Support. The first circle shows the purpose of a benefit hub as basic information that Veterans and other beneficiaries need to quickly and easily discover, apply for, track, and manage VA benefits. The second circle shows the purpose of Resources and Support as targeted, supplemental information to empower Veterans and other beneficiaries to fully understand their VA benefits and related tools or services.">
            <a:extLst>
              <a:ext uri="{FF2B5EF4-FFF2-40B4-BE49-F238E27FC236}">
                <a16:creationId xmlns:a16="http://schemas.microsoft.com/office/drawing/2014/main" id="{00A23543-AD9B-411C-A30F-7D7140298C1E}"/>
              </a:ext>
            </a:extLst>
          </p:cNvPr>
          <p:cNvGraphicFramePr/>
          <p:nvPr>
            <p:extLst>
              <p:ext uri="{D42A27DB-BD31-4B8C-83A1-F6EECF244321}">
                <p14:modId xmlns:p14="http://schemas.microsoft.com/office/powerpoint/2010/main" val="3906978839"/>
              </p:ext>
            </p:extLst>
          </p:nvPr>
        </p:nvGraphicFramePr>
        <p:xfrm>
          <a:off x="717492" y="2338600"/>
          <a:ext cx="7709015" cy="3939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Left-Right 4">
            <a:extLst>
              <a:ext uri="{FF2B5EF4-FFF2-40B4-BE49-F238E27FC236}">
                <a16:creationId xmlns:a16="http://schemas.microsoft.com/office/drawing/2014/main" id="{4E2BF678-2C89-4260-9CF5-658AE1BED87D}"/>
              </a:ext>
              <a:ext uri="{C183D7F6-B498-43B3-948B-1728B52AA6E4}">
                <adec:decorative xmlns:adec="http://schemas.microsoft.com/office/drawing/2017/decorative" val="1"/>
              </a:ext>
            </a:extLst>
          </p:cNvPr>
          <p:cNvSpPr/>
          <p:nvPr/>
        </p:nvSpPr>
        <p:spPr>
          <a:xfrm>
            <a:off x="4021417" y="3190955"/>
            <a:ext cx="798022" cy="221326"/>
          </a:xfrm>
          <a:prstGeom prst="leftRightArrow">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575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EA8B-8B1F-4DFC-9C3D-2BC3B8ACDB63}"/>
              </a:ext>
            </a:extLst>
          </p:cNvPr>
          <p:cNvSpPr>
            <a:spLocks noGrp="1"/>
          </p:cNvSpPr>
          <p:nvPr>
            <p:ph type="title"/>
          </p:nvPr>
        </p:nvSpPr>
        <p:spPr/>
        <p:txBody>
          <a:bodyPr/>
          <a:lstStyle/>
          <a:p>
            <a:r>
              <a:rPr lang="en-US" dirty="0"/>
              <a:t>Future goals</a:t>
            </a:r>
            <a:br>
              <a:rPr lang="en-US" dirty="0"/>
            </a:br>
            <a:endParaRPr lang="en-US" dirty="0"/>
          </a:p>
        </p:txBody>
      </p:sp>
      <p:sp>
        <p:nvSpPr>
          <p:cNvPr id="3" name="Content Placeholder 2">
            <a:extLst>
              <a:ext uri="{FF2B5EF4-FFF2-40B4-BE49-F238E27FC236}">
                <a16:creationId xmlns:a16="http://schemas.microsoft.com/office/drawing/2014/main" id="{30918A2A-1E14-46F8-AAFE-5E1B3701CC3A}"/>
              </a:ext>
            </a:extLst>
          </p:cNvPr>
          <p:cNvSpPr>
            <a:spLocks noGrp="1"/>
          </p:cNvSpPr>
          <p:nvPr>
            <p:ph sz="quarter" idx="13"/>
          </p:nvPr>
        </p:nvSpPr>
        <p:spPr>
          <a:xfrm>
            <a:off x="503289" y="1063378"/>
            <a:ext cx="3943350" cy="3348514"/>
          </a:xfrm>
        </p:spPr>
        <p:txBody>
          <a:bodyPr/>
          <a:lstStyle/>
          <a:p>
            <a:pPr marL="571500" indent="-342900">
              <a:buFont typeface="Arial" panose="020B0604020202020204" pitchFamily="34" charset="0"/>
              <a:buChar char="•"/>
            </a:pPr>
            <a:r>
              <a:rPr lang="en-US" sz="1600" dirty="0"/>
              <a:t>Streamline and optimize the VA.gov benefit hubs for increased findability and accessibility</a:t>
            </a:r>
          </a:p>
          <a:p>
            <a:pPr marL="571500" indent="-342900">
              <a:buFont typeface="Arial" panose="020B0604020202020204" pitchFamily="34" charset="0"/>
              <a:buChar char="•"/>
            </a:pPr>
            <a:r>
              <a:rPr lang="en-US" sz="1600" dirty="0"/>
              <a:t>Develop a full understanding of the broader VA content ecosystem</a:t>
            </a:r>
          </a:p>
          <a:p>
            <a:pPr marL="571500" indent="-342900">
              <a:buFont typeface="Arial" panose="020B0604020202020204" pitchFamily="34" charset="0"/>
              <a:buChar char="•"/>
            </a:pPr>
            <a:r>
              <a:rPr lang="en-US" sz="1600" dirty="0"/>
              <a:t>Create a structured content and governance model that serves as the foundation of an omnichannel content experience</a:t>
            </a:r>
            <a:endParaRPr lang="en-US" sz="1200" b="1" dirty="0"/>
          </a:p>
          <a:p>
            <a:pPr marL="228600" indent="0"/>
            <a:endParaRPr lang="en-US" sz="1200" b="1" dirty="0"/>
          </a:p>
          <a:p>
            <a:pPr marL="228600" indent="0"/>
            <a:r>
              <a:rPr lang="en-US" sz="1200" b="1" dirty="0"/>
              <a:t>Note:</a:t>
            </a:r>
            <a:r>
              <a:rPr lang="en-US" sz="1200" dirty="0"/>
              <a:t> This report focuses on phase 1 goals only.</a:t>
            </a:r>
          </a:p>
        </p:txBody>
      </p:sp>
      <p:graphicFrame>
        <p:nvGraphicFramePr>
          <p:cNvPr id="4" name="Diagram 3" descr="A graphic depicting how structured, reusable content in the Drupal CMS can be used across many products, including benefit hubs, resources and support, the health apartment, VAMC websites, online applications and tools, the authenticated experience, outreach materials, contact centers, mobile app, virtual agent, and more.">
            <a:extLst>
              <a:ext uri="{FF2B5EF4-FFF2-40B4-BE49-F238E27FC236}">
                <a16:creationId xmlns:a16="http://schemas.microsoft.com/office/drawing/2014/main" id="{E83A4960-C15E-43B9-964E-91AA6801CC47}"/>
              </a:ext>
            </a:extLst>
          </p:cNvPr>
          <p:cNvGraphicFramePr/>
          <p:nvPr>
            <p:extLst>
              <p:ext uri="{D42A27DB-BD31-4B8C-83A1-F6EECF244321}">
                <p14:modId xmlns:p14="http://schemas.microsoft.com/office/powerpoint/2010/main" val="3362078510"/>
              </p:ext>
            </p:extLst>
          </p:nvPr>
        </p:nvGraphicFramePr>
        <p:xfrm>
          <a:off x="4446639" y="626806"/>
          <a:ext cx="4697361" cy="4011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35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41EAAB-F04C-4E68-8507-04F3FE80D61A}"/>
              </a:ext>
            </a:extLst>
          </p:cNvPr>
          <p:cNvSpPr>
            <a:spLocks noGrp="1"/>
          </p:cNvSpPr>
          <p:nvPr>
            <p:ph type="title"/>
          </p:nvPr>
        </p:nvSpPr>
        <p:spPr/>
        <p:txBody>
          <a:bodyPr/>
          <a:lstStyle/>
          <a:p>
            <a:r>
              <a:rPr lang="en-US" dirty="0"/>
              <a:t>Phase 1 discovery effort</a:t>
            </a:r>
          </a:p>
        </p:txBody>
      </p:sp>
    </p:spTree>
    <p:extLst>
      <p:ext uri="{BB962C8B-B14F-4D97-AF65-F5344CB8AC3E}">
        <p14:creationId xmlns:p14="http://schemas.microsoft.com/office/powerpoint/2010/main" val="150490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EA8B-8B1F-4DFC-9C3D-2BC3B8ACDB63}"/>
              </a:ext>
            </a:extLst>
          </p:cNvPr>
          <p:cNvSpPr>
            <a:spLocks noGrp="1"/>
          </p:cNvSpPr>
          <p:nvPr>
            <p:ph type="title"/>
          </p:nvPr>
        </p:nvSpPr>
        <p:spPr/>
        <p:txBody>
          <a:bodyPr/>
          <a:lstStyle/>
          <a:p>
            <a:r>
              <a:rPr lang="en-US" dirty="0"/>
              <a:t>Discovery questions</a:t>
            </a:r>
          </a:p>
        </p:txBody>
      </p:sp>
      <p:sp>
        <p:nvSpPr>
          <p:cNvPr id="3" name="Content Placeholder 2">
            <a:extLst>
              <a:ext uri="{FF2B5EF4-FFF2-40B4-BE49-F238E27FC236}">
                <a16:creationId xmlns:a16="http://schemas.microsoft.com/office/drawing/2014/main" id="{30918A2A-1E14-46F8-AAFE-5E1B3701CC3A}"/>
              </a:ext>
            </a:extLst>
          </p:cNvPr>
          <p:cNvSpPr>
            <a:spLocks noGrp="1"/>
          </p:cNvSpPr>
          <p:nvPr>
            <p:ph sz="quarter" idx="13"/>
          </p:nvPr>
        </p:nvSpPr>
        <p:spPr>
          <a:xfrm>
            <a:off x="277454" y="1062988"/>
            <a:ext cx="8409345" cy="3700739"/>
          </a:xfrm>
        </p:spPr>
        <p:txBody>
          <a:bodyPr/>
          <a:lstStyle/>
          <a:p>
            <a:pPr marL="514350" indent="-285750" algn="l">
              <a:buFont typeface="Arial" panose="020B0604020202020204" pitchFamily="34" charset="0"/>
              <a:buChar char="•"/>
            </a:pPr>
            <a:r>
              <a:rPr lang="en-US" sz="1400" dirty="0">
                <a:solidFill>
                  <a:srgbClr val="24292F"/>
                </a:solidFill>
                <a:latin typeface="-apple-system"/>
              </a:rPr>
              <a:t>What content are Veterans and family members accessing the most?</a:t>
            </a:r>
          </a:p>
          <a:p>
            <a:pPr marL="514350" indent="-285750" algn="l">
              <a:buFont typeface="Arial" panose="020B0604020202020204" pitchFamily="34" charset="0"/>
              <a:buChar char="•"/>
            </a:pPr>
            <a:r>
              <a:rPr lang="en-US" sz="1400" dirty="0">
                <a:solidFill>
                  <a:srgbClr val="24292F"/>
                </a:solidFill>
                <a:latin typeface="-apple-system"/>
              </a:rPr>
              <a:t>Is there any content within the Get benefits sections that Veterans and family members aren't </a:t>
            </a:r>
            <a:r>
              <a:rPr lang="en-US" sz="1400" b="0" i="0" dirty="0">
                <a:solidFill>
                  <a:srgbClr val="24292F"/>
                </a:solidFill>
                <a:effectLst/>
                <a:latin typeface="-apple-system"/>
              </a:rPr>
              <a:t>using as much and/or as part of the application funnel? </a:t>
            </a:r>
          </a:p>
          <a:p>
            <a:pPr marL="514350" indent="-285750">
              <a:buFont typeface="Arial" panose="020B0604020202020204" pitchFamily="34" charset="0"/>
              <a:buChar char="•"/>
            </a:pPr>
            <a:r>
              <a:rPr lang="en-US" sz="1400" dirty="0">
                <a:solidFill>
                  <a:srgbClr val="24292F"/>
                </a:solidFill>
                <a:latin typeface="-apple-system"/>
              </a:rPr>
              <a:t>Is there content within the benefit hub experience that Veterans and family members are seeking but is not provided in a prominent way? Can we get Veterans and family members to specific content such as this more easily and faster?</a:t>
            </a:r>
          </a:p>
          <a:p>
            <a:pPr marL="514350" indent="-285750" algn="l">
              <a:buFont typeface="Arial" panose="020B0604020202020204" pitchFamily="34" charset="0"/>
              <a:buChar char="•"/>
            </a:pPr>
            <a:r>
              <a:rPr lang="en-US" sz="1400" b="0" i="0" dirty="0">
                <a:solidFill>
                  <a:srgbClr val="24292F"/>
                </a:solidFill>
                <a:effectLst/>
                <a:latin typeface="-apple-system"/>
              </a:rPr>
              <a:t>How can we further break down and structure content within the modernized VA.gov to prepare to support modular reuse across VA channels?</a:t>
            </a:r>
          </a:p>
          <a:p>
            <a:pPr marL="514350" indent="-285750">
              <a:buFont typeface="Arial" panose="020B0604020202020204" pitchFamily="34" charset="0"/>
              <a:buChar char="•"/>
            </a:pPr>
            <a:r>
              <a:rPr lang="en-US" sz="1400" b="0" i="0" dirty="0">
                <a:solidFill>
                  <a:schemeClr val="accent6"/>
                </a:solidFill>
                <a:effectLst/>
                <a:latin typeface="-apple-system"/>
              </a:rPr>
              <a:t>Are there opportunities to reduce the cognitive load on benefit hub pages?</a:t>
            </a:r>
          </a:p>
        </p:txBody>
      </p:sp>
    </p:spTree>
    <p:extLst>
      <p:ext uri="{BB962C8B-B14F-4D97-AF65-F5344CB8AC3E}">
        <p14:creationId xmlns:p14="http://schemas.microsoft.com/office/powerpoint/2010/main" val="2990007677"/>
      </p:ext>
    </p:extLst>
  </p:cSld>
  <p:clrMapOvr>
    <a:masterClrMapping/>
  </p:clrMapOvr>
</p:sld>
</file>

<file path=ppt/theme/theme1.xml><?xml version="1.0" encoding="utf-8"?>
<a:theme xmlns:a="http://schemas.openxmlformats.org/drawingml/2006/main"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22994</TotalTime>
  <Words>2976</Words>
  <Application>Microsoft Office PowerPoint</Application>
  <PresentationFormat>On-screen Show (16:9)</PresentationFormat>
  <Paragraphs>248</Paragraphs>
  <Slides>28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Source Sans Pro</vt:lpstr>
      <vt:lpstr>Bitter Medium</vt:lpstr>
      <vt:lpstr>Avenir</vt:lpstr>
      <vt:lpstr>Calibri</vt:lpstr>
      <vt:lpstr>Source Sans Pro SemiBold</vt:lpstr>
      <vt:lpstr>Proxima Nova</vt:lpstr>
      <vt:lpstr>-apple-system</vt:lpstr>
      <vt:lpstr>Bitter</vt:lpstr>
      <vt:lpstr>Source Sans Pro Light</vt:lpstr>
      <vt:lpstr>VSP Template</vt:lpstr>
      <vt:lpstr>Content strategy for the  Veteran benefit experience</vt:lpstr>
      <vt:lpstr>OCTO-DE goals that this effort supports</vt:lpstr>
      <vt:lpstr>Challenge and opportunity</vt:lpstr>
      <vt:lpstr>Challenge</vt:lpstr>
      <vt:lpstr>Opportunity</vt:lpstr>
      <vt:lpstr>Phase 1 bet </vt:lpstr>
      <vt:lpstr>Future goals </vt:lpstr>
      <vt:lpstr>Phase 1 discovery effort</vt:lpstr>
      <vt:lpstr>Discovery questions</vt:lpstr>
      <vt:lpstr>Discovery methods </vt:lpstr>
      <vt:lpstr>Top visited pages</vt:lpstr>
      <vt:lpstr>Application referrals</vt:lpstr>
      <vt:lpstr>SEO</vt:lpstr>
      <vt:lpstr>Usability research</vt:lpstr>
      <vt:lpstr>Needs of VA.gov content creators and partners</vt:lpstr>
      <vt:lpstr>Content placement criteria</vt:lpstr>
      <vt:lpstr>General criteria for placement within the Veteran benefit experience</vt:lpstr>
      <vt:lpstr>Benefit hub vs. Resources and Support criteria</vt:lpstr>
      <vt:lpstr>Criteria in action</vt:lpstr>
      <vt:lpstr>Conceptual impact to IA</vt:lpstr>
      <vt:lpstr>Measuring success</vt:lpstr>
      <vt:lpstr>Next steps</vt:lpstr>
      <vt:lpstr>Next steps for moving forward</vt:lpstr>
      <vt:lpstr>Appendix</vt:lpstr>
      <vt:lpstr>Top visited pages: Details</vt:lpstr>
      <vt:lpstr>Application referrals: Details</vt:lpstr>
      <vt:lpstr>Search examples of opportunities for targeted terms</vt:lpstr>
      <vt:lpstr>Usability research review feedback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Discovery and next steps</dc:title>
  <dc:creator>Thierry, Danielle</dc:creator>
  <cp:lastModifiedBy>Thierry, Danielle</cp:lastModifiedBy>
  <cp:revision>66</cp:revision>
  <dcterms:modified xsi:type="dcterms:W3CDTF">2022-02-17T13:23:51Z</dcterms:modified>
</cp:coreProperties>
</file>