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2.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xml" ContentType="application/vnd.openxmlformats-officedocument.presentationml.notesSlide+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84" r:id="rId5"/>
    <p:sldId id="294" r:id="rId6"/>
    <p:sldId id="2147469590" r:id="rId7"/>
    <p:sldId id="2147469592" r:id="rId8"/>
    <p:sldId id="2147469593" r:id="rId9"/>
    <p:sldId id="265" r:id="rId10"/>
    <p:sldId id="264" r:id="rId11"/>
    <p:sldId id="2147469594" r:id="rId12"/>
    <p:sldId id="342" r:id="rId13"/>
  </p:sldIdLst>
  <p:sldSz cx="24384000" cy="13716000"/>
  <p:notesSz cx="6858000" cy="9144000"/>
  <p:custDataLst>
    <p:tags r:id="rId15"/>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1pPr>
    <a:lvl2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2pPr>
    <a:lvl3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3pPr>
    <a:lvl4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4pPr>
    <a:lvl5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5pPr>
    <a:lvl6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6pPr>
    <a:lvl7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7pPr>
    <a:lvl8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8pPr>
    <a:lvl9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2A78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A8F4F00-07DE-4366-B03B-BE7827B48690}" styleName="">
    <a:tblBg/>
    <a:wholeTbl>
      <a:tcTxStyle b="off" i="off">
        <a:font>
          <a:latin typeface="BentonSansF Medium"/>
          <a:ea typeface="BentonSansF Medium"/>
          <a:cs typeface="BentonSansF Medium"/>
        </a:font>
        <a:srgbClr val="000000"/>
      </a:tcTxStyle>
      <a:tcStyle>
        <a:tcBdr>
          <a:left>
            <a:ln w="25400" cap="flat">
              <a:solidFill>
                <a:schemeClr val="accent1">
                  <a:hueOff val="-11708571"/>
                  <a:satOff val="-92105"/>
                  <a:lumOff val="44705"/>
                </a:schemeClr>
              </a:solidFill>
              <a:prstDash val="solid"/>
              <a:miter lim="400000"/>
            </a:ln>
          </a:left>
          <a:right>
            <a:ln w="25400" cap="flat">
              <a:solidFill>
                <a:schemeClr val="accent1">
                  <a:hueOff val="-11708571"/>
                  <a:satOff val="-92105"/>
                  <a:lumOff val="44705"/>
                </a:schemeClr>
              </a:solidFill>
              <a:prstDash val="solid"/>
              <a:miter lim="400000"/>
            </a:ln>
          </a:right>
          <a:top>
            <a:ln w="25400" cap="flat">
              <a:solidFill>
                <a:schemeClr val="accent1">
                  <a:hueOff val="-11708571"/>
                  <a:satOff val="-92105"/>
                  <a:lumOff val="44705"/>
                </a:schemeClr>
              </a:solidFill>
              <a:prstDash val="solid"/>
              <a:miter lim="400000"/>
            </a:ln>
          </a:top>
          <a:bottom>
            <a:ln w="25400" cap="flat">
              <a:solidFill>
                <a:schemeClr val="accent1">
                  <a:hueOff val="-11708571"/>
                  <a:satOff val="-92105"/>
                  <a:lumOff val="44705"/>
                </a:schemeClr>
              </a:solidFill>
              <a:prstDash val="solid"/>
              <a:miter lim="400000"/>
            </a:ln>
          </a:bottom>
          <a:insideH>
            <a:ln w="25400" cap="flat">
              <a:solidFill>
                <a:schemeClr val="accent1">
                  <a:hueOff val="-11708571"/>
                  <a:satOff val="-92105"/>
                  <a:lumOff val="44705"/>
                </a:schemeClr>
              </a:solidFill>
              <a:prstDash val="solid"/>
              <a:miter lim="400000"/>
            </a:ln>
          </a:insideH>
          <a:insideV>
            <a:ln w="25400" cap="flat">
              <a:solidFill>
                <a:schemeClr val="accent1">
                  <a:hueOff val="-11708571"/>
                  <a:satOff val="-92105"/>
                  <a:lumOff val="44705"/>
                </a:schemeClr>
              </a:solidFill>
              <a:prstDash val="solid"/>
              <a:miter lim="400000"/>
            </a:ln>
          </a:insideV>
        </a:tcBdr>
        <a:fill>
          <a:solidFill>
            <a:schemeClr val="accent2">
              <a:hueOff val="-10800000"/>
              <a:satOff val="-100000"/>
              <a:lumOff val="54117"/>
            </a:schemeClr>
          </a:solidFill>
        </a:fill>
      </a:tcStyle>
    </a:wholeTbl>
    <a:band2H>
      <a:tcTxStyle/>
      <a:tcStyle>
        <a:tcBdr/>
        <a:fill>
          <a:solidFill>
            <a:schemeClr val="accent2">
              <a:hueOff val="-10800000"/>
              <a:satOff val="-100000"/>
              <a:lumOff val="54117"/>
            </a:schemeClr>
          </a:solidFill>
        </a:fill>
      </a:tcStyle>
    </a:band2H>
    <a:firstCol>
      <a:tcTxStyle b="on" i="off">
        <a:fontRef idx="minor">
          <a:schemeClr val="accent1">
            <a:hueOff val="-11708571"/>
            <a:satOff val="-92105"/>
            <a:lumOff val="44705"/>
          </a:schemeClr>
        </a:fontRef>
        <a:schemeClr val="accent1">
          <a:hueOff val="-11708571"/>
          <a:satOff val="-92105"/>
          <a:lumOff val="44705"/>
        </a:schemeClr>
      </a:tcTxStyle>
      <a:tcStyle>
        <a:tcBdr>
          <a:left>
            <a:ln w="12700" cap="flat">
              <a:solidFill>
                <a:srgbClr val="000000"/>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708571"/>
              <a:satOff val="-92105"/>
              <a:lumOff val="4470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708571"/>
              <a:satOff val="-92105"/>
              <a:lumOff val="44705"/>
            </a:schemeClr>
          </a:solidFill>
        </a:fill>
      </a:tcStyle>
    </a:lastRow>
    <a:firstRow>
      <a:tcTxStyle b="on" i="off">
        <a:fontRef idx="minor">
          <a:schemeClr val="accent1">
            <a:hueOff val="-11708571"/>
            <a:satOff val="-92105"/>
            <a:lumOff val="44705"/>
          </a:schemeClr>
        </a:fontRef>
        <a:schemeClr val="accent1">
          <a:hueOff val="-11708571"/>
          <a:satOff val="-92105"/>
          <a:lumOff val="44705"/>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708571"/>
              <a:satOff val="-92105"/>
              <a:lumOff val="44705"/>
            </a:schemeClr>
          </a:solidFill>
        </a:fill>
      </a:tcStyle>
    </a:firstRow>
  </a:tblStyle>
  <a:tblStyle styleId="{4C3C2611-4C71-4FC5-86AE-919BDF0F9419}" styleName="">
    <a:tblBg/>
    <a:wholeTbl>
      <a:tcTxStyle>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1">
              <a:hueOff val="-11708571"/>
              <a:satOff val="-92105"/>
              <a:lumOff val="44705"/>
            </a:schemeClr>
          </a:solidFill>
        </a:fill>
      </a:tcStyle>
    </a:band2H>
    <a:firstCol>
      <a:tcTxStyle b="off">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7" autoAdjust="0"/>
    <p:restoredTop sz="93647" autoAdjust="0"/>
  </p:normalViewPr>
  <p:slideViewPr>
    <p:cSldViewPr snapToGrid="0" snapToObjects="1">
      <p:cViewPr varScale="1">
        <p:scale>
          <a:sx n="54" d="100"/>
          <a:sy n="54" d="100"/>
        </p:scale>
        <p:origin x="1146" y="102"/>
      </p:cViewPr>
      <p:guideLst>
        <p:guide orient="horz" pos="4320"/>
        <p:guide pos="76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3" name="Shape 6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64" name="Shape 6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30000"/>
      </a:lnSpc>
      <a:defRPr sz="1400">
        <a:latin typeface="+mn-lt"/>
        <a:ea typeface="+mn-ea"/>
        <a:cs typeface="+mn-cs"/>
        <a:sym typeface="BentonSansF"/>
      </a:defRPr>
    </a:lvl1pPr>
    <a:lvl2pPr indent="228600" defTabSz="457200" latinLnBrk="0">
      <a:lnSpc>
        <a:spcPct val="130000"/>
      </a:lnSpc>
      <a:defRPr sz="1400">
        <a:latin typeface="+mn-lt"/>
        <a:ea typeface="+mn-ea"/>
        <a:cs typeface="+mn-cs"/>
        <a:sym typeface="BentonSansF"/>
      </a:defRPr>
    </a:lvl2pPr>
    <a:lvl3pPr indent="457200" defTabSz="457200" latinLnBrk="0">
      <a:lnSpc>
        <a:spcPct val="130000"/>
      </a:lnSpc>
      <a:defRPr sz="1400">
        <a:latin typeface="+mn-lt"/>
        <a:ea typeface="+mn-ea"/>
        <a:cs typeface="+mn-cs"/>
        <a:sym typeface="BentonSansF"/>
      </a:defRPr>
    </a:lvl3pPr>
    <a:lvl4pPr indent="685800" defTabSz="457200" latinLnBrk="0">
      <a:lnSpc>
        <a:spcPct val="130000"/>
      </a:lnSpc>
      <a:defRPr sz="1400">
        <a:latin typeface="+mn-lt"/>
        <a:ea typeface="+mn-ea"/>
        <a:cs typeface="+mn-cs"/>
        <a:sym typeface="BentonSansF"/>
      </a:defRPr>
    </a:lvl4pPr>
    <a:lvl5pPr indent="914400" defTabSz="457200" latinLnBrk="0">
      <a:lnSpc>
        <a:spcPct val="130000"/>
      </a:lnSpc>
      <a:defRPr sz="1400">
        <a:latin typeface="+mn-lt"/>
        <a:ea typeface="+mn-ea"/>
        <a:cs typeface="+mn-cs"/>
        <a:sym typeface="BentonSansF"/>
      </a:defRPr>
    </a:lvl5pPr>
    <a:lvl6pPr indent="1143000" defTabSz="457200" latinLnBrk="0">
      <a:lnSpc>
        <a:spcPct val="130000"/>
      </a:lnSpc>
      <a:defRPr sz="1400">
        <a:latin typeface="+mn-lt"/>
        <a:ea typeface="+mn-ea"/>
        <a:cs typeface="+mn-cs"/>
        <a:sym typeface="BentonSansF"/>
      </a:defRPr>
    </a:lvl6pPr>
    <a:lvl7pPr indent="1371600" defTabSz="457200" latinLnBrk="0">
      <a:lnSpc>
        <a:spcPct val="130000"/>
      </a:lnSpc>
      <a:defRPr sz="1400">
        <a:latin typeface="+mn-lt"/>
        <a:ea typeface="+mn-ea"/>
        <a:cs typeface="+mn-cs"/>
        <a:sym typeface="BentonSansF"/>
      </a:defRPr>
    </a:lvl7pPr>
    <a:lvl8pPr indent="1600200" defTabSz="457200" latinLnBrk="0">
      <a:lnSpc>
        <a:spcPct val="130000"/>
      </a:lnSpc>
      <a:defRPr sz="1400">
        <a:latin typeface="+mn-lt"/>
        <a:ea typeface="+mn-ea"/>
        <a:cs typeface="+mn-cs"/>
        <a:sym typeface="BentonSansF"/>
      </a:defRPr>
    </a:lvl8pPr>
    <a:lvl9pPr indent="1828800" defTabSz="457200" latinLnBrk="0">
      <a:lnSpc>
        <a:spcPct val="130000"/>
      </a:lnSpc>
      <a:defRPr sz="1400">
        <a:latin typeface="+mn-lt"/>
        <a:ea typeface="+mn-ea"/>
        <a:cs typeface="+mn-cs"/>
        <a:sym typeface="BentonSansF"/>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0e9e2378f8_1_174: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g10e9e2378f8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612" name="Google Shape;612;g10e9e2378f8_1_17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0e9e2378f8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10e9e2378f8_1_4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Possible Discussion </a:t>
            </a:r>
            <a:r>
              <a:rPr lang="en-US"/>
              <a:t>Points:</a:t>
            </a:r>
            <a:endParaRPr lang="en-US" dirty="0"/>
          </a:p>
        </p:txBody>
      </p:sp>
      <p:sp>
        <p:nvSpPr>
          <p:cNvPr id="4" name="Slide Number Placeholder 3"/>
          <p:cNvSpPr>
            <a:spLocks noGrp="1"/>
          </p:cNvSpPr>
          <p:nvPr>
            <p:ph type="sldNum" sz="quarter" idx="10"/>
          </p:nvPr>
        </p:nvSpPr>
        <p:spPr/>
        <p:txBody>
          <a:bodyPr/>
          <a:lstStyle/>
          <a:p>
            <a:fld id="{A5F7FE16-0062-4492-9D26-C524B2944945}" type="slidenum">
              <a:rPr lang="en-US" smtClean="0"/>
              <a:t>9</a:t>
            </a:fld>
            <a:endParaRPr lang="en-US" dirty="0"/>
          </a:p>
        </p:txBody>
      </p:sp>
    </p:spTree>
    <p:extLst>
      <p:ext uri="{BB962C8B-B14F-4D97-AF65-F5344CB8AC3E}">
        <p14:creationId xmlns:p14="http://schemas.microsoft.com/office/powerpoint/2010/main" val="4148841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tags" Target="../tags/tag7.xml"/><Relationship Id="rId11" Type="http://schemas.openxmlformats.org/officeDocument/2006/relationships/image" Target="../media/image9.emf"/><Relationship Id="rId5" Type="http://schemas.openxmlformats.org/officeDocument/2006/relationships/tags" Target="../tags/tag6.xml"/><Relationship Id="rId10" Type="http://schemas.openxmlformats.org/officeDocument/2006/relationships/oleObject" Target="../embeddings/oleObject2.bin"/><Relationship Id="rId4" Type="http://schemas.openxmlformats.org/officeDocument/2006/relationships/tags" Target="../tags/tag5.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9.emf"/><Relationship Id="rId2" Type="http://schemas.openxmlformats.org/officeDocument/2006/relationships/tags" Target="../tags/tag10.xml"/><Relationship Id="rId16" Type="http://schemas.openxmlformats.org/officeDocument/2006/relationships/oleObject" Target="../embeddings/oleObject3.bin"/><Relationship Id="rId1" Type="http://schemas.openxmlformats.org/officeDocument/2006/relationships/vmlDrawing" Target="../drawings/vmlDrawing3.v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slideMaster" Target="../slideMasters/slideMaster1.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9.emf"/><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oleObject" Target="../embeddings/oleObject4.bin"/><Relationship Id="rId2" Type="http://schemas.openxmlformats.org/officeDocument/2006/relationships/tags" Target="../tags/tag23.xml"/><Relationship Id="rId16"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with footer">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31" name="Text"/>
          <p:cNvSpPr txBox="1">
            <a:spLocks noGrp="1"/>
          </p:cNvSpPr>
          <p:nvPr>
            <p:ph type="body" sz="quarter" idx="13"/>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2" name="SECTION"/>
          <p:cNvSpPr>
            <a:spLocks noGrp="1"/>
          </p:cNvSpPr>
          <p:nvPr>
            <p:ph type="body" sz="quarter" idx="14"/>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grpSp>
        <p:nvGrpSpPr>
          <p:cNvPr id="35" name="Group"/>
          <p:cNvGrpSpPr/>
          <p:nvPr/>
        </p:nvGrpSpPr>
        <p:grpSpPr>
          <a:xfrm>
            <a:off x="884617" y="12828985"/>
            <a:ext cx="887168" cy="887167"/>
            <a:chOff x="0" y="0"/>
            <a:chExt cx="887166" cy="887166"/>
          </a:xfrm>
        </p:grpSpPr>
        <p:sp>
          <p:nvSpPr>
            <p:cNvPr id="3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3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36"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37"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38"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39"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40" name="Slide Number"/>
          <p:cNvSpPr txBox="1">
            <a:spLocks noGrp="1"/>
          </p:cNvSpPr>
          <p:nvPr>
            <p:ph type="sldNum" sz="quarter" idx="2"/>
          </p:nvPr>
        </p:nvSpPr>
        <p:spPr>
          <a:xfrm>
            <a:off x="17472449" y="12513311"/>
            <a:ext cx="495807" cy="398779"/>
          </a:xfrm>
          <a:prstGeom prst="rect">
            <a:avLst/>
          </a:prstGeom>
        </p:spPr>
        <p:txBody>
          <a:bodyPr lIns="45718" tIns="45718" rIns="45718" bIns="45718" anchor="ctr"/>
          <a:lstStyle>
            <a:lvl1pPr algn="l" defTabSz="1828432">
              <a:lnSpc>
                <a:spcPct val="100000"/>
              </a:lnSpc>
              <a:defRPr cap="all" spc="24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Large text + image">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pic>
        <p:nvPicPr>
          <p:cNvPr id="205" name="image4.png" descr="image4.png"/>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206" name="Image"/>
          <p:cNvSpPr>
            <a:spLocks noGrp="1"/>
          </p:cNvSpPr>
          <p:nvPr>
            <p:ph type="pic" idx="13"/>
          </p:nvPr>
        </p:nvSpPr>
        <p:spPr>
          <a:xfrm>
            <a:off x="12163226" y="1"/>
            <a:ext cx="12220776" cy="13715999"/>
          </a:xfrm>
          <a:prstGeom prst="rect">
            <a:avLst/>
          </a:prstGeom>
        </p:spPr>
        <p:txBody>
          <a:bodyPr lIns="91439" tIns="45719" rIns="91439" bIns="45719" anchor="t"/>
          <a:lstStyle/>
          <a:p>
            <a:endParaRPr/>
          </a:p>
        </p:txBody>
      </p:sp>
      <p:sp>
        <p:nvSpPr>
          <p:cNvPr id="207" name="SECTION"/>
          <p:cNvSpPr>
            <a:spLocks noGrp="1"/>
          </p:cNvSpPr>
          <p:nvPr>
            <p:ph type="body" sz="quarter" idx="14"/>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208" name="Section Subtitle"/>
          <p:cNvSpPr>
            <a:spLocks noGrp="1"/>
          </p:cNvSpPr>
          <p:nvPr>
            <p:ph type="body" sz="quarter" idx="15"/>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209" name="Description text amet, elit, sed do tempor incididunt ut labore et dolore magna aliqua. Ut enim ad minim veniam, quis exercitation ullamco labori. Lorem ipsum dolor sit amet, consectetur adipisicing elit, sed do eiusmod."/>
          <p:cNvSpPr>
            <a:spLocks noGrp="1"/>
          </p:cNvSpPr>
          <p:nvPr>
            <p:ph type="body" sz="quarter" idx="16"/>
          </p:nvPr>
        </p:nvSpPr>
        <p:spPr>
          <a:xfrm>
            <a:off x="1765148" y="9045109"/>
            <a:ext cx="8686244" cy="1901952"/>
          </a:xfrm>
          <a:prstGeom prst="rect">
            <a:avLst/>
          </a:prstGeom>
        </p:spPr>
        <p:txBody>
          <a:bodyPr lIns="0" tIns="0" rIns="0" bIns="0" anchor="t">
            <a:spAutoFit/>
          </a:bodyPr>
          <a:lstStyle>
            <a:lvl1pPr marL="0" indent="0" defTabSz="822960">
              <a:spcBef>
                <a:spcPts val="0"/>
              </a:spcBef>
              <a:buSzTx/>
              <a:buNone/>
              <a:defRPr sz="2600">
                <a:latin typeface="+mn-lt"/>
                <a:ea typeface="+mn-ea"/>
                <a:cs typeface="+mn-cs"/>
                <a:sym typeface="BentonSansF"/>
              </a:defRPr>
            </a:lvl1pPr>
          </a:lstStyle>
          <a:p>
            <a:r>
              <a:t>Description text amet, elit, sed do tempor incididunt ut labore et dolore magna aliqua. Ut enim ad minim veniam, quis exercitation ullamco labori. Lorem ipsum dolor sit amet, consectetur adipisicing elit, sed do eiusmod.</a:t>
            </a:r>
          </a:p>
        </p:txBody>
      </p:sp>
      <p:sp>
        <p:nvSpPr>
          <p:cNvPr id="210" name="Introduction lorem smet in alerno repren ipsum erit inaet"/>
          <p:cNvSpPr>
            <a:spLocks noGrp="1"/>
          </p:cNvSpPr>
          <p:nvPr>
            <p:ph type="body" sz="quarter" idx="17"/>
          </p:nvPr>
        </p:nvSpPr>
        <p:spPr>
          <a:xfrm>
            <a:off x="1763674" y="2316654"/>
            <a:ext cx="7785424" cy="237744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lorem smet in alerno repren ipsum erit inaet</a:t>
            </a:r>
          </a:p>
        </p:txBody>
      </p:sp>
      <p:sp>
        <p:nvSpPr>
          <p:cNvPr id="211"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Large intro statement">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18" name="Line"/>
          <p:cNvSpPr>
            <a:spLocks noGrp="1"/>
          </p:cNvSpPr>
          <p:nvPr>
            <p:ph type="body" sz="quarter" idx="13"/>
          </p:nvPr>
        </p:nvSpPr>
        <p:spPr>
          <a:xfrm>
            <a:off x="1768803" y="7960720"/>
            <a:ext cx="1324048" cy="2"/>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219" name="Text"/>
          <p:cNvSpPr txBox="1">
            <a:spLocks noGrp="1"/>
          </p:cNvSpPr>
          <p:nvPr>
            <p:ph type="body" sz="quarter" idx="14"/>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220" name="SECTION"/>
          <p:cNvSpPr>
            <a:spLocks noGrp="1"/>
          </p:cNvSpPr>
          <p:nvPr>
            <p:ph type="body" sz="quarter" idx="15"/>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221" name="primary footer"/>
          <p:cNvSpPr>
            <a:spLocks noGrp="1"/>
          </p:cNvSpPr>
          <p:nvPr>
            <p:ph type="body" sz="quarter" idx="16"/>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222" name="secondary footer"/>
          <p:cNvSpPr>
            <a:spLocks noGrp="1"/>
          </p:cNvSpPr>
          <p:nvPr>
            <p:ph type="body" sz="quarter" idx="17"/>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223" name="Introduction statement lorem smet in alerno repre erit inaet voluptate"/>
          <p:cNvSpPr>
            <a:spLocks noGrp="1"/>
          </p:cNvSpPr>
          <p:nvPr>
            <p:ph type="body" sz="quarter" idx="18"/>
          </p:nvPr>
        </p:nvSpPr>
        <p:spPr>
          <a:xfrm>
            <a:off x="1763674" y="2189654"/>
            <a:ext cx="10437956" cy="2839721"/>
          </a:xfrm>
          <a:prstGeom prst="rect">
            <a:avLst/>
          </a:prstGeom>
        </p:spPr>
        <p:txBody>
          <a:bodyPr lIns="0" tIns="0" rIns="0" bIns="0" anchor="t">
            <a:spAutoFit/>
          </a:bodyPr>
          <a:lstStyle>
            <a:lvl1pPr marL="0" indent="0" defTabSz="1282700">
              <a:lnSpc>
                <a:spcPct val="80000"/>
              </a:lnSpc>
              <a:spcBef>
                <a:spcPts val="0"/>
              </a:spcBef>
              <a:buSzTx/>
              <a:buNone/>
              <a:defRPr sz="7200" spc="72">
                <a:solidFill>
                  <a:srgbClr val="424242"/>
                </a:solidFill>
                <a:uFill>
                  <a:solidFill>
                    <a:srgbClr val="000000"/>
                  </a:solidFill>
                </a:uFill>
                <a:latin typeface="Quarto Bold"/>
                <a:ea typeface="Quarto Bold"/>
                <a:cs typeface="Quarto Bold"/>
                <a:sym typeface="Quarto Bold"/>
              </a:defRPr>
            </a:lvl1pPr>
          </a:lstStyle>
          <a:p>
            <a:r>
              <a:t>Introduction statement lorem smet in alerno repre erit inaet voluptate</a:t>
            </a:r>
          </a:p>
        </p:txBody>
      </p:sp>
      <p:grpSp>
        <p:nvGrpSpPr>
          <p:cNvPr id="226" name="Group"/>
          <p:cNvGrpSpPr/>
          <p:nvPr/>
        </p:nvGrpSpPr>
        <p:grpSpPr>
          <a:xfrm>
            <a:off x="884617" y="12828985"/>
            <a:ext cx="887168" cy="887167"/>
            <a:chOff x="0" y="0"/>
            <a:chExt cx="887166" cy="887166"/>
          </a:xfrm>
        </p:grpSpPr>
        <p:sp>
          <p:nvSpPr>
            <p:cNvPr id="224"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225"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227" name="Rectangle"/>
          <p:cNvSpPr/>
          <p:nvPr/>
        </p:nvSpPr>
        <p:spPr>
          <a:xfrm>
            <a:off x="17780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228" name="Logo Shell.png" descr="Logo Shell.png"/>
          <p:cNvPicPr>
            <a:picLocks noChangeAspect="1"/>
          </p:cNvPicPr>
          <p:nvPr/>
        </p:nvPicPr>
        <p:blipFill>
          <a:blip r:embed="rId3"/>
          <a:stretch>
            <a:fillRect/>
          </a:stretch>
        </p:blipFill>
        <p:spPr>
          <a:xfrm>
            <a:off x="1986648" y="12943583"/>
            <a:ext cx="647701" cy="647701"/>
          </a:xfrm>
          <a:prstGeom prst="rect">
            <a:avLst/>
          </a:prstGeom>
          <a:ln w="12700">
            <a:miter lim="400000"/>
          </a:ln>
        </p:spPr>
      </p:pic>
      <p:sp>
        <p:nvSpPr>
          <p:cNvPr id="229" name="Line"/>
          <p:cNvSpPr/>
          <p:nvPr/>
        </p:nvSpPr>
        <p:spPr>
          <a:xfrm flipV="1">
            <a:off x="28047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230" name="Logo Halliburton Landmark.png" descr="Logo Halliburton Landmark.png"/>
          <p:cNvPicPr>
            <a:picLocks noChangeAspect="1"/>
          </p:cNvPicPr>
          <p:nvPr/>
        </p:nvPicPr>
        <p:blipFill>
          <a:blip r:embed="rId4"/>
          <a:stretch>
            <a:fillRect/>
          </a:stretch>
        </p:blipFill>
        <p:spPr>
          <a:xfrm>
            <a:off x="2975176" y="13002301"/>
            <a:ext cx="1700140" cy="540535"/>
          </a:xfrm>
          <a:prstGeom prst="rect">
            <a:avLst/>
          </a:prstGeom>
          <a:ln w="12700">
            <a:miter lim="400000"/>
          </a:ln>
        </p:spPr>
      </p:pic>
      <p:sp>
        <p:nvSpPr>
          <p:cNvPr id="231"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Image grid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38" name="Image"/>
          <p:cNvSpPr>
            <a:spLocks noGrp="1"/>
          </p:cNvSpPr>
          <p:nvPr>
            <p:ph type="pic" sz="quarter" idx="13"/>
          </p:nvPr>
        </p:nvSpPr>
        <p:spPr>
          <a:xfrm>
            <a:off x="8128994" y="6858000"/>
            <a:ext cx="8125882" cy="6858000"/>
          </a:xfrm>
          <a:prstGeom prst="rect">
            <a:avLst/>
          </a:prstGeom>
        </p:spPr>
        <p:txBody>
          <a:bodyPr lIns="91439" tIns="45719" rIns="91439" bIns="45719" anchor="t"/>
          <a:lstStyle/>
          <a:p>
            <a:endParaRPr/>
          </a:p>
        </p:txBody>
      </p:sp>
      <p:sp>
        <p:nvSpPr>
          <p:cNvPr id="239" name="Subtitle"/>
          <p:cNvSpPr>
            <a:spLocks noGrp="1"/>
          </p:cNvSpPr>
          <p:nvPr>
            <p:ph type="body" sz="quarter" idx="14"/>
          </p:nvPr>
        </p:nvSpPr>
        <p:spPr>
          <a:xfrm>
            <a:off x="10895650" y="1820623"/>
            <a:ext cx="2592833" cy="914401"/>
          </a:xfrm>
          <a:prstGeom prst="rect">
            <a:avLst/>
          </a:prstGeom>
        </p:spPr>
        <p:txBody>
          <a:bodyPr wrap="none" lIns="0" tIns="0" rIns="0" bIns="0" anchor="t">
            <a:spAutoFit/>
          </a:bodyPr>
          <a:lstStyle>
            <a:lvl1pPr marL="0" marR="57150" indent="0" algn="ctr"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Subtitle</a:t>
            </a:r>
          </a:p>
        </p:txBody>
      </p:sp>
      <p:sp>
        <p:nvSpPr>
          <p:cNvPr id="240" name="Description text lorem sit amet…"/>
          <p:cNvSpPr>
            <a:spLocks noGrp="1"/>
          </p:cNvSpPr>
          <p:nvPr>
            <p:ph type="body" sz="quarter" idx="15"/>
          </p:nvPr>
        </p:nvSpPr>
        <p:spPr>
          <a:xfrm>
            <a:off x="9917402" y="3164890"/>
            <a:ext cx="4549331" cy="1533653"/>
          </a:xfrm>
          <a:prstGeom prst="rect">
            <a:avLst/>
          </a:prstGeom>
        </p:spPr>
        <p:txBody>
          <a:bodyPr lIns="0" tIns="0" rIns="0" bIns="0" anchor="t">
            <a:spAutoFit/>
          </a:bodyPr>
          <a:lstStyle/>
          <a:p>
            <a:pPr marL="0" indent="0" algn="ctr" defTabSz="822960">
              <a:spcBef>
                <a:spcPts val="0"/>
              </a:spcBef>
              <a:buSzTx/>
              <a:buNone/>
              <a:defRPr sz="2100">
                <a:latin typeface="+mn-lt"/>
                <a:ea typeface="+mn-ea"/>
                <a:cs typeface="+mn-cs"/>
                <a:sym typeface="BentonSansF"/>
              </a:defRPr>
            </a:pPr>
            <a:r>
              <a:t>Description text lorem sit amet </a:t>
            </a:r>
          </a:p>
          <a:p>
            <a:pPr marL="0" indent="0" algn="ctr" defTabSz="822960">
              <a:spcBef>
                <a:spcPts val="0"/>
              </a:spcBef>
              <a:buSzTx/>
              <a:buNone/>
              <a:defRPr sz="2100">
                <a:latin typeface="+mn-lt"/>
                <a:ea typeface="+mn-ea"/>
                <a:cs typeface="+mn-cs"/>
                <a:sym typeface="BentonSansF"/>
              </a:defRPr>
            </a:pPr>
            <a:r>
              <a:t>alernore hend merit inaet voluptate. Duis aute irure lorem sit amet in prehend erit volupta.</a:t>
            </a:r>
          </a:p>
        </p:txBody>
      </p:sp>
      <p:sp>
        <p:nvSpPr>
          <p:cNvPr id="241" name="Image"/>
          <p:cNvSpPr>
            <a:spLocks noGrp="1"/>
          </p:cNvSpPr>
          <p:nvPr>
            <p:ph type="pic" sz="quarter" idx="16"/>
          </p:nvPr>
        </p:nvSpPr>
        <p:spPr>
          <a:xfrm>
            <a:off x="-67" y="0"/>
            <a:ext cx="8125881" cy="6858000"/>
          </a:xfrm>
          <a:prstGeom prst="rect">
            <a:avLst/>
          </a:prstGeom>
        </p:spPr>
        <p:txBody>
          <a:bodyPr lIns="91439" tIns="45719" rIns="91439" bIns="45719" anchor="t"/>
          <a:lstStyle/>
          <a:p>
            <a:endParaRPr/>
          </a:p>
        </p:txBody>
      </p:sp>
      <p:sp>
        <p:nvSpPr>
          <p:cNvPr id="242" name="Subtitle"/>
          <p:cNvSpPr>
            <a:spLocks noGrp="1"/>
          </p:cNvSpPr>
          <p:nvPr>
            <p:ph type="body" sz="quarter" idx="17"/>
          </p:nvPr>
        </p:nvSpPr>
        <p:spPr>
          <a:xfrm>
            <a:off x="2766591" y="8678623"/>
            <a:ext cx="2592833" cy="914401"/>
          </a:xfrm>
          <a:prstGeom prst="rect">
            <a:avLst/>
          </a:prstGeom>
        </p:spPr>
        <p:txBody>
          <a:bodyPr wrap="none" lIns="0" tIns="0" rIns="0" bIns="0" anchor="t">
            <a:spAutoFit/>
          </a:bodyPr>
          <a:lstStyle>
            <a:lvl1pPr marL="0" marR="57150" indent="0" algn="ctr"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Subtitle</a:t>
            </a:r>
          </a:p>
        </p:txBody>
      </p:sp>
      <p:sp>
        <p:nvSpPr>
          <p:cNvPr id="243" name="Description text lorem sit amet…"/>
          <p:cNvSpPr>
            <a:spLocks noGrp="1"/>
          </p:cNvSpPr>
          <p:nvPr>
            <p:ph type="body" sz="quarter" idx="18"/>
          </p:nvPr>
        </p:nvSpPr>
        <p:spPr>
          <a:xfrm>
            <a:off x="1750439" y="10022890"/>
            <a:ext cx="4625137" cy="1533653"/>
          </a:xfrm>
          <a:prstGeom prst="rect">
            <a:avLst/>
          </a:prstGeom>
        </p:spPr>
        <p:txBody>
          <a:bodyPr lIns="0" tIns="0" rIns="0" bIns="0" anchor="t">
            <a:spAutoFit/>
          </a:bodyPr>
          <a:lstStyle/>
          <a:p>
            <a:pPr marL="0" indent="0" algn="ctr" defTabSz="822960">
              <a:spcBef>
                <a:spcPts val="0"/>
              </a:spcBef>
              <a:buSzTx/>
              <a:buNone/>
              <a:defRPr sz="2100">
                <a:latin typeface="+mn-lt"/>
                <a:ea typeface="+mn-ea"/>
                <a:cs typeface="+mn-cs"/>
                <a:sym typeface="BentonSansF"/>
              </a:defRPr>
            </a:pPr>
            <a:r>
              <a:t>Description text lorem sit amet </a:t>
            </a:r>
          </a:p>
          <a:p>
            <a:pPr marL="0" indent="0" algn="ctr" defTabSz="822960">
              <a:spcBef>
                <a:spcPts val="0"/>
              </a:spcBef>
              <a:buSzTx/>
              <a:buNone/>
              <a:defRPr sz="2100">
                <a:latin typeface="+mn-lt"/>
                <a:ea typeface="+mn-ea"/>
                <a:cs typeface="+mn-cs"/>
                <a:sym typeface="BentonSansF"/>
              </a:defRPr>
            </a:pPr>
            <a:r>
              <a:t>alernore hend merit inaet voluptate. Duis aute irure lorem sit amet in prehend erit volupta.</a:t>
            </a:r>
          </a:p>
        </p:txBody>
      </p:sp>
      <p:sp>
        <p:nvSpPr>
          <p:cNvPr id="244" name="Image"/>
          <p:cNvSpPr>
            <a:spLocks noGrp="1"/>
          </p:cNvSpPr>
          <p:nvPr>
            <p:ph type="pic" sz="quarter" idx="19"/>
          </p:nvPr>
        </p:nvSpPr>
        <p:spPr>
          <a:xfrm>
            <a:off x="16258054" y="0"/>
            <a:ext cx="8125881" cy="6858000"/>
          </a:xfrm>
          <a:prstGeom prst="rect">
            <a:avLst/>
          </a:prstGeom>
        </p:spPr>
        <p:txBody>
          <a:bodyPr lIns="91439" tIns="45719" rIns="91439" bIns="45719" anchor="t"/>
          <a:lstStyle/>
          <a:p>
            <a:endParaRPr/>
          </a:p>
        </p:txBody>
      </p:sp>
      <p:sp>
        <p:nvSpPr>
          <p:cNvPr id="245" name="Subtitle"/>
          <p:cNvSpPr>
            <a:spLocks noGrp="1"/>
          </p:cNvSpPr>
          <p:nvPr>
            <p:ph type="body" sz="quarter" idx="20"/>
          </p:nvPr>
        </p:nvSpPr>
        <p:spPr>
          <a:xfrm>
            <a:off x="19024712" y="8678623"/>
            <a:ext cx="2592833" cy="914401"/>
          </a:xfrm>
          <a:prstGeom prst="rect">
            <a:avLst/>
          </a:prstGeom>
        </p:spPr>
        <p:txBody>
          <a:bodyPr wrap="none" lIns="0" tIns="0" rIns="0" bIns="0" anchor="t">
            <a:spAutoFit/>
          </a:bodyPr>
          <a:lstStyle>
            <a:lvl1pPr marL="0" marR="57150" indent="0" algn="ctr"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Subtitle</a:t>
            </a:r>
          </a:p>
        </p:txBody>
      </p:sp>
      <p:sp>
        <p:nvSpPr>
          <p:cNvPr id="246" name="Description text lorem sit amet…"/>
          <p:cNvSpPr>
            <a:spLocks noGrp="1"/>
          </p:cNvSpPr>
          <p:nvPr>
            <p:ph type="body" sz="quarter" idx="21"/>
          </p:nvPr>
        </p:nvSpPr>
        <p:spPr>
          <a:xfrm>
            <a:off x="18028270" y="10022890"/>
            <a:ext cx="4585715" cy="1533653"/>
          </a:xfrm>
          <a:prstGeom prst="rect">
            <a:avLst/>
          </a:prstGeom>
        </p:spPr>
        <p:txBody>
          <a:bodyPr lIns="0" tIns="0" rIns="0" bIns="0" anchor="t">
            <a:spAutoFit/>
          </a:bodyPr>
          <a:lstStyle/>
          <a:p>
            <a:pPr marL="0" indent="0" algn="ctr" defTabSz="822960">
              <a:spcBef>
                <a:spcPts val="0"/>
              </a:spcBef>
              <a:buSzTx/>
              <a:buNone/>
              <a:defRPr sz="2100">
                <a:latin typeface="+mn-lt"/>
                <a:ea typeface="+mn-ea"/>
                <a:cs typeface="+mn-cs"/>
                <a:sym typeface="BentonSansF"/>
              </a:defRPr>
            </a:pPr>
            <a:r>
              <a:t>Description text lorem sit amet </a:t>
            </a:r>
          </a:p>
          <a:p>
            <a:pPr marL="0" indent="0" algn="ctr" defTabSz="822960">
              <a:spcBef>
                <a:spcPts val="0"/>
              </a:spcBef>
              <a:buSzTx/>
              <a:buNone/>
              <a:defRPr sz="2100">
                <a:latin typeface="+mn-lt"/>
                <a:ea typeface="+mn-ea"/>
                <a:cs typeface="+mn-cs"/>
                <a:sym typeface="BentonSansF"/>
              </a:defRPr>
            </a:pPr>
            <a:r>
              <a:t>alernore hend merit inaet voluptate. Duis aute irure lorem sit amet in prehend erit volupta.</a:t>
            </a:r>
          </a:p>
        </p:txBody>
      </p:sp>
      <p:pic>
        <p:nvPicPr>
          <p:cNvPr id="247" name="Image" descr="Image"/>
          <p:cNvPicPr>
            <a:picLocks noChangeAspect="1"/>
          </p:cNvPicPr>
          <p:nvPr/>
        </p:nvPicPr>
        <p:blipFill>
          <a:blip r:embed="rId2"/>
          <a:srcRect l="1739" t="1850" r="1645" b="1501"/>
          <a:stretch>
            <a:fillRect/>
          </a:stretch>
        </p:blipFill>
        <p:spPr>
          <a:xfrm>
            <a:off x="1768723" y="12828985"/>
            <a:ext cx="887004" cy="887310"/>
          </a:xfrm>
          <a:prstGeom prst="rect">
            <a:avLst/>
          </a:prstGeom>
          <a:ln w="12700">
            <a:miter lim="400000"/>
          </a:ln>
        </p:spPr>
      </p:pic>
      <p:grpSp>
        <p:nvGrpSpPr>
          <p:cNvPr id="250" name="Group"/>
          <p:cNvGrpSpPr/>
          <p:nvPr/>
        </p:nvGrpSpPr>
        <p:grpSpPr>
          <a:xfrm>
            <a:off x="884617" y="12828985"/>
            <a:ext cx="887168" cy="887167"/>
            <a:chOff x="0" y="0"/>
            <a:chExt cx="887166" cy="887166"/>
          </a:xfrm>
        </p:grpSpPr>
        <p:sp>
          <p:nvSpPr>
            <p:cNvPr id="248"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249" name="droppedImage.pdf" descr="droppedImage.pdf"/>
            <p:cNvPicPr>
              <a:picLocks noChangeAspect="1"/>
            </p:cNvPicPr>
            <p:nvPr/>
          </p:nvPicPr>
          <p:blipFill>
            <a:blip r:embed="rId3"/>
            <a:stretch>
              <a:fillRect/>
            </a:stretch>
          </p:blipFill>
          <p:spPr>
            <a:xfrm>
              <a:off x="139764" y="272022"/>
              <a:ext cx="617552" cy="386940"/>
            </a:xfrm>
            <a:prstGeom prst="rect">
              <a:avLst/>
            </a:prstGeom>
            <a:ln w="12700" cap="flat">
              <a:noFill/>
              <a:miter lim="400000"/>
            </a:ln>
            <a:effectLst/>
          </p:spPr>
        </p:pic>
      </p:grpSp>
      <p:sp>
        <p:nvSpPr>
          <p:cNvPr id="251"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ver v.3">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58" name="Image"/>
          <p:cNvSpPr>
            <a:spLocks noGrp="1"/>
          </p:cNvSpPr>
          <p:nvPr>
            <p:ph type="pic" idx="13"/>
          </p:nvPr>
        </p:nvSpPr>
        <p:spPr>
          <a:xfrm>
            <a:off x="0" y="0"/>
            <a:ext cx="24384000" cy="13716000"/>
          </a:xfrm>
          <a:prstGeom prst="rect">
            <a:avLst/>
          </a:prstGeom>
        </p:spPr>
        <p:txBody>
          <a:bodyPr lIns="91439" tIns="45719" rIns="91439" bIns="45719" anchor="t"/>
          <a:lstStyle/>
          <a:p>
            <a:endParaRPr/>
          </a:p>
        </p:txBody>
      </p:sp>
      <p:sp>
        <p:nvSpPr>
          <p:cNvPr id="259" name="Presentation…"/>
          <p:cNvSpPr>
            <a:spLocks noGrp="1"/>
          </p:cNvSpPr>
          <p:nvPr>
            <p:ph type="body" sz="quarter" idx="14"/>
          </p:nvPr>
        </p:nvSpPr>
        <p:spPr>
          <a:xfrm>
            <a:off x="5207719" y="3934723"/>
            <a:ext cx="13968562" cy="3291841"/>
          </a:xfrm>
          <a:prstGeom prst="rect">
            <a:avLst/>
          </a:prstGeom>
        </p:spPr>
        <p:txBody>
          <a:bodyPr lIns="0" tIns="0" rIns="0" bIns="0" anchor="t">
            <a:spAutoFit/>
          </a:bodyPr>
          <a:lstStyle/>
          <a:p>
            <a:pPr marL="0" indent="0" algn="ctr" defTabSz="4572000">
              <a:lnSpc>
                <a:spcPct val="80000"/>
              </a:lnSpc>
              <a:spcBef>
                <a:spcPts val="0"/>
              </a:spcBef>
              <a:buSzTx/>
              <a:buNone/>
              <a:defRPr sz="12000">
                <a:solidFill>
                  <a:srgbClr val="424242"/>
                </a:solidFill>
                <a:latin typeface="Quarto Bold"/>
                <a:ea typeface="Quarto Bold"/>
                <a:cs typeface="Quarto Bold"/>
                <a:sym typeface="Quarto Bold"/>
              </a:defRPr>
            </a:pPr>
            <a:r>
              <a:t>Presentation </a:t>
            </a:r>
          </a:p>
          <a:p>
            <a:pPr marL="0" indent="0" algn="ctr" defTabSz="4572000">
              <a:lnSpc>
                <a:spcPct val="80000"/>
              </a:lnSpc>
              <a:spcBef>
                <a:spcPts val="0"/>
              </a:spcBef>
              <a:buSzTx/>
              <a:buNone/>
              <a:defRPr sz="12000">
                <a:solidFill>
                  <a:srgbClr val="424242"/>
                </a:solidFill>
                <a:latin typeface="Quarto Bold"/>
                <a:ea typeface="Quarto Bold"/>
                <a:cs typeface="Quarto Bold"/>
                <a:sym typeface="Quarto Bold"/>
              </a:defRPr>
            </a:pPr>
            <a:r>
              <a:t>title statement.</a:t>
            </a:r>
          </a:p>
        </p:txBody>
      </p:sp>
      <p:sp>
        <p:nvSpPr>
          <p:cNvPr id="260" name="Presentation subtitle"/>
          <p:cNvSpPr>
            <a:spLocks noGrp="1"/>
          </p:cNvSpPr>
          <p:nvPr>
            <p:ph type="body" sz="quarter" idx="15"/>
          </p:nvPr>
        </p:nvSpPr>
        <p:spPr>
          <a:xfrm>
            <a:off x="6971548" y="8057545"/>
            <a:ext cx="10440906" cy="327661"/>
          </a:xfrm>
          <a:prstGeom prst="rect">
            <a:avLst/>
          </a:prstGeom>
        </p:spPr>
        <p:txBody>
          <a:bodyPr lIns="0" tIns="0" rIns="0" bIns="0" anchor="t">
            <a:spAutoFit/>
          </a:bodyPr>
          <a:lstStyle>
            <a:lvl1pPr marL="0" indent="0" algn="ctr"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Presentation subtitle</a:t>
            </a:r>
          </a:p>
        </p:txBody>
      </p:sp>
      <p:sp>
        <p:nvSpPr>
          <p:cNvPr id="261" name="JANUARY 2017"/>
          <p:cNvSpPr>
            <a:spLocks noGrp="1"/>
          </p:cNvSpPr>
          <p:nvPr>
            <p:ph type="body" sz="quarter" idx="16"/>
          </p:nvPr>
        </p:nvSpPr>
        <p:spPr>
          <a:xfrm>
            <a:off x="9720247" y="2978350"/>
            <a:ext cx="4943507" cy="254001"/>
          </a:xfrm>
          <a:prstGeom prst="rect">
            <a:avLst/>
          </a:prstGeom>
        </p:spPr>
        <p:txBody>
          <a:bodyPr lIns="0" tIns="0" rIns="0" bIns="0" anchor="t">
            <a:spAutoFit/>
          </a:bodyPr>
          <a:lstStyle>
            <a:lvl1pPr marL="0" indent="0" algn="ctr"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JANUARY 2017</a:t>
            </a:r>
          </a:p>
        </p:txBody>
      </p:sp>
      <p:sp>
        <p:nvSpPr>
          <p:cNvPr id="262" name="Line"/>
          <p:cNvSpPr>
            <a:spLocks noGrp="1"/>
          </p:cNvSpPr>
          <p:nvPr>
            <p:ph type="body" sz="quarter" idx="17"/>
          </p:nvPr>
        </p:nvSpPr>
        <p:spPr>
          <a:xfrm>
            <a:off x="11529976" y="101026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lnSpc>
                <a:spcPct val="100000"/>
              </a:lnSpc>
              <a:spcBef>
                <a:spcPts val="2000"/>
              </a:spcBef>
              <a:buSzTx/>
              <a:buNone/>
              <a:defRPr sz="3000" cap="all" spc="300">
                <a:latin typeface="+mn-lt"/>
                <a:ea typeface="+mn-ea"/>
                <a:cs typeface="+mn-cs"/>
                <a:sym typeface="BentonSansF"/>
              </a:defRPr>
            </a:pPr>
            <a:endParaRPr/>
          </a:p>
        </p:txBody>
      </p:sp>
      <p:pic>
        <p:nvPicPr>
          <p:cNvPr id="263" name="Image" descr="Image"/>
          <p:cNvPicPr>
            <a:picLocks noChangeAspect="1"/>
          </p:cNvPicPr>
          <p:nvPr/>
        </p:nvPicPr>
        <p:blipFill>
          <a:blip r:embed="rId2"/>
          <a:srcRect l="1739" t="1850" r="1645" b="1501"/>
          <a:stretch>
            <a:fillRect/>
          </a:stretch>
        </p:blipFill>
        <p:spPr>
          <a:xfrm>
            <a:off x="1768723" y="12828985"/>
            <a:ext cx="887004" cy="887310"/>
          </a:xfrm>
          <a:prstGeom prst="rect">
            <a:avLst/>
          </a:prstGeom>
          <a:ln w="12700">
            <a:miter lim="400000"/>
          </a:ln>
        </p:spPr>
      </p:pic>
      <p:grpSp>
        <p:nvGrpSpPr>
          <p:cNvPr id="266" name="Group"/>
          <p:cNvGrpSpPr/>
          <p:nvPr/>
        </p:nvGrpSpPr>
        <p:grpSpPr>
          <a:xfrm>
            <a:off x="884617" y="12828985"/>
            <a:ext cx="887168" cy="887167"/>
            <a:chOff x="0" y="0"/>
            <a:chExt cx="887166" cy="887166"/>
          </a:xfrm>
        </p:grpSpPr>
        <p:sp>
          <p:nvSpPr>
            <p:cNvPr id="264"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265" name="droppedImage.pdf" descr="droppedImage.pdf"/>
            <p:cNvPicPr>
              <a:picLocks noChangeAspect="1"/>
            </p:cNvPicPr>
            <p:nvPr/>
          </p:nvPicPr>
          <p:blipFill>
            <a:blip r:embed="rId3"/>
            <a:stretch>
              <a:fillRect/>
            </a:stretch>
          </p:blipFill>
          <p:spPr>
            <a:xfrm>
              <a:off x="139764" y="272022"/>
              <a:ext cx="617552" cy="386940"/>
            </a:xfrm>
            <a:prstGeom prst="rect">
              <a:avLst/>
            </a:prstGeom>
            <a:ln w="12700" cap="flat">
              <a:noFill/>
              <a:miter lim="400000"/>
            </a:ln>
            <a:effectLst/>
          </p:spPr>
        </p:pic>
      </p:grpSp>
      <p:sp>
        <p:nvSpPr>
          <p:cNvPr id="267"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eam 2 row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74" name="Role description"/>
          <p:cNvSpPr>
            <a:spLocks noGrp="1"/>
          </p:cNvSpPr>
          <p:nvPr>
            <p:ph type="body" sz="quarter" idx="13"/>
          </p:nvPr>
        </p:nvSpPr>
        <p:spPr>
          <a:xfrm>
            <a:off x="1773047" y="6410945"/>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75" name="Name Surname"/>
          <p:cNvSpPr>
            <a:spLocks noGrp="1"/>
          </p:cNvSpPr>
          <p:nvPr>
            <p:ph type="body" sz="quarter" idx="14"/>
          </p:nvPr>
        </p:nvSpPr>
        <p:spPr>
          <a:xfrm>
            <a:off x="1762760"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76" name="Image"/>
          <p:cNvSpPr>
            <a:spLocks noGrp="1"/>
          </p:cNvSpPr>
          <p:nvPr>
            <p:ph type="pic" sz="quarter" idx="15"/>
          </p:nvPr>
        </p:nvSpPr>
        <p:spPr>
          <a:xfrm>
            <a:off x="1762723" y="2586631"/>
            <a:ext cx="2865814" cy="2866027"/>
          </a:xfrm>
          <a:prstGeom prst="rect">
            <a:avLst/>
          </a:prstGeom>
        </p:spPr>
        <p:txBody>
          <a:bodyPr lIns="91439" tIns="45719" rIns="91439" bIns="45719" anchor="t"/>
          <a:lstStyle/>
          <a:p>
            <a:endParaRPr/>
          </a:p>
        </p:txBody>
      </p:sp>
      <p:sp>
        <p:nvSpPr>
          <p:cNvPr id="277" name="Role description"/>
          <p:cNvSpPr>
            <a:spLocks noGrp="1"/>
          </p:cNvSpPr>
          <p:nvPr>
            <p:ph type="body" sz="quarter" idx="16"/>
          </p:nvPr>
        </p:nvSpPr>
        <p:spPr>
          <a:xfrm>
            <a:off x="6994728" y="6410945"/>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78" name="Name Surname"/>
          <p:cNvSpPr>
            <a:spLocks noGrp="1"/>
          </p:cNvSpPr>
          <p:nvPr>
            <p:ph type="body" sz="quarter" idx="17"/>
          </p:nvPr>
        </p:nvSpPr>
        <p:spPr>
          <a:xfrm>
            <a:off x="6984441"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79" name="Image"/>
          <p:cNvSpPr>
            <a:spLocks noGrp="1"/>
          </p:cNvSpPr>
          <p:nvPr>
            <p:ph type="pic" sz="quarter" idx="18"/>
          </p:nvPr>
        </p:nvSpPr>
        <p:spPr>
          <a:xfrm>
            <a:off x="6984404" y="2586631"/>
            <a:ext cx="2865814" cy="2866027"/>
          </a:xfrm>
          <a:prstGeom prst="rect">
            <a:avLst/>
          </a:prstGeom>
        </p:spPr>
        <p:txBody>
          <a:bodyPr lIns="91439" tIns="45719" rIns="91439" bIns="45719" anchor="t"/>
          <a:lstStyle/>
          <a:p>
            <a:endParaRPr/>
          </a:p>
        </p:txBody>
      </p:sp>
      <p:sp>
        <p:nvSpPr>
          <p:cNvPr id="280" name="Role description"/>
          <p:cNvSpPr>
            <a:spLocks noGrp="1"/>
          </p:cNvSpPr>
          <p:nvPr>
            <p:ph type="body" sz="quarter" idx="19"/>
          </p:nvPr>
        </p:nvSpPr>
        <p:spPr>
          <a:xfrm>
            <a:off x="12205961" y="6410945"/>
            <a:ext cx="37081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81" name="Name Surname"/>
          <p:cNvSpPr>
            <a:spLocks noGrp="1"/>
          </p:cNvSpPr>
          <p:nvPr>
            <p:ph type="body" sz="quarter" idx="20"/>
          </p:nvPr>
        </p:nvSpPr>
        <p:spPr>
          <a:xfrm>
            <a:off x="12195674"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82" name="Image"/>
          <p:cNvSpPr>
            <a:spLocks noGrp="1"/>
          </p:cNvSpPr>
          <p:nvPr>
            <p:ph type="pic" sz="quarter" idx="21"/>
          </p:nvPr>
        </p:nvSpPr>
        <p:spPr>
          <a:xfrm>
            <a:off x="12195638" y="2586631"/>
            <a:ext cx="2865814" cy="2866027"/>
          </a:xfrm>
          <a:prstGeom prst="rect">
            <a:avLst/>
          </a:prstGeom>
        </p:spPr>
        <p:txBody>
          <a:bodyPr lIns="91439" tIns="45719" rIns="91439" bIns="45719" anchor="t"/>
          <a:lstStyle/>
          <a:p>
            <a:endParaRPr/>
          </a:p>
        </p:txBody>
      </p:sp>
      <p:sp>
        <p:nvSpPr>
          <p:cNvPr id="283" name="Role description"/>
          <p:cNvSpPr>
            <a:spLocks noGrp="1"/>
          </p:cNvSpPr>
          <p:nvPr>
            <p:ph type="body" sz="quarter" idx="22"/>
          </p:nvPr>
        </p:nvSpPr>
        <p:spPr>
          <a:xfrm>
            <a:off x="17421428" y="6410945"/>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84" name="Name Surname"/>
          <p:cNvSpPr>
            <a:spLocks noGrp="1"/>
          </p:cNvSpPr>
          <p:nvPr>
            <p:ph type="body" sz="quarter" idx="23"/>
          </p:nvPr>
        </p:nvSpPr>
        <p:spPr>
          <a:xfrm>
            <a:off x="17411140"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85" name="Image"/>
          <p:cNvSpPr>
            <a:spLocks noGrp="1"/>
          </p:cNvSpPr>
          <p:nvPr>
            <p:ph type="pic" sz="quarter" idx="24"/>
          </p:nvPr>
        </p:nvSpPr>
        <p:spPr>
          <a:xfrm>
            <a:off x="17411103" y="2586631"/>
            <a:ext cx="2865814" cy="2866027"/>
          </a:xfrm>
          <a:prstGeom prst="rect">
            <a:avLst/>
          </a:prstGeom>
        </p:spPr>
        <p:txBody>
          <a:bodyPr lIns="91439" tIns="45719" rIns="91439" bIns="45719" anchor="t"/>
          <a:lstStyle/>
          <a:p>
            <a:endParaRPr/>
          </a:p>
        </p:txBody>
      </p:sp>
      <p:sp>
        <p:nvSpPr>
          <p:cNvPr id="286" name="Role description"/>
          <p:cNvSpPr>
            <a:spLocks noGrp="1"/>
          </p:cNvSpPr>
          <p:nvPr>
            <p:ph type="body" sz="quarter" idx="25"/>
          </p:nvPr>
        </p:nvSpPr>
        <p:spPr>
          <a:xfrm>
            <a:off x="1773047" y="11370903"/>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87" name="Name Surname"/>
          <p:cNvSpPr>
            <a:spLocks noGrp="1"/>
          </p:cNvSpPr>
          <p:nvPr>
            <p:ph type="body" sz="quarter" idx="26"/>
          </p:nvPr>
        </p:nvSpPr>
        <p:spPr>
          <a:xfrm>
            <a:off x="1762760"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88" name="Image"/>
          <p:cNvSpPr>
            <a:spLocks noGrp="1"/>
          </p:cNvSpPr>
          <p:nvPr>
            <p:ph type="pic" sz="quarter" idx="27"/>
          </p:nvPr>
        </p:nvSpPr>
        <p:spPr>
          <a:xfrm>
            <a:off x="1762723" y="7546590"/>
            <a:ext cx="2865814" cy="2866027"/>
          </a:xfrm>
          <a:prstGeom prst="rect">
            <a:avLst/>
          </a:prstGeom>
        </p:spPr>
        <p:txBody>
          <a:bodyPr lIns="91439" tIns="45719" rIns="91439" bIns="45719" anchor="t"/>
          <a:lstStyle/>
          <a:p>
            <a:endParaRPr/>
          </a:p>
        </p:txBody>
      </p:sp>
      <p:sp>
        <p:nvSpPr>
          <p:cNvPr id="289" name="Role description"/>
          <p:cNvSpPr>
            <a:spLocks noGrp="1"/>
          </p:cNvSpPr>
          <p:nvPr>
            <p:ph type="body" sz="quarter" idx="28"/>
          </p:nvPr>
        </p:nvSpPr>
        <p:spPr>
          <a:xfrm>
            <a:off x="6994728" y="11370903"/>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90" name="Name Surname"/>
          <p:cNvSpPr>
            <a:spLocks noGrp="1"/>
          </p:cNvSpPr>
          <p:nvPr>
            <p:ph type="body" sz="quarter" idx="29"/>
          </p:nvPr>
        </p:nvSpPr>
        <p:spPr>
          <a:xfrm>
            <a:off x="6984441"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91" name="Image"/>
          <p:cNvSpPr>
            <a:spLocks noGrp="1"/>
          </p:cNvSpPr>
          <p:nvPr>
            <p:ph type="pic" sz="quarter" idx="30"/>
          </p:nvPr>
        </p:nvSpPr>
        <p:spPr>
          <a:xfrm>
            <a:off x="6984404" y="7546590"/>
            <a:ext cx="2865814" cy="2866027"/>
          </a:xfrm>
          <a:prstGeom prst="rect">
            <a:avLst/>
          </a:prstGeom>
        </p:spPr>
        <p:txBody>
          <a:bodyPr lIns="91439" tIns="45719" rIns="91439" bIns="45719" anchor="t"/>
          <a:lstStyle/>
          <a:p>
            <a:endParaRPr/>
          </a:p>
        </p:txBody>
      </p:sp>
      <p:sp>
        <p:nvSpPr>
          <p:cNvPr id="292" name="Role description"/>
          <p:cNvSpPr>
            <a:spLocks noGrp="1"/>
          </p:cNvSpPr>
          <p:nvPr>
            <p:ph type="body" sz="quarter" idx="31"/>
          </p:nvPr>
        </p:nvSpPr>
        <p:spPr>
          <a:xfrm>
            <a:off x="12205961" y="11370903"/>
            <a:ext cx="37081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93" name="Name Surname"/>
          <p:cNvSpPr>
            <a:spLocks noGrp="1"/>
          </p:cNvSpPr>
          <p:nvPr>
            <p:ph type="body" sz="quarter" idx="32"/>
          </p:nvPr>
        </p:nvSpPr>
        <p:spPr>
          <a:xfrm>
            <a:off x="12195674"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94" name="Image"/>
          <p:cNvSpPr>
            <a:spLocks noGrp="1"/>
          </p:cNvSpPr>
          <p:nvPr>
            <p:ph type="pic" sz="quarter" idx="33"/>
          </p:nvPr>
        </p:nvSpPr>
        <p:spPr>
          <a:xfrm>
            <a:off x="12195638" y="7546590"/>
            <a:ext cx="2865814" cy="2866027"/>
          </a:xfrm>
          <a:prstGeom prst="rect">
            <a:avLst/>
          </a:prstGeom>
        </p:spPr>
        <p:txBody>
          <a:bodyPr lIns="91439" tIns="45719" rIns="91439" bIns="45719" anchor="t"/>
          <a:lstStyle/>
          <a:p>
            <a:endParaRPr/>
          </a:p>
        </p:txBody>
      </p:sp>
      <p:sp>
        <p:nvSpPr>
          <p:cNvPr id="295" name="Role description"/>
          <p:cNvSpPr>
            <a:spLocks noGrp="1"/>
          </p:cNvSpPr>
          <p:nvPr>
            <p:ph type="body" sz="quarter" idx="34"/>
          </p:nvPr>
        </p:nvSpPr>
        <p:spPr>
          <a:xfrm>
            <a:off x="17421428" y="11370903"/>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96" name="Name Surname"/>
          <p:cNvSpPr>
            <a:spLocks noGrp="1"/>
          </p:cNvSpPr>
          <p:nvPr>
            <p:ph type="body" sz="quarter" idx="35"/>
          </p:nvPr>
        </p:nvSpPr>
        <p:spPr>
          <a:xfrm>
            <a:off x="17411140"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97" name="Image"/>
          <p:cNvSpPr>
            <a:spLocks noGrp="1"/>
          </p:cNvSpPr>
          <p:nvPr>
            <p:ph type="pic" sz="quarter" idx="36"/>
          </p:nvPr>
        </p:nvSpPr>
        <p:spPr>
          <a:xfrm>
            <a:off x="17411103" y="7546590"/>
            <a:ext cx="2865814" cy="2866027"/>
          </a:xfrm>
          <a:prstGeom prst="rect">
            <a:avLst/>
          </a:prstGeom>
        </p:spPr>
        <p:txBody>
          <a:bodyPr lIns="91439" tIns="45719" rIns="91439" bIns="45719" anchor="t"/>
          <a:lstStyle/>
          <a:p>
            <a:endParaRPr/>
          </a:p>
        </p:txBody>
      </p:sp>
      <p:sp>
        <p:nvSpPr>
          <p:cNvPr id="298" name="primary footer"/>
          <p:cNvSpPr>
            <a:spLocks noGrp="1"/>
          </p:cNvSpPr>
          <p:nvPr>
            <p:ph type="body" sz="quarter" idx="37"/>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299" name="secondary footer"/>
          <p:cNvSpPr>
            <a:spLocks noGrp="1"/>
          </p:cNvSpPr>
          <p:nvPr>
            <p:ph type="body" sz="quarter" idx="38"/>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300" name="Text"/>
          <p:cNvSpPr txBox="1">
            <a:spLocks noGrp="1"/>
          </p:cNvSpPr>
          <p:nvPr>
            <p:ph type="body" sz="quarter" idx="39"/>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01" name="SECTION"/>
          <p:cNvSpPr>
            <a:spLocks noGrp="1"/>
          </p:cNvSpPr>
          <p:nvPr>
            <p:ph type="body" sz="quarter" idx="40"/>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grpSp>
        <p:nvGrpSpPr>
          <p:cNvPr id="304" name="Group"/>
          <p:cNvGrpSpPr/>
          <p:nvPr/>
        </p:nvGrpSpPr>
        <p:grpSpPr>
          <a:xfrm>
            <a:off x="884617" y="12828985"/>
            <a:ext cx="887168" cy="887167"/>
            <a:chOff x="0" y="0"/>
            <a:chExt cx="887166" cy="887166"/>
          </a:xfrm>
        </p:grpSpPr>
        <p:sp>
          <p:nvSpPr>
            <p:cNvPr id="302"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303"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305"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306"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307"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308"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309"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eam 3 row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316" name="Role description"/>
          <p:cNvSpPr>
            <a:spLocks noGrp="1"/>
          </p:cNvSpPr>
          <p:nvPr>
            <p:ph type="body" sz="quarter" idx="13"/>
          </p:nvPr>
        </p:nvSpPr>
        <p:spPr>
          <a:xfrm>
            <a:off x="1765755" y="4905554"/>
            <a:ext cx="2425734"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17" name="Image"/>
          <p:cNvSpPr>
            <a:spLocks noGrp="1"/>
          </p:cNvSpPr>
          <p:nvPr>
            <p:ph type="pic" sz="quarter" idx="14"/>
          </p:nvPr>
        </p:nvSpPr>
        <p:spPr>
          <a:xfrm>
            <a:off x="1758958" y="2317227"/>
            <a:ext cx="1874651" cy="1874724"/>
          </a:xfrm>
          <a:prstGeom prst="rect">
            <a:avLst/>
          </a:prstGeom>
        </p:spPr>
        <p:txBody>
          <a:bodyPr lIns="91439" tIns="45719" rIns="91439" bIns="45719" anchor="t"/>
          <a:lstStyle/>
          <a:p>
            <a:endParaRPr/>
          </a:p>
        </p:txBody>
      </p:sp>
      <p:sp>
        <p:nvSpPr>
          <p:cNvPr id="318" name="Name Surname"/>
          <p:cNvSpPr>
            <a:spLocks noGrp="1"/>
          </p:cNvSpPr>
          <p:nvPr>
            <p:ph type="body" sz="quarter" idx="15"/>
          </p:nvPr>
        </p:nvSpPr>
        <p:spPr>
          <a:xfrm>
            <a:off x="1759024"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19" name="Role description"/>
          <p:cNvSpPr>
            <a:spLocks noGrp="1"/>
          </p:cNvSpPr>
          <p:nvPr>
            <p:ph type="body" sz="quarter" idx="16"/>
          </p:nvPr>
        </p:nvSpPr>
        <p:spPr>
          <a:xfrm>
            <a:off x="1765754" y="8122810"/>
            <a:ext cx="2425738"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0" name="Image"/>
          <p:cNvSpPr>
            <a:spLocks noGrp="1"/>
          </p:cNvSpPr>
          <p:nvPr>
            <p:ph type="pic" sz="quarter" idx="17"/>
          </p:nvPr>
        </p:nvSpPr>
        <p:spPr>
          <a:xfrm>
            <a:off x="1758958" y="5534483"/>
            <a:ext cx="1874652" cy="1874724"/>
          </a:xfrm>
          <a:prstGeom prst="rect">
            <a:avLst/>
          </a:prstGeom>
        </p:spPr>
        <p:txBody>
          <a:bodyPr lIns="91439" tIns="45719" rIns="91439" bIns="45719" anchor="t"/>
          <a:lstStyle/>
          <a:p>
            <a:endParaRPr/>
          </a:p>
        </p:txBody>
      </p:sp>
      <p:sp>
        <p:nvSpPr>
          <p:cNvPr id="321" name="Name Surname"/>
          <p:cNvSpPr>
            <a:spLocks noGrp="1"/>
          </p:cNvSpPr>
          <p:nvPr>
            <p:ph type="body" sz="quarter" idx="18"/>
          </p:nvPr>
        </p:nvSpPr>
        <p:spPr>
          <a:xfrm>
            <a:off x="1759025" y="7564122"/>
            <a:ext cx="2439197"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22" name="Role description"/>
          <p:cNvSpPr>
            <a:spLocks noGrp="1"/>
          </p:cNvSpPr>
          <p:nvPr>
            <p:ph type="body" sz="quarter" idx="19"/>
          </p:nvPr>
        </p:nvSpPr>
        <p:spPr>
          <a:xfrm>
            <a:off x="1765755" y="11340063"/>
            <a:ext cx="2425734"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3" name="Image"/>
          <p:cNvSpPr>
            <a:spLocks noGrp="1"/>
          </p:cNvSpPr>
          <p:nvPr>
            <p:ph type="pic" sz="quarter" idx="20"/>
          </p:nvPr>
        </p:nvSpPr>
        <p:spPr>
          <a:xfrm>
            <a:off x="1758958" y="8751736"/>
            <a:ext cx="1874651" cy="1874724"/>
          </a:xfrm>
          <a:prstGeom prst="rect">
            <a:avLst/>
          </a:prstGeom>
        </p:spPr>
        <p:txBody>
          <a:bodyPr lIns="91439" tIns="45719" rIns="91439" bIns="45719" anchor="t"/>
          <a:lstStyle/>
          <a:p>
            <a:endParaRPr/>
          </a:p>
        </p:txBody>
      </p:sp>
      <p:sp>
        <p:nvSpPr>
          <p:cNvPr id="324" name="Name Surname"/>
          <p:cNvSpPr>
            <a:spLocks noGrp="1"/>
          </p:cNvSpPr>
          <p:nvPr>
            <p:ph type="body" sz="quarter" idx="21"/>
          </p:nvPr>
        </p:nvSpPr>
        <p:spPr>
          <a:xfrm>
            <a:off x="1759024"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25" name="Role description"/>
          <p:cNvSpPr>
            <a:spLocks noGrp="1"/>
          </p:cNvSpPr>
          <p:nvPr>
            <p:ph type="body" sz="quarter" idx="22"/>
          </p:nvPr>
        </p:nvSpPr>
        <p:spPr>
          <a:xfrm>
            <a:off x="6075275" y="4905554"/>
            <a:ext cx="2425735"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6" name="Image"/>
          <p:cNvSpPr>
            <a:spLocks noGrp="1"/>
          </p:cNvSpPr>
          <p:nvPr>
            <p:ph type="pic" sz="quarter" idx="23"/>
          </p:nvPr>
        </p:nvSpPr>
        <p:spPr>
          <a:xfrm>
            <a:off x="6075212" y="2317227"/>
            <a:ext cx="1874650" cy="1874724"/>
          </a:xfrm>
          <a:prstGeom prst="rect">
            <a:avLst/>
          </a:prstGeom>
        </p:spPr>
        <p:txBody>
          <a:bodyPr lIns="91439" tIns="45719" rIns="91439" bIns="45719" anchor="t"/>
          <a:lstStyle/>
          <a:p>
            <a:endParaRPr/>
          </a:p>
        </p:txBody>
      </p:sp>
      <p:sp>
        <p:nvSpPr>
          <p:cNvPr id="327" name="Name Surname"/>
          <p:cNvSpPr>
            <a:spLocks noGrp="1"/>
          </p:cNvSpPr>
          <p:nvPr>
            <p:ph type="body" sz="quarter" idx="24"/>
          </p:nvPr>
        </p:nvSpPr>
        <p:spPr>
          <a:xfrm>
            <a:off x="6075275"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28" name="Role description"/>
          <p:cNvSpPr>
            <a:spLocks noGrp="1"/>
          </p:cNvSpPr>
          <p:nvPr>
            <p:ph type="body" sz="quarter" idx="25"/>
          </p:nvPr>
        </p:nvSpPr>
        <p:spPr>
          <a:xfrm>
            <a:off x="6075275" y="8122810"/>
            <a:ext cx="2425738"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9" name="Image"/>
          <p:cNvSpPr>
            <a:spLocks noGrp="1"/>
          </p:cNvSpPr>
          <p:nvPr>
            <p:ph type="pic" sz="quarter" idx="26"/>
          </p:nvPr>
        </p:nvSpPr>
        <p:spPr>
          <a:xfrm>
            <a:off x="6075212" y="5534483"/>
            <a:ext cx="1874652" cy="1874724"/>
          </a:xfrm>
          <a:prstGeom prst="rect">
            <a:avLst/>
          </a:prstGeom>
        </p:spPr>
        <p:txBody>
          <a:bodyPr lIns="91439" tIns="45719" rIns="91439" bIns="45719" anchor="t"/>
          <a:lstStyle/>
          <a:p>
            <a:endParaRPr/>
          </a:p>
        </p:txBody>
      </p:sp>
      <p:sp>
        <p:nvSpPr>
          <p:cNvPr id="330" name="Name Surname"/>
          <p:cNvSpPr>
            <a:spLocks noGrp="1"/>
          </p:cNvSpPr>
          <p:nvPr>
            <p:ph type="body" sz="quarter" idx="27"/>
          </p:nvPr>
        </p:nvSpPr>
        <p:spPr>
          <a:xfrm>
            <a:off x="6075275" y="7564122"/>
            <a:ext cx="2439197"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31" name="Role description"/>
          <p:cNvSpPr>
            <a:spLocks noGrp="1"/>
          </p:cNvSpPr>
          <p:nvPr>
            <p:ph type="body" sz="quarter" idx="28"/>
          </p:nvPr>
        </p:nvSpPr>
        <p:spPr>
          <a:xfrm>
            <a:off x="6075275" y="11340063"/>
            <a:ext cx="24257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32" name="Image"/>
          <p:cNvSpPr>
            <a:spLocks noGrp="1"/>
          </p:cNvSpPr>
          <p:nvPr>
            <p:ph type="pic" sz="quarter" idx="29"/>
          </p:nvPr>
        </p:nvSpPr>
        <p:spPr>
          <a:xfrm>
            <a:off x="6075212" y="8751736"/>
            <a:ext cx="1874650" cy="1874724"/>
          </a:xfrm>
          <a:prstGeom prst="rect">
            <a:avLst/>
          </a:prstGeom>
        </p:spPr>
        <p:txBody>
          <a:bodyPr lIns="91439" tIns="45719" rIns="91439" bIns="45719" anchor="t"/>
          <a:lstStyle/>
          <a:p>
            <a:endParaRPr/>
          </a:p>
        </p:txBody>
      </p:sp>
      <p:sp>
        <p:nvSpPr>
          <p:cNvPr id="333" name="Name Surname"/>
          <p:cNvSpPr>
            <a:spLocks noGrp="1"/>
          </p:cNvSpPr>
          <p:nvPr>
            <p:ph type="body" sz="quarter" idx="30"/>
          </p:nvPr>
        </p:nvSpPr>
        <p:spPr>
          <a:xfrm>
            <a:off x="6075275"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34" name="Role description"/>
          <p:cNvSpPr>
            <a:spLocks noGrp="1"/>
          </p:cNvSpPr>
          <p:nvPr>
            <p:ph type="body" sz="quarter" idx="31"/>
          </p:nvPr>
        </p:nvSpPr>
        <p:spPr>
          <a:xfrm>
            <a:off x="10391530" y="4905554"/>
            <a:ext cx="2425734"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35" name="Image"/>
          <p:cNvSpPr>
            <a:spLocks noGrp="1"/>
          </p:cNvSpPr>
          <p:nvPr>
            <p:ph type="pic" sz="quarter" idx="32"/>
          </p:nvPr>
        </p:nvSpPr>
        <p:spPr>
          <a:xfrm>
            <a:off x="10391466" y="2317227"/>
            <a:ext cx="1874651" cy="1874724"/>
          </a:xfrm>
          <a:prstGeom prst="rect">
            <a:avLst/>
          </a:prstGeom>
        </p:spPr>
        <p:txBody>
          <a:bodyPr lIns="91439" tIns="45719" rIns="91439" bIns="45719" anchor="t"/>
          <a:lstStyle/>
          <a:p>
            <a:endParaRPr/>
          </a:p>
        </p:txBody>
      </p:sp>
      <p:sp>
        <p:nvSpPr>
          <p:cNvPr id="336" name="Name Surname"/>
          <p:cNvSpPr>
            <a:spLocks noGrp="1"/>
          </p:cNvSpPr>
          <p:nvPr>
            <p:ph type="body" sz="quarter" idx="33"/>
          </p:nvPr>
        </p:nvSpPr>
        <p:spPr>
          <a:xfrm>
            <a:off x="10391530" y="4346866"/>
            <a:ext cx="2439194"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37" name="Role description"/>
          <p:cNvSpPr>
            <a:spLocks noGrp="1"/>
          </p:cNvSpPr>
          <p:nvPr>
            <p:ph type="body" sz="quarter" idx="34"/>
          </p:nvPr>
        </p:nvSpPr>
        <p:spPr>
          <a:xfrm>
            <a:off x="10391530" y="8122810"/>
            <a:ext cx="24257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38" name="Image"/>
          <p:cNvSpPr>
            <a:spLocks noGrp="1"/>
          </p:cNvSpPr>
          <p:nvPr>
            <p:ph type="pic" sz="quarter" idx="35"/>
          </p:nvPr>
        </p:nvSpPr>
        <p:spPr>
          <a:xfrm>
            <a:off x="10391467" y="5534483"/>
            <a:ext cx="1874651" cy="1874724"/>
          </a:xfrm>
          <a:prstGeom prst="rect">
            <a:avLst/>
          </a:prstGeom>
        </p:spPr>
        <p:txBody>
          <a:bodyPr lIns="91439" tIns="45719" rIns="91439" bIns="45719" anchor="t"/>
          <a:lstStyle/>
          <a:p>
            <a:endParaRPr/>
          </a:p>
        </p:txBody>
      </p:sp>
      <p:sp>
        <p:nvSpPr>
          <p:cNvPr id="339" name="Name Surname"/>
          <p:cNvSpPr>
            <a:spLocks noGrp="1"/>
          </p:cNvSpPr>
          <p:nvPr>
            <p:ph type="body" sz="quarter" idx="36"/>
          </p:nvPr>
        </p:nvSpPr>
        <p:spPr>
          <a:xfrm>
            <a:off x="10391530" y="7564122"/>
            <a:ext cx="2439196"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0" name="Role description"/>
          <p:cNvSpPr>
            <a:spLocks noGrp="1"/>
          </p:cNvSpPr>
          <p:nvPr>
            <p:ph type="body" sz="quarter" idx="37"/>
          </p:nvPr>
        </p:nvSpPr>
        <p:spPr>
          <a:xfrm>
            <a:off x="10391530" y="11340063"/>
            <a:ext cx="2425734"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41" name="Image"/>
          <p:cNvSpPr>
            <a:spLocks noGrp="1"/>
          </p:cNvSpPr>
          <p:nvPr>
            <p:ph type="pic" sz="quarter" idx="38"/>
          </p:nvPr>
        </p:nvSpPr>
        <p:spPr>
          <a:xfrm>
            <a:off x="10391466" y="8751736"/>
            <a:ext cx="1874651" cy="1874724"/>
          </a:xfrm>
          <a:prstGeom prst="rect">
            <a:avLst/>
          </a:prstGeom>
        </p:spPr>
        <p:txBody>
          <a:bodyPr lIns="91439" tIns="45719" rIns="91439" bIns="45719" anchor="t"/>
          <a:lstStyle/>
          <a:p>
            <a:endParaRPr/>
          </a:p>
        </p:txBody>
      </p:sp>
      <p:sp>
        <p:nvSpPr>
          <p:cNvPr id="342" name="Name Surname"/>
          <p:cNvSpPr>
            <a:spLocks noGrp="1"/>
          </p:cNvSpPr>
          <p:nvPr>
            <p:ph type="body" sz="quarter" idx="39"/>
          </p:nvPr>
        </p:nvSpPr>
        <p:spPr>
          <a:xfrm>
            <a:off x="10391530" y="10781376"/>
            <a:ext cx="2439194"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3" name="Role description"/>
          <p:cNvSpPr>
            <a:spLocks noGrp="1"/>
          </p:cNvSpPr>
          <p:nvPr>
            <p:ph type="body" sz="quarter" idx="40"/>
          </p:nvPr>
        </p:nvSpPr>
        <p:spPr>
          <a:xfrm>
            <a:off x="14707784" y="4905554"/>
            <a:ext cx="2425736"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44" name="Image"/>
          <p:cNvSpPr>
            <a:spLocks noGrp="1"/>
          </p:cNvSpPr>
          <p:nvPr>
            <p:ph type="pic" sz="quarter" idx="41"/>
          </p:nvPr>
        </p:nvSpPr>
        <p:spPr>
          <a:xfrm>
            <a:off x="14707721" y="2317227"/>
            <a:ext cx="1874650" cy="1874724"/>
          </a:xfrm>
          <a:prstGeom prst="rect">
            <a:avLst/>
          </a:prstGeom>
        </p:spPr>
        <p:txBody>
          <a:bodyPr lIns="91439" tIns="45719" rIns="91439" bIns="45719" anchor="t"/>
          <a:lstStyle/>
          <a:p>
            <a:endParaRPr/>
          </a:p>
        </p:txBody>
      </p:sp>
      <p:sp>
        <p:nvSpPr>
          <p:cNvPr id="345" name="Name Surname"/>
          <p:cNvSpPr>
            <a:spLocks noGrp="1"/>
          </p:cNvSpPr>
          <p:nvPr>
            <p:ph type="body" sz="quarter" idx="42"/>
          </p:nvPr>
        </p:nvSpPr>
        <p:spPr>
          <a:xfrm>
            <a:off x="14707784"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6" name="Role description"/>
          <p:cNvSpPr>
            <a:spLocks noGrp="1"/>
          </p:cNvSpPr>
          <p:nvPr>
            <p:ph type="body" sz="quarter" idx="43"/>
          </p:nvPr>
        </p:nvSpPr>
        <p:spPr>
          <a:xfrm>
            <a:off x="14707784" y="8122810"/>
            <a:ext cx="24257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47" name="Image"/>
          <p:cNvSpPr>
            <a:spLocks noGrp="1"/>
          </p:cNvSpPr>
          <p:nvPr>
            <p:ph type="pic" sz="quarter" idx="44"/>
          </p:nvPr>
        </p:nvSpPr>
        <p:spPr>
          <a:xfrm>
            <a:off x="14707721" y="5534483"/>
            <a:ext cx="1874651" cy="1874724"/>
          </a:xfrm>
          <a:prstGeom prst="rect">
            <a:avLst/>
          </a:prstGeom>
        </p:spPr>
        <p:txBody>
          <a:bodyPr lIns="91439" tIns="45719" rIns="91439" bIns="45719" anchor="t"/>
          <a:lstStyle/>
          <a:p>
            <a:endParaRPr/>
          </a:p>
        </p:txBody>
      </p:sp>
      <p:sp>
        <p:nvSpPr>
          <p:cNvPr id="348" name="Name Surname"/>
          <p:cNvSpPr>
            <a:spLocks noGrp="1"/>
          </p:cNvSpPr>
          <p:nvPr>
            <p:ph type="body" sz="quarter" idx="45"/>
          </p:nvPr>
        </p:nvSpPr>
        <p:spPr>
          <a:xfrm>
            <a:off x="14707784" y="7564122"/>
            <a:ext cx="2439196"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9" name="Role description"/>
          <p:cNvSpPr>
            <a:spLocks noGrp="1"/>
          </p:cNvSpPr>
          <p:nvPr>
            <p:ph type="body" sz="quarter" idx="46"/>
          </p:nvPr>
        </p:nvSpPr>
        <p:spPr>
          <a:xfrm>
            <a:off x="14707784" y="11340063"/>
            <a:ext cx="2425736"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0" name="Image"/>
          <p:cNvSpPr>
            <a:spLocks noGrp="1"/>
          </p:cNvSpPr>
          <p:nvPr>
            <p:ph type="pic" sz="quarter" idx="47"/>
          </p:nvPr>
        </p:nvSpPr>
        <p:spPr>
          <a:xfrm>
            <a:off x="14707721" y="8751736"/>
            <a:ext cx="1874650" cy="1874724"/>
          </a:xfrm>
          <a:prstGeom prst="rect">
            <a:avLst/>
          </a:prstGeom>
        </p:spPr>
        <p:txBody>
          <a:bodyPr lIns="91439" tIns="45719" rIns="91439" bIns="45719" anchor="t"/>
          <a:lstStyle/>
          <a:p>
            <a:endParaRPr/>
          </a:p>
        </p:txBody>
      </p:sp>
      <p:sp>
        <p:nvSpPr>
          <p:cNvPr id="351" name="Name Surname"/>
          <p:cNvSpPr>
            <a:spLocks noGrp="1"/>
          </p:cNvSpPr>
          <p:nvPr>
            <p:ph type="body" sz="quarter" idx="48"/>
          </p:nvPr>
        </p:nvSpPr>
        <p:spPr>
          <a:xfrm>
            <a:off x="14707784"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52" name="Role description"/>
          <p:cNvSpPr>
            <a:spLocks noGrp="1"/>
          </p:cNvSpPr>
          <p:nvPr>
            <p:ph type="body" sz="quarter" idx="49"/>
          </p:nvPr>
        </p:nvSpPr>
        <p:spPr>
          <a:xfrm>
            <a:off x="19030773" y="4905554"/>
            <a:ext cx="2425734"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3" name="Image"/>
          <p:cNvSpPr>
            <a:spLocks noGrp="1"/>
          </p:cNvSpPr>
          <p:nvPr>
            <p:ph type="pic" sz="quarter" idx="50"/>
          </p:nvPr>
        </p:nvSpPr>
        <p:spPr>
          <a:xfrm>
            <a:off x="19023975" y="2317227"/>
            <a:ext cx="1874651" cy="1874724"/>
          </a:xfrm>
          <a:prstGeom prst="rect">
            <a:avLst/>
          </a:prstGeom>
        </p:spPr>
        <p:txBody>
          <a:bodyPr lIns="91439" tIns="45719" rIns="91439" bIns="45719" anchor="t"/>
          <a:lstStyle/>
          <a:p>
            <a:endParaRPr/>
          </a:p>
        </p:txBody>
      </p:sp>
      <p:sp>
        <p:nvSpPr>
          <p:cNvPr id="354" name="Name Surname"/>
          <p:cNvSpPr>
            <a:spLocks noGrp="1"/>
          </p:cNvSpPr>
          <p:nvPr>
            <p:ph type="body" sz="quarter" idx="51"/>
          </p:nvPr>
        </p:nvSpPr>
        <p:spPr>
          <a:xfrm>
            <a:off x="19024043"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55" name="Role description"/>
          <p:cNvSpPr>
            <a:spLocks noGrp="1"/>
          </p:cNvSpPr>
          <p:nvPr>
            <p:ph type="body" sz="quarter" idx="52"/>
          </p:nvPr>
        </p:nvSpPr>
        <p:spPr>
          <a:xfrm>
            <a:off x="19030773" y="8122810"/>
            <a:ext cx="24257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6" name="Image"/>
          <p:cNvSpPr>
            <a:spLocks noGrp="1"/>
          </p:cNvSpPr>
          <p:nvPr>
            <p:ph type="pic" sz="quarter" idx="53"/>
          </p:nvPr>
        </p:nvSpPr>
        <p:spPr>
          <a:xfrm>
            <a:off x="19023978" y="5534483"/>
            <a:ext cx="1874651" cy="1874724"/>
          </a:xfrm>
          <a:prstGeom prst="rect">
            <a:avLst/>
          </a:prstGeom>
        </p:spPr>
        <p:txBody>
          <a:bodyPr lIns="91439" tIns="45719" rIns="91439" bIns="45719" anchor="t"/>
          <a:lstStyle/>
          <a:p>
            <a:endParaRPr/>
          </a:p>
        </p:txBody>
      </p:sp>
      <p:sp>
        <p:nvSpPr>
          <p:cNvPr id="357" name="Name Surname"/>
          <p:cNvSpPr>
            <a:spLocks noGrp="1"/>
          </p:cNvSpPr>
          <p:nvPr>
            <p:ph type="body" sz="quarter" idx="54"/>
          </p:nvPr>
        </p:nvSpPr>
        <p:spPr>
          <a:xfrm>
            <a:off x="19024044" y="7564122"/>
            <a:ext cx="2439197"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58" name="Role description"/>
          <p:cNvSpPr>
            <a:spLocks noGrp="1"/>
          </p:cNvSpPr>
          <p:nvPr>
            <p:ph type="body" sz="quarter" idx="55"/>
          </p:nvPr>
        </p:nvSpPr>
        <p:spPr>
          <a:xfrm>
            <a:off x="19030773" y="11340063"/>
            <a:ext cx="2425734"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9" name="Image"/>
          <p:cNvSpPr>
            <a:spLocks noGrp="1"/>
          </p:cNvSpPr>
          <p:nvPr>
            <p:ph type="pic" sz="quarter" idx="56"/>
          </p:nvPr>
        </p:nvSpPr>
        <p:spPr>
          <a:xfrm>
            <a:off x="19023975" y="8751736"/>
            <a:ext cx="1874651" cy="1874724"/>
          </a:xfrm>
          <a:prstGeom prst="rect">
            <a:avLst/>
          </a:prstGeom>
        </p:spPr>
        <p:txBody>
          <a:bodyPr lIns="91439" tIns="45719" rIns="91439" bIns="45719" anchor="t"/>
          <a:lstStyle/>
          <a:p>
            <a:endParaRPr/>
          </a:p>
        </p:txBody>
      </p:sp>
      <p:sp>
        <p:nvSpPr>
          <p:cNvPr id="360" name="Name Surname"/>
          <p:cNvSpPr>
            <a:spLocks noGrp="1"/>
          </p:cNvSpPr>
          <p:nvPr>
            <p:ph type="body" sz="quarter" idx="57"/>
          </p:nvPr>
        </p:nvSpPr>
        <p:spPr>
          <a:xfrm>
            <a:off x="19024043"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61" name="primary footer"/>
          <p:cNvSpPr>
            <a:spLocks noGrp="1"/>
          </p:cNvSpPr>
          <p:nvPr>
            <p:ph type="body" sz="quarter" idx="58"/>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362" name="secondary footer"/>
          <p:cNvSpPr>
            <a:spLocks noGrp="1"/>
          </p:cNvSpPr>
          <p:nvPr>
            <p:ph type="body" sz="quarter" idx="59"/>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363" name="Text"/>
          <p:cNvSpPr txBox="1">
            <a:spLocks noGrp="1"/>
          </p:cNvSpPr>
          <p:nvPr>
            <p:ph type="body" sz="quarter" idx="60"/>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64" name="SECTION"/>
          <p:cNvSpPr>
            <a:spLocks noGrp="1"/>
          </p:cNvSpPr>
          <p:nvPr>
            <p:ph type="body" sz="quarter" idx="61"/>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365" name="Square"/>
          <p:cNvSpPr/>
          <p:nvPr/>
        </p:nvSpPr>
        <p:spPr>
          <a:xfrm>
            <a:off x="884617" y="12828985"/>
            <a:ext cx="887168" cy="887167"/>
          </a:xfrm>
          <a:prstGeom prst="rect">
            <a:avLst/>
          </a:prstGeom>
          <a:solidFill>
            <a:srgbClr val="000000"/>
          </a:solidFill>
          <a:ln w="12700">
            <a:miter lim="400000"/>
          </a:ln>
        </p:spPr>
        <p:txBody>
          <a:bodyPr lIns="39188" tIns="39188" rIns="39188" bIns="39188"/>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366" name="droppedImage.pdf" descr="droppedImage.pdf"/>
          <p:cNvPicPr>
            <a:picLocks noChangeAspect="1"/>
          </p:cNvPicPr>
          <p:nvPr/>
        </p:nvPicPr>
        <p:blipFill>
          <a:blip r:embed="rId2"/>
          <a:stretch>
            <a:fillRect/>
          </a:stretch>
        </p:blipFill>
        <p:spPr>
          <a:xfrm>
            <a:off x="1024382" y="13101008"/>
            <a:ext cx="617552" cy="386939"/>
          </a:xfrm>
          <a:prstGeom prst="rect">
            <a:avLst/>
          </a:prstGeom>
          <a:ln w="12700">
            <a:miter lim="400000"/>
          </a:ln>
        </p:spPr>
      </p:pic>
      <p:sp>
        <p:nvSpPr>
          <p:cNvPr id="367" name="Rectangle"/>
          <p:cNvSpPr/>
          <p:nvPr/>
        </p:nvSpPr>
        <p:spPr>
          <a:xfrm>
            <a:off x="17780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368" name="Logo Shell.png" descr="Logo Shell.png"/>
          <p:cNvPicPr>
            <a:picLocks noChangeAspect="1"/>
          </p:cNvPicPr>
          <p:nvPr/>
        </p:nvPicPr>
        <p:blipFill>
          <a:blip r:embed="rId3"/>
          <a:stretch>
            <a:fillRect/>
          </a:stretch>
        </p:blipFill>
        <p:spPr>
          <a:xfrm>
            <a:off x="1986648" y="12943583"/>
            <a:ext cx="647701" cy="647701"/>
          </a:xfrm>
          <a:prstGeom prst="rect">
            <a:avLst/>
          </a:prstGeom>
          <a:ln w="12700">
            <a:miter lim="400000"/>
          </a:ln>
        </p:spPr>
      </p:pic>
      <p:sp>
        <p:nvSpPr>
          <p:cNvPr id="369" name="Line"/>
          <p:cNvSpPr/>
          <p:nvPr/>
        </p:nvSpPr>
        <p:spPr>
          <a:xfrm flipV="1">
            <a:off x="28047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370" name="Logo Halliburton Landmark.png" descr="Logo Halliburton Landmark.png"/>
          <p:cNvPicPr>
            <a:picLocks noChangeAspect="1"/>
          </p:cNvPicPr>
          <p:nvPr/>
        </p:nvPicPr>
        <p:blipFill>
          <a:blip r:embed="rId4"/>
          <a:stretch>
            <a:fillRect/>
          </a:stretch>
        </p:blipFill>
        <p:spPr>
          <a:xfrm>
            <a:off x="2975176" y="13002301"/>
            <a:ext cx="1700140" cy="540535"/>
          </a:xfrm>
          <a:prstGeom prst="rect">
            <a:avLst/>
          </a:prstGeom>
          <a:ln w="12700">
            <a:miter lim="400000"/>
          </a:ln>
        </p:spPr>
      </p:pic>
      <p:sp>
        <p:nvSpPr>
          <p:cNvPr id="371"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Intro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395" name="Text"/>
          <p:cNvSpPr txBox="1">
            <a:spLocks noGrp="1"/>
          </p:cNvSpPr>
          <p:nvPr>
            <p:ph type="body" sz="quarter" idx="13"/>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96" name="Line"/>
          <p:cNvSpPr>
            <a:spLocks noGrp="1"/>
          </p:cNvSpPr>
          <p:nvPr>
            <p:ph type="body" sz="quarter" idx="14"/>
          </p:nvPr>
        </p:nvSpPr>
        <p:spPr>
          <a:xfrm>
            <a:off x="11529976" y="100772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397" name="Introduction statement lorem smet in alerno repre erit inaet voluptate"/>
          <p:cNvSpPr>
            <a:spLocks noGrp="1"/>
          </p:cNvSpPr>
          <p:nvPr>
            <p:ph type="body" sz="quarter" idx="15"/>
          </p:nvPr>
        </p:nvSpPr>
        <p:spPr>
          <a:xfrm>
            <a:off x="6656706" y="5107479"/>
            <a:ext cx="11070588" cy="2839721"/>
          </a:xfrm>
          <a:prstGeom prst="rect">
            <a:avLst/>
          </a:prstGeom>
        </p:spPr>
        <p:txBody>
          <a:bodyPr lIns="0" tIns="0" rIns="0" bIns="0">
            <a:spAutoFit/>
          </a:bodyPr>
          <a:lstStyle>
            <a:lvl1pPr marL="0" indent="0" algn="ctr" defTabSz="822960">
              <a:lnSpc>
                <a:spcPct val="80000"/>
              </a:lnSpc>
              <a:spcBef>
                <a:spcPts val="0"/>
              </a:spcBef>
              <a:buSzTx/>
              <a:buNone/>
              <a:defRPr sz="7200">
                <a:solidFill>
                  <a:srgbClr val="424242"/>
                </a:solidFill>
                <a:latin typeface="Quarto Bold"/>
                <a:ea typeface="Quarto Bold"/>
                <a:cs typeface="Quarto Bold"/>
                <a:sym typeface="Quarto Bold"/>
              </a:defRPr>
            </a:lvl1pPr>
          </a:lstStyle>
          <a:p>
            <a:r>
              <a:t>Introduction statement lorem smet in alerno repre erit inaet voluptate</a:t>
            </a:r>
          </a:p>
        </p:txBody>
      </p:sp>
      <p:sp>
        <p:nvSpPr>
          <p:cNvPr id="398" name="SECTION"/>
          <p:cNvSpPr>
            <a:spLocks noGrp="1"/>
          </p:cNvSpPr>
          <p:nvPr>
            <p:ph type="body" sz="quarter" idx="16"/>
          </p:nvPr>
        </p:nvSpPr>
        <p:spPr>
          <a:xfrm>
            <a:off x="8909019" y="2978350"/>
            <a:ext cx="6565963" cy="254001"/>
          </a:xfrm>
          <a:prstGeom prst="rect">
            <a:avLst/>
          </a:prstGeom>
        </p:spPr>
        <p:txBody>
          <a:bodyPr lIns="0" tIns="0" rIns="0" bIns="0" anchor="t">
            <a:spAutoFit/>
          </a:bodyPr>
          <a:lstStyle>
            <a:lvl1pPr marL="0" indent="0" algn="ctr"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grpSp>
        <p:nvGrpSpPr>
          <p:cNvPr id="401" name="Group"/>
          <p:cNvGrpSpPr/>
          <p:nvPr/>
        </p:nvGrpSpPr>
        <p:grpSpPr>
          <a:xfrm>
            <a:off x="884617" y="12828985"/>
            <a:ext cx="887168" cy="887167"/>
            <a:chOff x="0" y="0"/>
            <a:chExt cx="887166" cy="887166"/>
          </a:xfrm>
        </p:grpSpPr>
        <p:sp>
          <p:nvSpPr>
            <p:cNvPr id="399"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400"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402"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403"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404"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405"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406"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ext 4 col + small intro">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413" name="primary footer"/>
          <p:cNvSpPr>
            <a:spLocks noGrp="1"/>
          </p:cNvSpPr>
          <p:nvPr>
            <p:ph type="body" sz="quarter" idx="13"/>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414" name="secondary footer"/>
          <p:cNvSpPr>
            <a:spLocks noGrp="1"/>
          </p:cNvSpPr>
          <p:nvPr>
            <p:ph type="body" sz="quarter" idx="14"/>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415" name="Text"/>
          <p:cNvSpPr txBox="1">
            <a:spLocks noGrp="1"/>
          </p:cNvSpPr>
          <p:nvPr>
            <p:ph type="body" sz="quarter" idx="15"/>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416" name="SECTION"/>
          <p:cNvSpPr>
            <a:spLocks noGrp="1"/>
          </p:cNvSpPr>
          <p:nvPr>
            <p:ph type="body" sz="quarter" idx="16"/>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417" name="Introduction statement aute irure lorem sit"/>
          <p:cNvSpPr>
            <a:spLocks noGrp="1"/>
          </p:cNvSpPr>
          <p:nvPr>
            <p:ph type="body" sz="quarter" idx="17"/>
          </p:nvPr>
        </p:nvSpPr>
        <p:spPr>
          <a:xfrm>
            <a:off x="1763674" y="2313081"/>
            <a:ext cx="8710085" cy="164592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statement aute irure lorem sit</a:t>
            </a:r>
          </a:p>
        </p:txBody>
      </p:sp>
      <p:sp>
        <p:nvSpPr>
          <p:cNvPr id="418" name="Description text dolor sit amet, consectetur adipisicing elit, sed do eiusmod tempor incididunt ut labore et dolore magna aliqua. Ute enim ad minim veniam, quis exer citation ullamco lorem ipsum."/>
          <p:cNvSpPr>
            <a:spLocks noGrp="1"/>
          </p:cNvSpPr>
          <p:nvPr>
            <p:ph type="body" sz="quarter" idx="18"/>
          </p:nvPr>
        </p:nvSpPr>
        <p:spPr>
          <a:xfrm>
            <a:off x="1765148" y="9045109"/>
            <a:ext cx="4694530"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19" name="Description text dolor sit amet, consectetur adipisicing elit, sed do eiusmod tempor incididunt ut labore et dolore magna aliqua. Ute enim ad minim veniam, quis exer citation ullamco lorem ipsum."/>
          <p:cNvSpPr>
            <a:spLocks noGrp="1"/>
          </p:cNvSpPr>
          <p:nvPr>
            <p:ph type="body" sz="quarter" idx="19"/>
          </p:nvPr>
        </p:nvSpPr>
        <p:spPr>
          <a:xfrm>
            <a:off x="6984848" y="9045109"/>
            <a:ext cx="4694530"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20" name="Description text dolor sit amet, consectetur adipisicing elit, sed do eiusmod tempor incididunt ut labore et dolore magna aliqua. Ute enim ad minim veniam, quis exer citation ullamco lorem ipsum."/>
          <p:cNvSpPr>
            <a:spLocks noGrp="1"/>
          </p:cNvSpPr>
          <p:nvPr>
            <p:ph type="body" sz="quarter" idx="20"/>
          </p:nvPr>
        </p:nvSpPr>
        <p:spPr>
          <a:xfrm>
            <a:off x="12192000" y="9045109"/>
            <a:ext cx="4694530"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21" name="Description text dolor sit amet, consectetur adipisicing elit, sed do eiusmod tempor incididunt ut labore et dolore magna aliqua. Ute enim ad minim veniam, quis exer citation ullamco lorem ipsum."/>
          <p:cNvSpPr>
            <a:spLocks noGrp="1"/>
          </p:cNvSpPr>
          <p:nvPr>
            <p:ph type="body" sz="quarter" idx="21"/>
          </p:nvPr>
        </p:nvSpPr>
        <p:spPr>
          <a:xfrm>
            <a:off x="17403233" y="9045109"/>
            <a:ext cx="4694531"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22" name="Section Subtitle"/>
          <p:cNvSpPr>
            <a:spLocks noGrp="1"/>
          </p:cNvSpPr>
          <p:nvPr>
            <p:ph type="body" sz="quarter" idx="22"/>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23" name="Section Subtitle"/>
          <p:cNvSpPr>
            <a:spLocks noGrp="1"/>
          </p:cNvSpPr>
          <p:nvPr>
            <p:ph type="body" sz="quarter" idx="23"/>
          </p:nvPr>
        </p:nvSpPr>
        <p:spPr>
          <a:xfrm>
            <a:off x="69848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24" name="Section Subtitle"/>
          <p:cNvSpPr>
            <a:spLocks noGrp="1"/>
          </p:cNvSpPr>
          <p:nvPr>
            <p:ph type="body" sz="quarter" idx="24"/>
          </p:nvPr>
        </p:nvSpPr>
        <p:spPr>
          <a:xfrm>
            <a:off x="12192000"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25" name="Section Subtitle"/>
          <p:cNvSpPr>
            <a:spLocks noGrp="1"/>
          </p:cNvSpPr>
          <p:nvPr>
            <p:ph type="body" sz="quarter" idx="25"/>
          </p:nvPr>
        </p:nvSpPr>
        <p:spPr>
          <a:xfrm>
            <a:off x="17403233" y="8295809"/>
            <a:ext cx="4694531"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pic>
        <p:nvPicPr>
          <p:cNvPr id="430" name="Logo Shell.png" descr="Logo Shell.png"/>
          <p:cNvPicPr>
            <a:picLocks noChangeAspect="1"/>
          </p:cNvPicPr>
          <p:nvPr/>
        </p:nvPicPr>
        <p:blipFill>
          <a:blip r:embed="rId2"/>
          <a:stretch>
            <a:fillRect/>
          </a:stretch>
        </p:blipFill>
        <p:spPr>
          <a:xfrm>
            <a:off x="1973948" y="12943583"/>
            <a:ext cx="647701" cy="647701"/>
          </a:xfrm>
          <a:prstGeom prst="rect">
            <a:avLst/>
          </a:prstGeom>
          <a:ln w="12700">
            <a:miter lim="400000"/>
          </a:ln>
        </p:spPr>
      </p:pic>
      <p:sp>
        <p:nvSpPr>
          <p:cNvPr id="431"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432" name="Logo Halliburton Landmark.png" descr="Logo Halliburton Landmark.png"/>
          <p:cNvPicPr>
            <a:picLocks noChangeAspect="1"/>
          </p:cNvPicPr>
          <p:nvPr/>
        </p:nvPicPr>
        <p:blipFill>
          <a:blip r:embed="rId3"/>
          <a:stretch>
            <a:fillRect/>
          </a:stretch>
        </p:blipFill>
        <p:spPr>
          <a:xfrm>
            <a:off x="2962476" y="13002301"/>
            <a:ext cx="1700140" cy="540535"/>
          </a:xfrm>
          <a:prstGeom prst="rect">
            <a:avLst/>
          </a:prstGeom>
          <a:ln w="12700">
            <a:miter lim="400000"/>
          </a:ln>
        </p:spPr>
      </p:pic>
      <p:sp>
        <p:nvSpPr>
          <p:cNvPr id="433"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Image grid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459" name="Image"/>
          <p:cNvSpPr>
            <a:spLocks noGrp="1"/>
          </p:cNvSpPr>
          <p:nvPr>
            <p:ph type="pic" sz="quarter" idx="13"/>
          </p:nvPr>
        </p:nvSpPr>
        <p:spPr>
          <a:xfrm>
            <a:off x="8128926" y="0"/>
            <a:ext cx="8125881" cy="6858000"/>
          </a:xfrm>
          <a:prstGeom prst="rect">
            <a:avLst/>
          </a:prstGeom>
        </p:spPr>
        <p:txBody>
          <a:bodyPr lIns="91439" tIns="45719" rIns="91439" bIns="45719" anchor="t"/>
          <a:lstStyle/>
          <a:p>
            <a:endParaRPr/>
          </a:p>
        </p:txBody>
      </p:sp>
      <p:sp>
        <p:nvSpPr>
          <p:cNvPr id="460" name="Image"/>
          <p:cNvSpPr>
            <a:spLocks noGrp="1"/>
          </p:cNvSpPr>
          <p:nvPr>
            <p:ph type="pic" sz="quarter" idx="14"/>
          </p:nvPr>
        </p:nvSpPr>
        <p:spPr>
          <a:xfrm>
            <a:off x="-65" y="6858000"/>
            <a:ext cx="8125882" cy="6858000"/>
          </a:xfrm>
          <a:prstGeom prst="rect">
            <a:avLst/>
          </a:prstGeom>
        </p:spPr>
        <p:txBody>
          <a:bodyPr lIns="91439" tIns="45719" rIns="91439" bIns="45719" anchor="t"/>
          <a:lstStyle/>
          <a:p>
            <a:endParaRPr/>
          </a:p>
        </p:txBody>
      </p:sp>
      <p:sp>
        <p:nvSpPr>
          <p:cNvPr id="461" name="Image"/>
          <p:cNvSpPr>
            <a:spLocks noGrp="1"/>
          </p:cNvSpPr>
          <p:nvPr>
            <p:ph type="pic" sz="quarter" idx="15"/>
          </p:nvPr>
        </p:nvSpPr>
        <p:spPr>
          <a:xfrm>
            <a:off x="16258053" y="6858000"/>
            <a:ext cx="8125882" cy="6858000"/>
          </a:xfrm>
          <a:prstGeom prst="rect">
            <a:avLst/>
          </a:prstGeom>
        </p:spPr>
        <p:txBody>
          <a:bodyPr lIns="91439" tIns="45719" rIns="91439" bIns="45719" anchor="t"/>
          <a:lstStyle/>
          <a:p>
            <a:endParaRPr/>
          </a:p>
        </p:txBody>
      </p:sp>
      <p:sp>
        <p:nvSpPr>
          <p:cNvPr id="462" name="Image"/>
          <p:cNvSpPr>
            <a:spLocks noGrp="1"/>
          </p:cNvSpPr>
          <p:nvPr>
            <p:ph type="pic" sz="quarter" idx="16"/>
          </p:nvPr>
        </p:nvSpPr>
        <p:spPr>
          <a:xfrm>
            <a:off x="8128926" y="6858000"/>
            <a:ext cx="8125881" cy="6858000"/>
          </a:xfrm>
          <a:prstGeom prst="rect">
            <a:avLst/>
          </a:prstGeom>
        </p:spPr>
        <p:txBody>
          <a:bodyPr lIns="91439" tIns="45719" rIns="91439" bIns="45719" anchor="t"/>
          <a:lstStyle/>
          <a:p>
            <a:endParaRPr/>
          </a:p>
        </p:txBody>
      </p:sp>
      <p:sp>
        <p:nvSpPr>
          <p:cNvPr id="463" name="Image"/>
          <p:cNvSpPr>
            <a:spLocks noGrp="1"/>
          </p:cNvSpPr>
          <p:nvPr>
            <p:ph type="pic" sz="quarter" idx="17"/>
          </p:nvPr>
        </p:nvSpPr>
        <p:spPr>
          <a:xfrm>
            <a:off x="-65" y="0"/>
            <a:ext cx="8125882" cy="6858000"/>
          </a:xfrm>
          <a:prstGeom prst="rect">
            <a:avLst/>
          </a:prstGeom>
        </p:spPr>
        <p:txBody>
          <a:bodyPr lIns="91439" tIns="45719" rIns="91439" bIns="45719" anchor="t"/>
          <a:lstStyle/>
          <a:p>
            <a:endParaRPr/>
          </a:p>
        </p:txBody>
      </p:sp>
      <p:sp>
        <p:nvSpPr>
          <p:cNvPr id="464" name="Image"/>
          <p:cNvSpPr>
            <a:spLocks noGrp="1"/>
          </p:cNvSpPr>
          <p:nvPr>
            <p:ph type="pic" sz="quarter" idx="18"/>
          </p:nvPr>
        </p:nvSpPr>
        <p:spPr>
          <a:xfrm>
            <a:off x="16258053" y="0"/>
            <a:ext cx="8125882" cy="6858000"/>
          </a:xfrm>
          <a:prstGeom prst="rect">
            <a:avLst/>
          </a:prstGeom>
        </p:spPr>
        <p:txBody>
          <a:bodyPr lIns="91439" tIns="45719" rIns="91439" bIns="45719" anchor="t"/>
          <a:lstStyle/>
          <a:p>
            <a:endParaRPr/>
          </a:p>
        </p:txBody>
      </p:sp>
      <p:sp>
        <p:nvSpPr>
          <p:cNvPr id="465"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mall text + image">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pic>
        <p:nvPicPr>
          <p:cNvPr id="472" name="Image" descr="Image"/>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473" name="Image"/>
          <p:cNvSpPr>
            <a:spLocks noGrp="1"/>
          </p:cNvSpPr>
          <p:nvPr>
            <p:ph type="pic" idx="13"/>
          </p:nvPr>
        </p:nvSpPr>
        <p:spPr>
          <a:xfrm>
            <a:off x="12163226" y="1"/>
            <a:ext cx="12220776" cy="13715999"/>
          </a:xfrm>
          <a:prstGeom prst="rect">
            <a:avLst/>
          </a:prstGeom>
        </p:spPr>
        <p:txBody>
          <a:bodyPr lIns="91439" tIns="45719" rIns="91439" bIns="45719" anchor="t"/>
          <a:lstStyle/>
          <a:p>
            <a:endParaRPr/>
          </a:p>
        </p:txBody>
      </p:sp>
      <p:sp>
        <p:nvSpPr>
          <p:cNvPr id="474" name="Rectangle"/>
          <p:cNvSpPr/>
          <p:nvPr/>
        </p:nvSpPr>
        <p:spPr>
          <a:xfrm>
            <a:off x="1765300" y="12828170"/>
            <a:ext cx="1956817" cy="914198"/>
          </a:xfrm>
          <a:prstGeom prst="rect">
            <a:avLst/>
          </a:prstGeom>
          <a:solidFill>
            <a:srgbClr val="000000"/>
          </a:solidFill>
          <a:ln w="12700">
            <a:miter lim="400000"/>
          </a:ln>
        </p:spPr>
        <p:txBody>
          <a:bodyPr lIns="50800" tIns="50800" rIns="50800" bIns="50800" anchor="ctr"/>
          <a:lstStyle/>
          <a:p>
            <a:pPr marR="0" defTabSz="822960">
              <a:lnSpc>
                <a:spcPct val="140000"/>
              </a:lnSpc>
              <a:defRPr>
                <a:uFillTx/>
              </a:defRPr>
            </a:pPr>
            <a:endParaRPr/>
          </a:p>
        </p:txBody>
      </p:sp>
      <p:pic>
        <p:nvPicPr>
          <p:cNvPr id="475" name="exxonmobil logo.png" descr="exxonmobil logo.png"/>
          <p:cNvPicPr>
            <a:picLocks noChangeAspect="1"/>
          </p:cNvPicPr>
          <p:nvPr/>
        </p:nvPicPr>
        <p:blipFill>
          <a:blip r:embed="rId3"/>
          <a:stretch>
            <a:fillRect/>
          </a:stretch>
        </p:blipFill>
        <p:spPr>
          <a:xfrm>
            <a:off x="1982844" y="13144637"/>
            <a:ext cx="1530002" cy="306664"/>
          </a:xfrm>
          <a:prstGeom prst="rect">
            <a:avLst/>
          </a:prstGeom>
          <a:ln w="12700">
            <a:miter lim="400000"/>
          </a:ln>
        </p:spPr>
      </p:pic>
      <p:sp>
        <p:nvSpPr>
          <p:cNvPr id="476" name="In this collaborative activity we will work together to identify measurable criteria for program success.…"/>
          <p:cNvSpPr>
            <a:spLocks noGrp="1"/>
          </p:cNvSpPr>
          <p:nvPr>
            <p:ph type="body" sz="quarter" idx="14"/>
          </p:nvPr>
        </p:nvSpPr>
        <p:spPr>
          <a:xfrm>
            <a:off x="1771784" y="6747236"/>
            <a:ext cx="8305801" cy="5694682"/>
          </a:xfrm>
          <a:prstGeom prst="rect">
            <a:avLst/>
          </a:prstGeom>
        </p:spPr>
        <p:txBody>
          <a:bodyPr lIns="0" tIns="0" rIns="0" bIns="0" anchor="t">
            <a:spAutoFit/>
          </a:bodyPr>
          <a:lstStyle/>
          <a:p>
            <a:pPr marL="0" indent="0" defTabSz="822960">
              <a:lnSpc>
                <a:spcPct val="120000"/>
              </a:lnSpc>
              <a:spcBef>
                <a:spcPts val="0"/>
              </a:spcBef>
              <a:buSzTx/>
              <a:buNone/>
              <a:defRPr sz="3000">
                <a:solidFill>
                  <a:srgbClr val="7B7B7B"/>
                </a:solidFill>
                <a:latin typeface="EMprint Regular"/>
                <a:ea typeface="EMprint Regular"/>
                <a:cs typeface="EMprint Regular"/>
                <a:sym typeface="EMprint Regular"/>
              </a:defRPr>
            </a:pPr>
            <a:r>
              <a:t>In this collaborative activity we will work together to identify measurable criteria for program success.	</a:t>
            </a:r>
          </a:p>
          <a:p>
            <a:pPr marL="0" indent="0" defTabSz="822960">
              <a:lnSpc>
                <a:spcPct val="120000"/>
              </a:lnSpc>
              <a:spcBef>
                <a:spcPts val="0"/>
              </a:spcBef>
              <a:buSzTx/>
              <a:buNone/>
              <a:defRPr sz="3000">
                <a:solidFill>
                  <a:srgbClr val="7B7B7B"/>
                </a:solidFill>
                <a:latin typeface="EMprint Regular"/>
                <a:ea typeface="EMprint Regular"/>
                <a:cs typeface="EMprint Regular"/>
                <a:sym typeface="EMprint Regular"/>
              </a:defRPr>
            </a:pPr>
            <a:endParaRPr/>
          </a:p>
          <a:p>
            <a:pPr marL="0" indent="0" defTabSz="822960">
              <a:lnSpc>
                <a:spcPct val="120000"/>
              </a:lnSpc>
              <a:spcBef>
                <a:spcPts val="0"/>
              </a:spcBef>
              <a:buSzTx/>
              <a:buNone/>
              <a:defRPr sz="3000">
                <a:solidFill>
                  <a:srgbClr val="7B7B7B"/>
                </a:solidFill>
                <a:latin typeface="EMprint Regular"/>
                <a:ea typeface="EMprint Regular"/>
                <a:cs typeface="EMprint Regular"/>
                <a:sym typeface="EMprint Regular"/>
              </a:defRPr>
            </a:pPr>
            <a:r>
              <a:t>Our goal is to agree upon a shared set of objectives and criteria for evaluating product and service ideas, and for ensuring the success of the program.</a:t>
            </a:r>
          </a:p>
          <a:p>
            <a:pPr marL="0" indent="0" defTabSz="1828432">
              <a:lnSpc>
                <a:spcPct val="120000"/>
              </a:lnSpc>
              <a:spcBef>
                <a:spcPts val="0"/>
              </a:spcBef>
              <a:buSzTx/>
              <a:buNone/>
              <a:defRPr sz="3000">
                <a:solidFill>
                  <a:srgbClr val="7B7B7B"/>
                </a:solidFill>
                <a:uFill>
                  <a:solidFill>
                    <a:srgbClr val="7F7F7F"/>
                  </a:solidFill>
                </a:uFill>
                <a:latin typeface="EMprint Regular"/>
                <a:ea typeface="EMprint Regular"/>
                <a:cs typeface="EMprint Regular"/>
                <a:sym typeface="EMprint Regular"/>
              </a:defRPr>
            </a:pPr>
            <a:endParaRPr/>
          </a:p>
        </p:txBody>
      </p:sp>
      <p:sp>
        <p:nvSpPr>
          <p:cNvPr id="477" name="Success for program, and how we’ll measure it"/>
          <p:cNvSpPr>
            <a:spLocks noGrp="1"/>
          </p:cNvSpPr>
          <p:nvPr>
            <p:ph type="body" sz="quarter" idx="15"/>
          </p:nvPr>
        </p:nvSpPr>
        <p:spPr>
          <a:xfrm>
            <a:off x="1771784" y="5883636"/>
            <a:ext cx="7987368" cy="482601"/>
          </a:xfrm>
          <a:prstGeom prst="rect">
            <a:avLst/>
          </a:prstGeom>
        </p:spPr>
        <p:txBody>
          <a:bodyPr lIns="0" tIns="0" rIns="0" bIns="0" anchor="b">
            <a:spAutoFit/>
          </a:bodyPr>
          <a:lstStyle>
            <a:lvl1pPr marL="0" indent="0" defTabSz="822960">
              <a:spcBef>
                <a:spcPts val="0"/>
              </a:spcBef>
              <a:buSzTx/>
              <a:buNone/>
              <a:defRPr sz="3000">
                <a:latin typeface="EMprint Semibold"/>
                <a:ea typeface="EMprint Semibold"/>
                <a:cs typeface="EMprint Semibold"/>
                <a:sym typeface="EMprint Semibold"/>
              </a:defRPr>
            </a:lvl1pPr>
          </a:lstStyle>
          <a:p>
            <a:r>
              <a:t>Success for program, and how we’ll measure it</a:t>
            </a:r>
          </a:p>
        </p:txBody>
      </p:sp>
      <p:sp>
        <p:nvSpPr>
          <p:cNvPr id="478" name="Let’s define…"/>
          <p:cNvSpPr>
            <a:spLocks noGrp="1"/>
          </p:cNvSpPr>
          <p:nvPr>
            <p:ph type="body" sz="quarter" idx="16"/>
          </p:nvPr>
        </p:nvSpPr>
        <p:spPr>
          <a:xfrm>
            <a:off x="1763674" y="2213163"/>
            <a:ext cx="15265147" cy="2583181"/>
          </a:xfrm>
          <a:prstGeom prst="rect">
            <a:avLst/>
          </a:prstGeom>
        </p:spPr>
        <p:txBody>
          <a:bodyPr lIns="0" tIns="0" rIns="0" bIns="0" anchor="t">
            <a:spAutoFit/>
          </a:bodyPr>
          <a:lstStyle/>
          <a:p>
            <a:pPr marL="0" marR="57150" indent="0" defTabSz="1282700">
              <a:lnSpc>
                <a:spcPct val="80000"/>
              </a:lnSpc>
              <a:spcBef>
                <a:spcPts val="0"/>
              </a:spcBef>
              <a:buSzTx/>
              <a:buNone/>
              <a:defRPr sz="9000" spc="90">
                <a:uFill>
                  <a:solidFill>
                    <a:srgbClr val="000000"/>
                  </a:solidFill>
                </a:uFill>
                <a:latin typeface="EMprint Light"/>
                <a:ea typeface="EMprint Light"/>
                <a:cs typeface="EMprint Light"/>
                <a:sym typeface="EMprint Light"/>
              </a:defRPr>
            </a:pPr>
            <a:r>
              <a:t>Let’s define</a:t>
            </a:r>
          </a:p>
          <a:p>
            <a:pPr marL="0" marR="57150" indent="0" defTabSz="1282700">
              <a:lnSpc>
                <a:spcPct val="80000"/>
              </a:lnSpc>
              <a:spcBef>
                <a:spcPts val="0"/>
              </a:spcBef>
              <a:buSzTx/>
              <a:buNone/>
              <a:defRPr sz="9000" spc="90">
                <a:uFill>
                  <a:solidFill>
                    <a:srgbClr val="000000"/>
                  </a:solidFill>
                </a:uFill>
                <a:latin typeface="EMprint Light"/>
                <a:ea typeface="EMprint Light"/>
                <a:cs typeface="EMprint Light"/>
                <a:sym typeface="EMprint Light"/>
              </a:defRPr>
            </a:pPr>
            <a:r>
              <a:t>it together.</a:t>
            </a:r>
          </a:p>
        </p:txBody>
      </p:sp>
      <p:sp>
        <p:nvSpPr>
          <p:cNvPr id="479" name="Envisioning success"/>
          <p:cNvSpPr>
            <a:spLocks noGrp="1"/>
          </p:cNvSpPr>
          <p:nvPr>
            <p:ph type="body" sz="quarter" idx="17"/>
          </p:nvPr>
        </p:nvSpPr>
        <p:spPr>
          <a:xfrm>
            <a:off x="1767535" y="1324164"/>
            <a:ext cx="6500776" cy="381001"/>
          </a:xfrm>
          <a:prstGeom prst="rect">
            <a:avLst/>
          </a:prstGeom>
        </p:spPr>
        <p:txBody>
          <a:bodyPr lIns="0" tIns="0" rIns="0" bIns="0" anchor="t">
            <a:spAutoFit/>
          </a:bodyPr>
          <a:lstStyle>
            <a:lvl1pPr marL="0" marR="57150" indent="0" defTabSz="1282700">
              <a:lnSpc>
                <a:spcPct val="80000"/>
              </a:lnSpc>
              <a:spcBef>
                <a:spcPts val="0"/>
              </a:spcBef>
              <a:buSzTx/>
              <a:buNone/>
              <a:defRPr sz="2400">
                <a:solidFill>
                  <a:srgbClr val="7B7B7B"/>
                </a:solidFill>
                <a:uFill>
                  <a:solidFill>
                    <a:srgbClr val="000000"/>
                  </a:solidFill>
                </a:uFill>
                <a:latin typeface="EMprint Semibold"/>
                <a:ea typeface="EMprint Semibold"/>
                <a:cs typeface="EMprint Semibold"/>
                <a:sym typeface="EMprint Semibold"/>
              </a:defRPr>
            </a:lvl1pPr>
          </a:lstStyle>
          <a:p>
            <a:r>
              <a:t>Envisioning success</a:t>
            </a:r>
          </a:p>
        </p:txBody>
      </p:sp>
      <p:sp>
        <p:nvSpPr>
          <p:cNvPr id="480" name="Slide Number"/>
          <p:cNvSpPr txBox="1">
            <a:spLocks noGrp="1"/>
          </p:cNvSpPr>
          <p:nvPr>
            <p:ph type="sldNum" sz="quarter" idx="2"/>
          </p:nvPr>
        </p:nvSpPr>
        <p:spPr>
          <a:xfrm>
            <a:off x="17472449" y="12513311"/>
            <a:ext cx="495807" cy="398779"/>
          </a:xfrm>
          <a:prstGeom prst="rect">
            <a:avLst/>
          </a:prstGeom>
        </p:spPr>
        <p:txBody>
          <a:bodyPr lIns="45718" tIns="45718" rIns="45718" bIns="45718" anchor="ctr"/>
          <a:lstStyle>
            <a:lvl1pPr algn="l" defTabSz="1828432">
              <a:lnSpc>
                <a:spcPct val="100000"/>
              </a:lnSpc>
              <a:defRPr cap="all" spc="24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Intro v.2">
    <p:bg>
      <p:bgPr>
        <a:solidFill>
          <a:srgbClr val="333333"/>
        </a:solidFill>
        <a:effectLst/>
      </p:bgPr>
    </p:bg>
    <p:spTree>
      <p:nvGrpSpPr>
        <p:cNvPr id="1" name=""/>
        <p:cNvGrpSpPr/>
        <p:nvPr/>
      </p:nvGrpSpPr>
      <p:grpSpPr>
        <a:xfrm>
          <a:off x="0" y="0"/>
          <a:ext cx="0" cy="0"/>
          <a:chOff x="0" y="0"/>
          <a:chExt cx="0" cy="0"/>
        </a:xfrm>
      </p:grpSpPr>
      <p:sp>
        <p:nvSpPr>
          <p:cNvPr id="47" name="Line"/>
          <p:cNvSpPr>
            <a:spLocks noGrp="1"/>
          </p:cNvSpPr>
          <p:nvPr>
            <p:ph type="body" sz="quarter" idx="13"/>
          </p:nvPr>
        </p:nvSpPr>
        <p:spPr>
          <a:xfrm>
            <a:off x="11529976" y="100772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2960">
              <a:spcBef>
                <a:spcPts val="0"/>
              </a:spcBef>
              <a:buSzTx/>
              <a:buNone/>
              <a:defRPr sz="2400">
                <a:latin typeface="+mn-lt"/>
                <a:ea typeface="+mn-ea"/>
                <a:cs typeface="+mn-cs"/>
                <a:sym typeface="BentonSansF"/>
              </a:defRPr>
            </a:pPr>
            <a:endParaRPr/>
          </a:p>
        </p:txBody>
      </p:sp>
      <p:sp>
        <p:nvSpPr>
          <p:cNvPr id="48" name="Introduction statement lorem smet in alerno repre erit inaet voluptate"/>
          <p:cNvSpPr>
            <a:spLocks noGrp="1"/>
          </p:cNvSpPr>
          <p:nvPr>
            <p:ph type="body" sz="quarter" idx="14"/>
          </p:nvPr>
        </p:nvSpPr>
        <p:spPr>
          <a:xfrm>
            <a:off x="6656706" y="5107479"/>
            <a:ext cx="11070588" cy="2839721"/>
          </a:xfrm>
          <a:prstGeom prst="rect">
            <a:avLst/>
          </a:prstGeom>
        </p:spPr>
        <p:txBody>
          <a:bodyPr lIns="0" tIns="0" rIns="0" bIns="0">
            <a:spAutoFit/>
          </a:bodyPr>
          <a:lstStyle>
            <a:lvl1pPr marL="0" indent="0" algn="ctr" defTabSz="822960">
              <a:lnSpc>
                <a:spcPct val="80000"/>
              </a:lnSpc>
              <a:spcBef>
                <a:spcPts val="0"/>
              </a:spcBef>
              <a:buSzTx/>
              <a:buNone/>
              <a:defRPr sz="7200">
                <a:solidFill>
                  <a:schemeClr val="accent1">
                    <a:hueOff val="-11708571"/>
                    <a:satOff val="-92105"/>
                    <a:lumOff val="44705"/>
                  </a:schemeClr>
                </a:solidFill>
                <a:latin typeface="Quarto Bold"/>
                <a:ea typeface="Quarto Bold"/>
                <a:cs typeface="Quarto Bold"/>
                <a:sym typeface="Quarto Bold"/>
              </a:defRPr>
            </a:lvl1pPr>
          </a:lstStyle>
          <a:p>
            <a:pPr>
              <a:defRPr>
                <a:solidFill>
                  <a:srgbClr val="424242"/>
                </a:solidFill>
              </a:defRPr>
            </a:pPr>
            <a:r>
              <a:rPr>
                <a:solidFill>
                  <a:schemeClr val="accent1">
                    <a:hueOff val="-11708571"/>
                    <a:satOff val="-92105"/>
                    <a:lumOff val="44705"/>
                  </a:schemeClr>
                </a:solidFill>
              </a:rPr>
              <a:t>Introduction statement lorem smet in alerno repre erit inaet voluptate</a:t>
            </a:r>
          </a:p>
        </p:txBody>
      </p:sp>
      <p:sp>
        <p:nvSpPr>
          <p:cNvPr id="49" name="SECTION"/>
          <p:cNvSpPr>
            <a:spLocks noGrp="1"/>
          </p:cNvSpPr>
          <p:nvPr>
            <p:ph type="body" sz="quarter" idx="15"/>
          </p:nvPr>
        </p:nvSpPr>
        <p:spPr>
          <a:xfrm>
            <a:off x="8909019" y="2978350"/>
            <a:ext cx="6565963" cy="254001"/>
          </a:xfrm>
          <a:prstGeom prst="rect">
            <a:avLst/>
          </a:prstGeom>
        </p:spPr>
        <p:txBody>
          <a:bodyPr lIns="0" tIns="0" rIns="0" bIns="0" anchor="t">
            <a:spAutoFit/>
          </a:bodyPr>
          <a:lstStyle>
            <a:lvl1pPr marL="0" indent="0" algn="ctr" defTabSz="822960">
              <a:lnSpc>
                <a:spcPct val="100000"/>
              </a:lnSpc>
              <a:spcBef>
                <a:spcPts val="0"/>
              </a:spcBef>
              <a:buSzTx/>
              <a:buNone/>
              <a:defRPr sz="2000" cap="all" spc="199">
                <a:solidFill>
                  <a:schemeClr val="accent1">
                    <a:hueOff val="-11708571"/>
                    <a:satOff val="-92105"/>
                    <a:lumOff val="44705"/>
                  </a:schemeClr>
                </a:solidFill>
                <a:latin typeface="BentonSansF Medium"/>
                <a:ea typeface="BentonSansF Medium"/>
                <a:cs typeface="BentonSansF Medium"/>
                <a:sym typeface="BentonSansF Medium"/>
              </a:defRPr>
            </a:lvl1pPr>
          </a:lstStyle>
          <a:p>
            <a:pPr>
              <a:defRPr>
                <a:solidFill>
                  <a:srgbClr val="000000"/>
                </a:solidFill>
              </a:defRPr>
            </a:pPr>
            <a:r>
              <a:rPr>
                <a:solidFill>
                  <a:schemeClr val="accent1">
                    <a:hueOff val="-11708571"/>
                    <a:satOff val="-92105"/>
                    <a:lumOff val="44705"/>
                  </a:schemeClr>
                </a:solidFill>
              </a:rPr>
              <a:t>SECTION</a:t>
            </a:r>
          </a:p>
        </p:txBody>
      </p:sp>
      <p:sp>
        <p:nvSpPr>
          <p:cNvPr id="50" name="Text"/>
          <p:cNvSpPr txBox="1">
            <a:spLocks noGrp="1"/>
          </p:cNvSpPr>
          <p:nvPr>
            <p:ph type="body" sz="quarter" idx="16"/>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rPr>
                <a:solidFill>
                  <a:schemeClr val="accent1">
                    <a:hueOff val="-11708571"/>
                    <a:satOff val="-92105"/>
                    <a:lumOff val="44705"/>
                  </a:schemeClr>
                </a:solidFill>
              </a:rPr>
              <a:t>​</a:t>
            </a:fld>
            <a:r>
              <a:rPr>
                <a:solidFill>
                  <a:schemeClr val="accent1">
                    <a:hueOff val="-11708571"/>
                    <a:satOff val="-92105"/>
                    <a:lumOff val="44705"/>
                  </a:schemeClr>
                </a:solidFill>
              </a:rPr>
              <a:t>￼</a:t>
            </a:r>
          </a:p>
        </p:txBody>
      </p:sp>
      <p:sp>
        <p:nvSpPr>
          <p:cNvPr id="51" name="primary footer"/>
          <p:cNvSpPr>
            <a:spLocks noGrp="1"/>
          </p:cNvSpPr>
          <p:nvPr>
            <p:ph type="body" sz="quarter" idx="17"/>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chemeClr val="accent1">
                    <a:hueOff val="-11708571"/>
                    <a:satOff val="-92105"/>
                    <a:lumOff val="44705"/>
                  </a:schemeClr>
                </a:solidFill>
                <a:uFill>
                  <a:solidFill>
                    <a:srgbClr val="919191"/>
                  </a:solidFill>
                </a:uFill>
                <a:latin typeface="BentonSansF Medium"/>
                <a:ea typeface="BentonSansF Medium"/>
                <a:cs typeface="BentonSansF Medium"/>
                <a:sym typeface="BentonSansF Medium"/>
              </a:defRPr>
            </a:lvl1pPr>
          </a:lstStyle>
          <a:p>
            <a:pPr defTabSz="914400">
              <a:defRPr>
                <a:solidFill>
                  <a:srgbClr val="A6AAA9"/>
                </a:solidFill>
              </a:defRPr>
            </a:pPr>
            <a:r>
              <a:rPr>
                <a:solidFill>
                  <a:schemeClr val="accent1">
                    <a:hueOff val="-11708571"/>
                    <a:satOff val="-92105"/>
                    <a:lumOff val="44705"/>
                  </a:schemeClr>
                </a:solidFill>
              </a:rPr>
              <a:t>primary footer</a:t>
            </a:r>
          </a:p>
        </p:txBody>
      </p:sp>
      <p:sp>
        <p:nvSpPr>
          <p:cNvPr id="52" name="secondary footer"/>
          <p:cNvSpPr>
            <a:spLocks noGrp="1"/>
          </p:cNvSpPr>
          <p:nvPr>
            <p:ph type="body" sz="quarter" idx="18"/>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chemeClr val="accent1">
                    <a:hueOff val="-11708571"/>
                    <a:satOff val="-92105"/>
                    <a:lumOff val="44705"/>
                  </a:schemeClr>
                </a:solidFill>
                <a:uFill>
                  <a:solidFill>
                    <a:srgbClr val="919191"/>
                  </a:solidFill>
                </a:uFill>
                <a:latin typeface="BentonSansF Medium"/>
                <a:ea typeface="BentonSansF Medium"/>
                <a:cs typeface="BentonSansF Medium"/>
                <a:sym typeface="BentonSansF Medium"/>
              </a:defRPr>
            </a:lvl1pPr>
          </a:lstStyle>
          <a:p>
            <a:pPr defTabSz="914400">
              <a:defRPr>
                <a:solidFill>
                  <a:srgbClr val="A6AAA9"/>
                </a:solidFill>
              </a:defRPr>
            </a:pPr>
            <a:r>
              <a:rPr>
                <a:solidFill>
                  <a:schemeClr val="accent1">
                    <a:hueOff val="-11708571"/>
                    <a:satOff val="-92105"/>
                    <a:lumOff val="44705"/>
                  </a:schemeClr>
                </a:solidFill>
              </a:rPr>
              <a:t>secondary footer</a:t>
            </a:r>
          </a:p>
        </p:txBody>
      </p:sp>
      <p:grpSp>
        <p:nvGrpSpPr>
          <p:cNvPr id="55" name="Group"/>
          <p:cNvGrpSpPr/>
          <p:nvPr/>
        </p:nvGrpSpPr>
        <p:grpSpPr>
          <a:xfrm>
            <a:off x="884617" y="12828985"/>
            <a:ext cx="887168" cy="887167"/>
            <a:chOff x="0" y="0"/>
            <a:chExt cx="887166" cy="887166"/>
          </a:xfrm>
        </p:grpSpPr>
        <p:sp>
          <p:nvSpPr>
            <p:cNvPr id="5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6"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ext 3 col + small intro">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487" name="primary footer"/>
          <p:cNvSpPr>
            <a:spLocks noGrp="1"/>
          </p:cNvSpPr>
          <p:nvPr>
            <p:ph type="body" sz="quarter" idx="13"/>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488" name="secondary footer"/>
          <p:cNvSpPr>
            <a:spLocks noGrp="1"/>
          </p:cNvSpPr>
          <p:nvPr>
            <p:ph type="body" sz="quarter" idx="14"/>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489" name="Text"/>
          <p:cNvSpPr txBox="1">
            <a:spLocks noGrp="1"/>
          </p:cNvSpPr>
          <p:nvPr>
            <p:ph type="body" sz="quarter" idx="15"/>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490" name="SECTION"/>
          <p:cNvSpPr>
            <a:spLocks noGrp="1"/>
          </p:cNvSpPr>
          <p:nvPr>
            <p:ph type="body" sz="quarter" idx="16"/>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491" name="Introduction statement aute irure lorem sit"/>
          <p:cNvSpPr>
            <a:spLocks noGrp="1"/>
          </p:cNvSpPr>
          <p:nvPr>
            <p:ph type="body" sz="quarter" idx="17"/>
          </p:nvPr>
        </p:nvSpPr>
        <p:spPr>
          <a:xfrm>
            <a:off x="1763674" y="2313081"/>
            <a:ext cx="8710152" cy="164592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statement aute irure lorem sit</a:t>
            </a:r>
          </a:p>
        </p:txBody>
      </p:sp>
      <p:sp>
        <p:nvSpPr>
          <p:cNvPr id="492" name="Description text dolor sit lorem ipsum, consectetur adipisicing elit, sed do eiusmod tempor incididunt ut labore et dolore magna aliqua. Ute enim ad minim veniam, quis exer citation ullamco lorem ipsum."/>
          <p:cNvSpPr>
            <a:spLocks noGrp="1"/>
          </p:cNvSpPr>
          <p:nvPr>
            <p:ph type="body" sz="quarter" idx="18"/>
          </p:nvPr>
        </p:nvSpPr>
        <p:spPr>
          <a:xfrm>
            <a:off x="1765148" y="9045109"/>
            <a:ext cx="5644528"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493" name="Section Subtitle"/>
          <p:cNvSpPr>
            <a:spLocks noGrp="1"/>
          </p:cNvSpPr>
          <p:nvPr>
            <p:ph type="body" sz="quarter" idx="19"/>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94" name="Description text dolor sit lorem ipsum, consectetur adipisicing elit, sed do eiusmod tempor incididunt ut labore et dolore magna aliqua. Ute enim ad minim veniam, quis exer citation ullamco lorem ipsum."/>
          <p:cNvSpPr>
            <a:spLocks noGrp="1"/>
          </p:cNvSpPr>
          <p:nvPr>
            <p:ph type="body" sz="quarter" idx="20"/>
          </p:nvPr>
        </p:nvSpPr>
        <p:spPr>
          <a:xfrm>
            <a:off x="8664922" y="9045109"/>
            <a:ext cx="5644528"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495" name="Section Subtitle"/>
          <p:cNvSpPr>
            <a:spLocks noGrp="1"/>
          </p:cNvSpPr>
          <p:nvPr>
            <p:ph type="body" sz="quarter" idx="21"/>
          </p:nvPr>
        </p:nvSpPr>
        <p:spPr>
          <a:xfrm>
            <a:off x="8664922"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96" name="Description text dolor sit lorem ipsum, consectetur adipisicing elit, sed do eiusmod tempor incididunt ut labore et dolore magna aliqua. Ute enim ad minim veniam, quis exer citation ullamco lorem ipsum."/>
          <p:cNvSpPr>
            <a:spLocks noGrp="1"/>
          </p:cNvSpPr>
          <p:nvPr>
            <p:ph type="body" sz="quarter" idx="22"/>
          </p:nvPr>
        </p:nvSpPr>
        <p:spPr>
          <a:xfrm>
            <a:off x="15564696" y="9045109"/>
            <a:ext cx="5644528"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497" name="Section Subtitle"/>
          <p:cNvSpPr>
            <a:spLocks noGrp="1"/>
          </p:cNvSpPr>
          <p:nvPr>
            <p:ph type="body" sz="quarter" idx="23"/>
          </p:nvPr>
        </p:nvSpPr>
        <p:spPr>
          <a:xfrm>
            <a:off x="15564696"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pic>
        <p:nvPicPr>
          <p:cNvPr id="498" name="image4.png" descr="image4.png"/>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499" name="Rectangle"/>
          <p:cNvSpPr/>
          <p:nvPr/>
        </p:nvSpPr>
        <p:spPr>
          <a:xfrm>
            <a:off x="1765300" y="12828170"/>
            <a:ext cx="1956817" cy="914198"/>
          </a:xfrm>
          <a:prstGeom prst="rect">
            <a:avLst/>
          </a:prstGeom>
          <a:solidFill>
            <a:srgbClr val="000000"/>
          </a:solidFill>
          <a:ln w="12700">
            <a:miter lim="400000"/>
          </a:ln>
        </p:spPr>
        <p:txBody>
          <a:bodyPr lIns="50800" tIns="50800" rIns="50800" bIns="50800" anchor="ctr"/>
          <a:lstStyle/>
          <a:p>
            <a:pPr marR="0" defTabSz="822960">
              <a:lnSpc>
                <a:spcPct val="140000"/>
              </a:lnSpc>
              <a:defRPr>
                <a:uFillTx/>
              </a:defRPr>
            </a:pPr>
            <a:endParaRPr/>
          </a:p>
        </p:txBody>
      </p:sp>
      <p:pic>
        <p:nvPicPr>
          <p:cNvPr id="500" name="exxonmobil logo.png" descr="exxonmobil logo.png"/>
          <p:cNvPicPr>
            <a:picLocks noChangeAspect="1"/>
          </p:cNvPicPr>
          <p:nvPr/>
        </p:nvPicPr>
        <p:blipFill>
          <a:blip r:embed="rId3"/>
          <a:stretch>
            <a:fillRect/>
          </a:stretch>
        </p:blipFill>
        <p:spPr>
          <a:xfrm>
            <a:off x="1982844" y="13144637"/>
            <a:ext cx="1530002" cy="306664"/>
          </a:xfrm>
          <a:prstGeom prst="rect">
            <a:avLst/>
          </a:prstGeom>
          <a:ln w="12700">
            <a:miter lim="400000"/>
          </a:ln>
        </p:spPr>
      </p:pic>
      <p:sp>
        <p:nvSpPr>
          <p:cNvPr id="501"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Overview">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08" name="HEADLINE"/>
          <p:cNvSpPr>
            <a:spLocks noGrp="1"/>
          </p:cNvSpPr>
          <p:nvPr>
            <p:ph type="body" sz="half" idx="13"/>
          </p:nvPr>
        </p:nvSpPr>
        <p:spPr>
          <a:xfrm>
            <a:off x="852995" y="931333"/>
            <a:ext cx="22009101" cy="3251201"/>
          </a:xfrm>
          <a:prstGeom prst="rect">
            <a:avLst/>
          </a:prstGeom>
        </p:spPr>
        <p:txBody>
          <a:bodyPr lIns="0" tIns="0" rIns="0" bIns="0" anchor="t"/>
          <a:lstStyle>
            <a:lvl1pPr marL="0" indent="0" defTabSz="1130300">
              <a:lnSpc>
                <a:spcPct val="90000"/>
              </a:lnSpc>
              <a:spcBef>
                <a:spcPts val="0"/>
              </a:spcBef>
              <a:buClr>
                <a:srgbClr val="000000"/>
              </a:buClr>
              <a:buSzTx/>
              <a:buNone/>
              <a:defRPr sz="8400" b="1" cap="all">
                <a:solidFill>
                  <a:srgbClr val="019AE6"/>
                </a:solidFill>
                <a:latin typeface="+mn-lt"/>
                <a:ea typeface="+mn-ea"/>
                <a:cs typeface="+mn-cs"/>
                <a:sym typeface="BentonSansF"/>
              </a:defRPr>
            </a:lvl1pPr>
          </a:lstStyle>
          <a:p>
            <a:r>
              <a:t>HEADLINE</a:t>
            </a:r>
          </a:p>
        </p:txBody>
      </p:sp>
      <p:sp>
        <p:nvSpPr>
          <p:cNvPr id="509" name="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p:cNvSpPr>
            <a:spLocks noGrp="1"/>
          </p:cNvSpPr>
          <p:nvPr>
            <p:ph type="body" sz="half" idx="14"/>
          </p:nvPr>
        </p:nvSpPr>
        <p:spPr>
          <a:xfrm>
            <a:off x="872066" y="6858000"/>
            <a:ext cx="11979012" cy="5981700"/>
          </a:xfrm>
          <a:prstGeom prst="rect">
            <a:avLst/>
          </a:prstGeom>
        </p:spPr>
        <p:txBody>
          <a:bodyPr lIns="0" tIns="0" rIns="0" bIns="0" anchor="t"/>
          <a:lstStyle>
            <a:lvl1pPr marL="0" indent="0" defTabSz="889000">
              <a:spcBef>
                <a:spcPts val="2000"/>
              </a:spcBef>
              <a:buSzTx/>
              <a:buNone/>
              <a:defRPr sz="2400">
                <a:latin typeface="Georgia"/>
                <a:ea typeface="Georgia"/>
                <a:cs typeface="Georgia"/>
                <a:sym typeface="Georgia"/>
              </a:defRPr>
            </a:lvl1pPr>
          </a:lstStyle>
          <a:p>
            <a:r>
              <a:t>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a:t>
            </a:r>
          </a:p>
        </p:txBody>
      </p:sp>
      <p:sp>
        <p:nvSpPr>
          <p:cNvPr id="510" name="Slide Number"/>
          <p:cNvSpPr txBox="1">
            <a:spLocks noGrp="1"/>
          </p:cNvSpPr>
          <p:nvPr>
            <p:ph type="sldNum" sz="quarter" idx="2"/>
          </p:nvPr>
        </p:nvSpPr>
        <p:spPr>
          <a:xfrm>
            <a:off x="23446316" y="12908280"/>
            <a:ext cx="400559"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grpSp>
        <p:nvGrpSpPr>
          <p:cNvPr id="513" name="Group"/>
          <p:cNvGrpSpPr/>
          <p:nvPr/>
        </p:nvGrpSpPr>
        <p:grpSpPr>
          <a:xfrm>
            <a:off x="884617" y="12828985"/>
            <a:ext cx="887168" cy="887167"/>
            <a:chOff x="0" y="0"/>
            <a:chExt cx="887166" cy="887166"/>
          </a:xfrm>
        </p:grpSpPr>
        <p:sp>
          <p:nvSpPr>
            <p:cNvPr id="511"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12"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14"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15"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16"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17"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524" name="ABOUT FROG"/>
          <p:cNvSpPr>
            <a:spLocks noGrp="1"/>
          </p:cNvSpPr>
          <p:nvPr>
            <p:ph type="body" idx="13"/>
          </p:nvPr>
        </p:nvSpPr>
        <p:spPr>
          <a:xfrm>
            <a:off x="1905000" y="1314450"/>
            <a:ext cx="19050000" cy="11049000"/>
          </a:xfrm>
          <a:prstGeom prst="rect">
            <a:avLst/>
          </a:prstGeom>
          <a:ln>
            <a:round/>
          </a:ln>
        </p:spPr>
        <p:txBody>
          <a:bodyPr lIns="0" tIns="0" rIns="0" bIns="0"/>
          <a:lstStyle>
            <a:lvl1pPr marL="0" indent="0" defTabSz="800100">
              <a:lnSpc>
                <a:spcPct val="80000"/>
              </a:lnSpc>
              <a:spcBef>
                <a:spcPts val="0"/>
              </a:spcBef>
              <a:buClr>
                <a:srgbClr val="000000"/>
              </a:buClr>
              <a:buSzTx/>
              <a:buNone/>
              <a:defRPr sz="10800" b="1" cap="all">
                <a:latin typeface="+mn-lt"/>
                <a:ea typeface="+mn-ea"/>
                <a:cs typeface="+mn-cs"/>
                <a:sym typeface="BentonSansF"/>
              </a:defRPr>
            </a:lvl1pPr>
          </a:lstStyle>
          <a:p>
            <a:r>
              <a:t>ABOUT FROG</a:t>
            </a:r>
          </a:p>
        </p:txBody>
      </p:sp>
      <p:sp>
        <p:nvSpPr>
          <p:cNvPr id="5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532" name="ABOUT FROG"/>
          <p:cNvSpPr>
            <a:spLocks noGrp="1"/>
          </p:cNvSpPr>
          <p:nvPr>
            <p:ph type="body" idx="13"/>
          </p:nvPr>
        </p:nvSpPr>
        <p:spPr>
          <a:xfrm>
            <a:off x="1905000" y="1314450"/>
            <a:ext cx="19050000" cy="11049000"/>
          </a:xfrm>
          <a:prstGeom prst="rect">
            <a:avLst/>
          </a:prstGeom>
          <a:ln>
            <a:round/>
          </a:ln>
        </p:spPr>
        <p:txBody>
          <a:bodyPr lIns="0" tIns="0" rIns="0" bIns="0"/>
          <a:lstStyle>
            <a:lvl1pPr marL="0" indent="0" defTabSz="800100">
              <a:lnSpc>
                <a:spcPct val="80000"/>
              </a:lnSpc>
              <a:spcBef>
                <a:spcPts val="0"/>
              </a:spcBef>
              <a:buClr>
                <a:srgbClr val="000000"/>
              </a:buClr>
              <a:buSzTx/>
              <a:buNone/>
              <a:defRPr sz="10800" b="1" cap="all">
                <a:latin typeface="+mn-lt"/>
                <a:ea typeface="+mn-ea"/>
                <a:cs typeface="+mn-cs"/>
                <a:sym typeface="BentonSansF"/>
              </a:defRPr>
            </a:lvl1pPr>
          </a:lstStyle>
          <a:p>
            <a:r>
              <a:t>ABOUT FROG</a:t>
            </a:r>
          </a:p>
        </p:txBody>
      </p:sp>
      <p:grpSp>
        <p:nvGrpSpPr>
          <p:cNvPr id="535" name="Group"/>
          <p:cNvGrpSpPr/>
          <p:nvPr/>
        </p:nvGrpSpPr>
        <p:grpSpPr>
          <a:xfrm>
            <a:off x="884617" y="12828985"/>
            <a:ext cx="887168" cy="887167"/>
            <a:chOff x="0" y="0"/>
            <a:chExt cx="887166" cy="887166"/>
          </a:xfrm>
        </p:grpSpPr>
        <p:sp>
          <p:nvSpPr>
            <p:cNvPr id="53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3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36"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37"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38"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39"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5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Overview">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47" name="HEADLINE"/>
          <p:cNvSpPr>
            <a:spLocks noGrp="1"/>
          </p:cNvSpPr>
          <p:nvPr>
            <p:ph type="body" sz="half" idx="13"/>
          </p:nvPr>
        </p:nvSpPr>
        <p:spPr>
          <a:xfrm>
            <a:off x="852995" y="931333"/>
            <a:ext cx="22009101" cy="3251201"/>
          </a:xfrm>
          <a:prstGeom prst="rect">
            <a:avLst/>
          </a:prstGeom>
        </p:spPr>
        <p:txBody>
          <a:bodyPr lIns="0" tIns="0" rIns="0" bIns="0" anchor="t"/>
          <a:lstStyle>
            <a:lvl1pPr marL="0" indent="0" defTabSz="1130300">
              <a:lnSpc>
                <a:spcPct val="90000"/>
              </a:lnSpc>
              <a:spcBef>
                <a:spcPts val="0"/>
              </a:spcBef>
              <a:buClr>
                <a:srgbClr val="000000"/>
              </a:buClr>
              <a:buSzTx/>
              <a:buNone/>
              <a:defRPr sz="8400" b="1" cap="all">
                <a:solidFill>
                  <a:srgbClr val="019AE6"/>
                </a:solidFill>
                <a:latin typeface="+mn-lt"/>
                <a:ea typeface="+mn-ea"/>
                <a:cs typeface="+mn-cs"/>
                <a:sym typeface="BentonSansF"/>
              </a:defRPr>
            </a:lvl1pPr>
          </a:lstStyle>
          <a:p>
            <a:r>
              <a:t>HEADLINE</a:t>
            </a:r>
          </a:p>
        </p:txBody>
      </p:sp>
      <p:sp>
        <p:nvSpPr>
          <p:cNvPr id="548" name="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p:cNvSpPr>
            <a:spLocks noGrp="1"/>
          </p:cNvSpPr>
          <p:nvPr>
            <p:ph type="body" sz="half" idx="14"/>
          </p:nvPr>
        </p:nvSpPr>
        <p:spPr>
          <a:xfrm>
            <a:off x="872066" y="6858000"/>
            <a:ext cx="11979012" cy="5981700"/>
          </a:xfrm>
          <a:prstGeom prst="rect">
            <a:avLst/>
          </a:prstGeom>
        </p:spPr>
        <p:txBody>
          <a:bodyPr lIns="0" tIns="0" rIns="0" bIns="0" anchor="t"/>
          <a:lstStyle>
            <a:lvl1pPr marL="0" indent="0" defTabSz="889000">
              <a:spcBef>
                <a:spcPts val="2000"/>
              </a:spcBef>
              <a:buSzTx/>
              <a:buNone/>
              <a:defRPr sz="2400">
                <a:latin typeface="Georgia"/>
                <a:ea typeface="Georgia"/>
                <a:cs typeface="Georgia"/>
                <a:sym typeface="Georgia"/>
              </a:defRPr>
            </a:lvl1pPr>
          </a:lstStyle>
          <a:p>
            <a:r>
              <a:t>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a:t>
            </a:r>
          </a:p>
        </p:txBody>
      </p:sp>
      <p:sp>
        <p:nvSpPr>
          <p:cNvPr id="549" name="Slide Number"/>
          <p:cNvSpPr txBox="1">
            <a:spLocks noGrp="1"/>
          </p:cNvSpPr>
          <p:nvPr>
            <p:ph type="sldNum" sz="quarter" idx="2"/>
          </p:nvPr>
        </p:nvSpPr>
        <p:spPr>
          <a:xfrm>
            <a:off x="23446316" y="12908280"/>
            <a:ext cx="400559"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sp>
        <p:nvSpPr>
          <p:cNvPr id="550" name="Image"/>
          <p:cNvSpPr>
            <a:spLocks noGrp="1"/>
          </p:cNvSpPr>
          <p:nvPr>
            <p:ph type="pic" sz="quarter" idx="15"/>
          </p:nvPr>
        </p:nvSpPr>
        <p:spPr>
          <a:xfrm>
            <a:off x="884769" y="12829137"/>
            <a:ext cx="886845" cy="886863"/>
          </a:xfrm>
          <a:prstGeom prst="rect">
            <a:avLst/>
          </a:prstGeom>
        </p:spPr>
        <p:txBody>
          <a:bodyPr lIns="91439" tIns="45719" rIns="91439" bIns="45719" anchor="t"/>
          <a:lstStyle/>
          <a:p>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Overview">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57" name="HEADLINE"/>
          <p:cNvSpPr>
            <a:spLocks noGrp="1"/>
          </p:cNvSpPr>
          <p:nvPr>
            <p:ph type="body" sz="half" idx="13"/>
          </p:nvPr>
        </p:nvSpPr>
        <p:spPr>
          <a:xfrm>
            <a:off x="852995" y="931333"/>
            <a:ext cx="22009101" cy="3251201"/>
          </a:xfrm>
          <a:prstGeom prst="rect">
            <a:avLst/>
          </a:prstGeom>
        </p:spPr>
        <p:txBody>
          <a:bodyPr lIns="0" tIns="0" rIns="0" bIns="0" anchor="t"/>
          <a:lstStyle>
            <a:lvl1pPr marL="0" indent="0" defTabSz="1130300">
              <a:lnSpc>
                <a:spcPct val="90000"/>
              </a:lnSpc>
              <a:spcBef>
                <a:spcPts val="0"/>
              </a:spcBef>
              <a:buClr>
                <a:srgbClr val="000000"/>
              </a:buClr>
              <a:buSzTx/>
              <a:buNone/>
              <a:defRPr sz="8400" b="1" cap="all">
                <a:solidFill>
                  <a:srgbClr val="019AE6"/>
                </a:solidFill>
                <a:latin typeface="+mn-lt"/>
                <a:ea typeface="+mn-ea"/>
                <a:cs typeface="+mn-cs"/>
                <a:sym typeface="BentonSansF"/>
              </a:defRPr>
            </a:lvl1pPr>
          </a:lstStyle>
          <a:p>
            <a:r>
              <a:t>HEADLINE</a:t>
            </a:r>
          </a:p>
        </p:txBody>
      </p:sp>
      <p:sp>
        <p:nvSpPr>
          <p:cNvPr id="558" name="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p:cNvSpPr>
            <a:spLocks noGrp="1"/>
          </p:cNvSpPr>
          <p:nvPr>
            <p:ph type="body" sz="half" idx="14"/>
          </p:nvPr>
        </p:nvSpPr>
        <p:spPr>
          <a:xfrm>
            <a:off x="872066" y="6858000"/>
            <a:ext cx="11979012" cy="5981700"/>
          </a:xfrm>
          <a:prstGeom prst="rect">
            <a:avLst/>
          </a:prstGeom>
        </p:spPr>
        <p:txBody>
          <a:bodyPr lIns="0" tIns="0" rIns="0" bIns="0" anchor="t"/>
          <a:lstStyle>
            <a:lvl1pPr marL="0" indent="0" defTabSz="889000">
              <a:spcBef>
                <a:spcPts val="2000"/>
              </a:spcBef>
              <a:buSzTx/>
              <a:buNone/>
              <a:defRPr sz="2400">
                <a:latin typeface="Georgia"/>
                <a:ea typeface="Georgia"/>
                <a:cs typeface="Georgia"/>
                <a:sym typeface="Georgia"/>
              </a:defRPr>
            </a:lvl1pPr>
          </a:lstStyle>
          <a:p>
            <a:r>
              <a:t>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a:t>
            </a:r>
          </a:p>
        </p:txBody>
      </p:sp>
      <p:grpSp>
        <p:nvGrpSpPr>
          <p:cNvPr id="561" name="Group"/>
          <p:cNvGrpSpPr/>
          <p:nvPr/>
        </p:nvGrpSpPr>
        <p:grpSpPr>
          <a:xfrm>
            <a:off x="884617" y="12828985"/>
            <a:ext cx="887168" cy="887167"/>
            <a:chOff x="0" y="0"/>
            <a:chExt cx="887166" cy="887166"/>
          </a:xfrm>
        </p:grpSpPr>
        <p:sp>
          <p:nvSpPr>
            <p:cNvPr id="559"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60"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62"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63"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64"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65"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566" name="Slide Number"/>
          <p:cNvSpPr txBox="1">
            <a:spLocks noGrp="1"/>
          </p:cNvSpPr>
          <p:nvPr>
            <p:ph type="sldNum" sz="quarter" idx="2"/>
          </p:nvPr>
        </p:nvSpPr>
        <p:spPr>
          <a:xfrm>
            <a:off x="23446316" y="12908280"/>
            <a:ext cx="400559"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Intro large text">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pic>
        <p:nvPicPr>
          <p:cNvPr id="573" name="image4.png" descr="image4.png"/>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574" name="Line"/>
          <p:cNvSpPr>
            <a:spLocks noGrp="1"/>
          </p:cNvSpPr>
          <p:nvPr>
            <p:ph type="body" sz="quarter" idx="13"/>
          </p:nvPr>
        </p:nvSpPr>
        <p:spPr>
          <a:xfrm>
            <a:off x="1768803" y="7960720"/>
            <a:ext cx="1324048" cy="2"/>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575" name="Text"/>
          <p:cNvSpPr txBox="1">
            <a:spLocks noGrp="1"/>
          </p:cNvSpPr>
          <p:nvPr>
            <p:ph type="body" sz="quarter" idx="14"/>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576" name="SECTION"/>
          <p:cNvSpPr>
            <a:spLocks noGrp="1"/>
          </p:cNvSpPr>
          <p:nvPr>
            <p:ph type="body" sz="quarter" idx="15"/>
          </p:nvPr>
        </p:nvSpPr>
        <p:spPr>
          <a:xfrm>
            <a:off x="1768803" y="13368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577" name="primary footer"/>
          <p:cNvSpPr>
            <a:spLocks noGrp="1"/>
          </p:cNvSpPr>
          <p:nvPr>
            <p:ph type="body" sz="quarter" idx="16"/>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578" name="secondary footer"/>
          <p:cNvSpPr>
            <a:spLocks noGrp="1"/>
          </p:cNvSpPr>
          <p:nvPr>
            <p:ph type="body" sz="quarter" idx="17"/>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579" name="Introduction statement lorem smet in alerno repre erit inaet voluptate"/>
          <p:cNvSpPr>
            <a:spLocks noGrp="1"/>
          </p:cNvSpPr>
          <p:nvPr>
            <p:ph type="body" sz="quarter" idx="18"/>
          </p:nvPr>
        </p:nvSpPr>
        <p:spPr>
          <a:xfrm>
            <a:off x="1763674" y="2189654"/>
            <a:ext cx="10437956" cy="2839721"/>
          </a:xfrm>
          <a:prstGeom prst="rect">
            <a:avLst/>
          </a:prstGeom>
        </p:spPr>
        <p:txBody>
          <a:bodyPr lIns="0" tIns="0" rIns="0" bIns="0" anchor="t">
            <a:spAutoFit/>
          </a:bodyPr>
          <a:lstStyle>
            <a:lvl1pPr marL="0" indent="0" defTabSz="1282700">
              <a:lnSpc>
                <a:spcPct val="80000"/>
              </a:lnSpc>
              <a:spcBef>
                <a:spcPts val="0"/>
              </a:spcBef>
              <a:buSzTx/>
              <a:buNone/>
              <a:defRPr sz="7200" spc="72">
                <a:solidFill>
                  <a:srgbClr val="424242"/>
                </a:solidFill>
                <a:uFill>
                  <a:solidFill>
                    <a:srgbClr val="000000"/>
                  </a:solidFill>
                </a:uFill>
                <a:latin typeface="Quarto Bold"/>
                <a:ea typeface="Quarto Bold"/>
                <a:cs typeface="Quarto Bold"/>
                <a:sym typeface="Quarto Bold"/>
              </a:defRPr>
            </a:lvl1pPr>
          </a:lstStyle>
          <a:p>
            <a:r>
              <a:t>Introduction statement lorem smet in alerno repre erit inaet voluptate</a:t>
            </a:r>
          </a:p>
        </p:txBody>
      </p:sp>
      <p:sp>
        <p:nvSpPr>
          <p:cNvPr id="580"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Large text + image">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87" name="Image"/>
          <p:cNvSpPr>
            <a:spLocks noGrp="1"/>
          </p:cNvSpPr>
          <p:nvPr>
            <p:ph type="pic" idx="13"/>
          </p:nvPr>
        </p:nvSpPr>
        <p:spPr>
          <a:xfrm>
            <a:off x="12163226" y="1"/>
            <a:ext cx="12220776" cy="13715999"/>
          </a:xfrm>
          <a:prstGeom prst="rect">
            <a:avLst/>
          </a:prstGeom>
        </p:spPr>
        <p:txBody>
          <a:bodyPr lIns="91439" tIns="45719" rIns="91439" bIns="45719" anchor="t"/>
          <a:lstStyle/>
          <a:p>
            <a:endParaRPr/>
          </a:p>
        </p:txBody>
      </p:sp>
      <p:sp>
        <p:nvSpPr>
          <p:cNvPr id="588" name="SECTION"/>
          <p:cNvSpPr>
            <a:spLocks noGrp="1"/>
          </p:cNvSpPr>
          <p:nvPr>
            <p:ph type="body" sz="quarter" idx="14"/>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589" name="Section Subtitle"/>
          <p:cNvSpPr>
            <a:spLocks noGrp="1"/>
          </p:cNvSpPr>
          <p:nvPr>
            <p:ph type="body" sz="quarter" idx="15"/>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590" name="Description text amet, elit, sed do tempor incididunt ut labore et dolore magna aliqua. Ut enim ad minim veniam, quis exercitation ullamco labori. Lorem ipsum dolor sit amet, consectetur adipisicing elit, sed do eiusmod."/>
          <p:cNvSpPr>
            <a:spLocks noGrp="1"/>
          </p:cNvSpPr>
          <p:nvPr>
            <p:ph type="body" sz="quarter" idx="16"/>
          </p:nvPr>
        </p:nvSpPr>
        <p:spPr>
          <a:xfrm>
            <a:off x="1765148" y="9045109"/>
            <a:ext cx="8686244" cy="1901952"/>
          </a:xfrm>
          <a:prstGeom prst="rect">
            <a:avLst/>
          </a:prstGeom>
        </p:spPr>
        <p:txBody>
          <a:bodyPr lIns="0" tIns="0" rIns="0" bIns="0" anchor="t">
            <a:spAutoFit/>
          </a:bodyPr>
          <a:lstStyle>
            <a:lvl1pPr marL="0" indent="0" defTabSz="822960">
              <a:spcBef>
                <a:spcPts val="0"/>
              </a:spcBef>
              <a:buSzTx/>
              <a:buNone/>
              <a:defRPr sz="2600">
                <a:latin typeface="+mn-lt"/>
                <a:ea typeface="+mn-ea"/>
                <a:cs typeface="+mn-cs"/>
                <a:sym typeface="BentonSansF"/>
              </a:defRPr>
            </a:lvl1pPr>
          </a:lstStyle>
          <a:p>
            <a:r>
              <a:t>Description text amet, elit, sed do tempor incididunt ut labore et dolore magna aliqua. Ut enim ad minim veniam, quis exercitation ullamco labori. Lorem ipsum dolor sit amet, consectetur adipisicing elit, sed do eiusmod.</a:t>
            </a:r>
          </a:p>
        </p:txBody>
      </p:sp>
      <p:sp>
        <p:nvSpPr>
          <p:cNvPr id="591" name="Introduction lorem smet in alerno repren ipsum erit inaet"/>
          <p:cNvSpPr>
            <a:spLocks noGrp="1"/>
          </p:cNvSpPr>
          <p:nvPr>
            <p:ph type="body" sz="quarter" idx="17"/>
          </p:nvPr>
        </p:nvSpPr>
        <p:spPr>
          <a:xfrm>
            <a:off x="1763674" y="2316654"/>
            <a:ext cx="7785424" cy="237744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lorem smet in alerno repren ipsum erit inaet</a:t>
            </a:r>
          </a:p>
        </p:txBody>
      </p:sp>
      <p:grpSp>
        <p:nvGrpSpPr>
          <p:cNvPr id="594" name="Group"/>
          <p:cNvGrpSpPr/>
          <p:nvPr/>
        </p:nvGrpSpPr>
        <p:grpSpPr>
          <a:xfrm>
            <a:off x="884617" y="12828985"/>
            <a:ext cx="887168" cy="887167"/>
            <a:chOff x="0" y="0"/>
            <a:chExt cx="887166" cy="887166"/>
          </a:xfrm>
        </p:grpSpPr>
        <p:sp>
          <p:nvSpPr>
            <p:cNvPr id="592"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93"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95"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96"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97"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98"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599"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1200" y="1186733"/>
            <a:ext cx="22721600" cy="152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434343"/>
              </a:buClr>
              <a:buSzPts val="1800"/>
              <a:buFont typeface="Century Gothic"/>
              <a:buNone/>
              <a:defRPr sz="4800" b="1">
                <a:solidFill>
                  <a:srgbClr val="434343"/>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831200" y="3073267"/>
            <a:ext cx="22721600" cy="9110400"/>
          </a:xfrm>
          <a:prstGeom prst="rect">
            <a:avLst/>
          </a:prstGeom>
          <a:noFill/>
          <a:ln>
            <a:noFill/>
          </a:ln>
        </p:spPr>
        <p:txBody>
          <a:bodyPr spcFirstLastPara="1" wrap="square" lIns="91425" tIns="91425" rIns="91425" bIns="91425" anchor="t" anchorCtr="0">
            <a:normAutofit/>
          </a:bodyPr>
          <a:lstStyle>
            <a:lvl1pPr marL="1219215" lvl="0" indent="-914411" algn="l">
              <a:lnSpc>
                <a:spcPct val="115000"/>
              </a:lnSpc>
              <a:spcBef>
                <a:spcPts val="0"/>
              </a:spcBef>
              <a:spcAft>
                <a:spcPts val="0"/>
              </a:spcAft>
              <a:buClr>
                <a:srgbClr val="434343"/>
              </a:buClr>
              <a:buSzPts val="1800"/>
              <a:buFont typeface="PT Serif"/>
              <a:buChar char="●"/>
              <a:defRPr>
                <a:solidFill>
                  <a:srgbClr val="434343"/>
                </a:solidFill>
                <a:latin typeface="PT Serif"/>
                <a:ea typeface="PT Serif"/>
                <a:cs typeface="PT Serif"/>
                <a:sym typeface="PT Serif"/>
              </a:defRPr>
            </a:lvl1pPr>
            <a:lvl2pPr marL="2438430" lvl="1"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2pPr>
            <a:lvl3pPr marL="3657646" lvl="2"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3pPr>
            <a:lvl4pPr marL="4876861" lvl="3"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4pPr>
            <a:lvl5pPr marL="6096076" lvl="4"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5pPr>
            <a:lvl6pPr marL="7315291" lvl="5"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6pPr>
            <a:lvl7pPr marL="8534507" lvl="6"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7pPr>
            <a:lvl8pPr marL="9753722" lvl="7"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8pPr>
            <a:lvl9pPr marL="10972937" lvl="8"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9pPr>
          </a:lstStyle>
          <a:p>
            <a:endParaRPr/>
          </a:p>
        </p:txBody>
      </p:sp>
      <p:sp>
        <p:nvSpPr>
          <p:cNvPr id="61" name="Google Shape;61;p15"/>
          <p:cNvSpPr txBox="1">
            <a:spLocks noGrp="1"/>
          </p:cNvSpPr>
          <p:nvPr>
            <p:ph type="sldNum" idx="12"/>
          </p:nvPr>
        </p:nvSpPr>
        <p:spPr>
          <a:xfrm>
            <a:off x="22593221" y="12435245"/>
            <a:ext cx="1463200" cy="1049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756953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291981454"/>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206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3176" y="3176"/>
                        <a:ext cx="3176" cy="317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50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1109472" y="344424"/>
            <a:ext cx="22165056" cy="1463040"/>
          </a:xfrm>
        </p:spPr>
        <p:txBody>
          <a:bodyPr vert="horz"/>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1109472" y="1769451"/>
            <a:ext cx="22165056" cy="553998"/>
          </a:xfrm>
        </p:spPr>
        <p:txBody>
          <a:bodyPr wrap="square">
            <a:noAutofit/>
          </a:bodyPr>
          <a:lstStyle>
            <a:lvl1pPr marL="0" indent="0" algn="l">
              <a:buNone/>
              <a:defRPr sz="3600" b="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22625051" y="13052907"/>
            <a:ext cx="651002" cy="221599"/>
          </a:xfrm>
          <a:prstGeom prst="rect">
            <a:avLst/>
          </a:prstGeom>
          <a:noFill/>
          <a:ln w="9525" algn="ctr">
            <a:noFill/>
            <a:miter lim="800000"/>
            <a:headEnd/>
            <a:tailEnd/>
          </a:ln>
          <a:effectLst/>
        </p:spPr>
        <p:txBody>
          <a:bodyPr wrap="square" lIns="0" tIns="0" rIns="0" bIns="0" anchor="b">
            <a:spAutoFit/>
          </a:bodyPr>
          <a:lstStyle/>
          <a:p>
            <a:pPr algn="r" defTabSz="1221488" fontAlgn="auto">
              <a:spcBef>
                <a:spcPts val="0"/>
              </a:spcBef>
              <a:spcAft>
                <a:spcPts val="0"/>
              </a:spcAft>
              <a:defRPr/>
            </a:pPr>
            <a:fld id="{4ABDCABE-3F10-B64C-92F1-862014417034}" type="slidenum">
              <a:rPr lang="en-US" sz="1800" smtClean="0">
                <a:solidFill>
                  <a:schemeClr val="tx1"/>
                </a:solidFill>
                <a:latin typeface="+mn-lt"/>
                <a:ea typeface="+mn-ea"/>
                <a:cs typeface="Arial" panose="020B0604020202020204" pitchFamily="34" charset="0"/>
              </a:rPr>
              <a:pPr algn="r" defTabSz="1221488" fontAlgn="auto">
                <a:spcBef>
                  <a:spcPts val="0"/>
                </a:spcBef>
                <a:spcAft>
                  <a:spcPts val="0"/>
                </a:spcAft>
                <a:defRPr/>
              </a:pPr>
              <a:t>‹#›</a:t>
            </a:fld>
            <a:endParaRPr lang="en-US" sz="18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1109471" y="13003339"/>
            <a:ext cx="14555722" cy="24622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6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14313408" y="67855"/>
            <a:ext cx="8961120" cy="467790"/>
          </a:xfrm>
        </p:spPr>
        <p:txBody>
          <a:bodyPr anchor="ctr" anchorCtr="0">
            <a:spAutoFit/>
          </a:bodyPr>
          <a:lstStyle>
            <a:lvl1pPr algn="r">
              <a:defRPr sz="1600">
                <a:latin typeface="+mn-lt"/>
              </a:defRPr>
            </a:lvl1pPr>
          </a:lstStyle>
          <a:p>
            <a:pPr lvl="0"/>
            <a:r>
              <a:rPr lang="en-US" dirty="0"/>
              <a:t>Chapter › Topic</a:t>
            </a:r>
          </a:p>
        </p:txBody>
      </p:sp>
    </p:spTree>
    <p:extLst>
      <p:ext uri="{BB962C8B-B14F-4D97-AF65-F5344CB8AC3E}">
        <p14:creationId xmlns:p14="http://schemas.microsoft.com/office/powerpoint/2010/main" val="110183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dditional Video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grpSp>
        <p:nvGrpSpPr>
          <p:cNvPr id="65" name="Group"/>
          <p:cNvGrpSpPr/>
          <p:nvPr/>
        </p:nvGrpSpPr>
        <p:grpSpPr>
          <a:xfrm>
            <a:off x="884617" y="12828985"/>
            <a:ext cx="887168" cy="887167"/>
            <a:chOff x="0" y="0"/>
            <a:chExt cx="887166" cy="887166"/>
          </a:xfrm>
        </p:grpSpPr>
        <p:sp>
          <p:nvSpPr>
            <p:cNvPr id="6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6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66" name="Slide Number"/>
          <p:cNvSpPr txBox="1">
            <a:spLocks noGrp="1"/>
          </p:cNvSpPr>
          <p:nvPr>
            <p:ph type="sldNum" sz="quarter" idx="2"/>
          </p:nvPr>
        </p:nvSpPr>
        <p:spPr>
          <a:xfrm>
            <a:off x="23446316" y="12908280"/>
            <a:ext cx="393243"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BentonSansF ExtraLight"/>
                <a:ea typeface="BentonSansF ExtraLight"/>
                <a:cs typeface="BentonSansF ExtraLight"/>
                <a:sym typeface="BentonSansF ExtraLight"/>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802947064"/>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308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3176" y="3176"/>
                        <a:ext cx="3176" cy="317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317500" cy="31750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50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1109472" y="344424"/>
            <a:ext cx="13935456" cy="1463040"/>
          </a:xfrm>
        </p:spPr>
        <p:txBody>
          <a:bodyPr vert="horz"/>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15660624" y="0"/>
            <a:ext cx="8723376" cy="13716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algn="ctr"/>
            <a:endParaRPr lang="en-US" sz="4800"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20285012" y="12998762"/>
            <a:ext cx="2269852" cy="276999"/>
          </a:xfrm>
          <a:prstGeom prst="rect">
            <a:avLst/>
          </a:prstGeom>
          <a:noFill/>
        </p:spPr>
        <p:txBody>
          <a:bodyPr wrap="none" lIns="0" tIns="0" rIns="0" bIns="0" rtlCol="0" anchor="b">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22625051" y="13052907"/>
            <a:ext cx="651002" cy="221599"/>
          </a:xfrm>
          <a:prstGeom prst="rect">
            <a:avLst/>
          </a:prstGeom>
          <a:noFill/>
          <a:ln w="9525" algn="ctr">
            <a:noFill/>
            <a:miter lim="800000"/>
            <a:headEnd/>
            <a:tailEnd/>
          </a:ln>
          <a:effectLst/>
        </p:spPr>
        <p:txBody>
          <a:bodyPr wrap="square" lIns="0" tIns="0" rIns="0" bIns="0" anchor="b">
            <a:spAutoFit/>
          </a:bodyPr>
          <a:lstStyle/>
          <a:p>
            <a:pPr algn="r" defTabSz="1221488" fontAlgn="auto">
              <a:spcBef>
                <a:spcPts val="0"/>
              </a:spcBef>
              <a:spcAft>
                <a:spcPts val="0"/>
              </a:spcAft>
              <a:defRPr/>
            </a:pPr>
            <a:fld id="{4ABDCABE-3F10-B64C-92F1-862014417034}" type="slidenum">
              <a:rPr lang="en-US" sz="1800" smtClean="0">
                <a:solidFill>
                  <a:schemeClr val="tx1"/>
                </a:solidFill>
                <a:latin typeface="+mn-lt"/>
                <a:ea typeface="+mn-ea"/>
                <a:cs typeface="Arial" panose="020B0604020202020204" pitchFamily="34" charset="0"/>
              </a:rPr>
              <a:pPr algn="r" defTabSz="1221488" fontAlgn="auto">
                <a:spcBef>
                  <a:spcPts val="0"/>
                </a:spcBef>
                <a:spcAft>
                  <a:spcPts val="0"/>
                </a:spcAft>
                <a:defRPr/>
              </a:pPr>
              <a:t>‹#›</a:t>
            </a:fld>
            <a:endParaRPr lang="en-US" sz="1800" dirty="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16346742" y="12907538"/>
            <a:ext cx="69311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1109472" y="12907538"/>
            <a:ext cx="1393545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16346742" y="2363812"/>
            <a:ext cx="69311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1109472" y="2363812"/>
            <a:ext cx="1393545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1109472" y="1769451"/>
            <a:ext cx="13935456" cy="553998"/>
          </a:xfrm>
        </p:spPr>
        <p:txBody>
          <a:bodyPr wrap="square">
            <a:noAutofit/>
          </a:bodyPr>
          <a:lstStyle>
            <a:lvl1pPr marL="0" indent="0" algn="l">
              <a:buNone/>
              <a:defRPr sz="3600" b="0">
                <a:solidFill>
                  <a:sysClr val="windowText" lastClr="000000"/>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14" name="1. On-page tracker">
            <a:extLst>
              <a:ext uri="{FF2B5EF4-FFF2-40B4-BE49-F238E27FC236}">
                <a16:creationId xmlns:a16="http://schemas.microsoft.com/office/drawing/2014/main" id="{1D26AFA0-B850-4035-AAFD-69E5CFB87F1F}"/>
              </a:ext>
            </a:extLst>
          </p:cNvPr>
          <p:cNvSpPr>
            <a:spLocks noGrp="1"/>
          </p:cNvSpPr>
          <p:nvPr>
            <p:ph type="body" sz="quarter" idx="17" hasCustomPrompt="1"/>
            <p:custDataLst>
              <p:tags r:id="rId13"/>
            </p:custDataLst>
          </p:nvPr>
        </p:nvSpPr>
        <p:spPr>
          <a:xfrm>
            <a:off x="16346741" y="158505"/>
            <a:ext cx="6933882" cy="283154"/>
          </a:xfrm>
        </p:spPr>
        <p:txBody>
          <a:bodyPr vert="horz" wrap="square" lIns="0" tIns="0" rIns="0" bIns="0" rtlCol="0" anchor="ctr" anchorCtr="0">
            <a:spAutoFit/>
          </a:bodyPr>
          <a:lstStyle>
            <a:lvl1pPr algn="r">
              <a:defRPr lang="en-US" sz="1600" dirty="0"/>
            </a:lvl1pPr>
          </a:lstStyle>
          <a:p>
            <a:pPr lvl="0" algn="r"/>
            <a:r>
              <a:rPr lang="en-US" dirty="0"/>
              <a:t>Chapter › Topic</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4"/>
            </p:custDataLst>
          </p:nvPr>
        </p:nvSpPr>
        <p:spPr>
          <a:xfrm>
            <a:off x="1109471" y="13003339"/>
            <a:ext cx="13935458" cy="24622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600" dirty="0">
                <a:solidFill>
                  <a:schemeClr val="bg2"/>
                </a:solidFill>
              </a:rPr>
              <a:t>Source: …</a:t>
            </a:r>
          </a:p>
        </p:txBody>
      </p:sp>
    </p:spTree>
    <p:extLst>
      <p:ext uri="{BB962C8B-B14F-4D97-AF65-F5344CB8AC3E}">
        <p14:creationId xmlns:p14="http://schemas.microsoft.com/office/powerpoint/2010/main" val="170173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685280031"/>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4112"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3176" y="3176"/>
                        <a:ext cx="3176" cy="317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50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12185904" y="0"/>
            <a:ext cx="12198096" cy="13716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algn="ctr"/>
            <a:endParaRPr lang="en-US" sz="4800"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20285012" y="12998762"/>
            <a:ext cx="2269852" cy="276999"/>
          </a:xfrm>
          <a:prstGeom prst="rect">
            <a:avLst/>
          </a:prstGeom>
          <a:noFill/>
        </p:spPr>
        <p:txBody>
          <a:bodyPr wrap="none" lIns="0" tIns="0" rIns="0" bIns="0" rtlCol="0" anchor="b">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22625051" y="13052907"/>
            <a:ext cx="651002" cy="221599"/>
          </a:xfrm>
          <a:prstGeom prst="rect">
            <a:avLst/>
          </a:prstGeom>
          <a:noFill/>
          <a:ln w="9525" algn="ctr">
            <a:noFill/>
            <a:miter lim="800000"/>
            <a:headEnd/>
            <a:tailEnd/>
          </a:ln>
          <a:effectLst/>
        </p:spPr>
        <p:txBody>
          <a:bodyPr wrap="square" lIns="0" tIns="0" rIns="0" bIns="0" anchor="b">
            <a:spAutoFit/>
          </a:bodyPr>
          <a:lstStyle/>
          <a:p>
            <a:pPr algn="r" defTabSz="1221488" fontAlgn="auto">
              <a:spcBef>
                <a:spcPts val="0"/>
              </a:spcBef>
              <a:spcAft>
                <a:spcPts val="0"/>
              </a:spcAft>
              <a:defRPr/>
            </a:pPr>
            <a:fld id="{4ABDCABE-3F10-B64C-92F1-862014417034}" type="slidenum">
              <a:rPr lang="en-US" sz="1800" smtClean="0">
                <a:solidFill>
                  <a:schemeClr val="tx1"/>
                </a:solidFill>
                <a:latin typeface="+mn-lt"/>
                <a:ea typeface="+mn-ea"/>
                <a:cs typeface="Arial" panose="020B0604020202020204" pitchFamily="34" charset="0"/>
              </a:rPr>
              <a:pPr algn="r" defTabSz="1221488" fontAlgn="auto">
                <a:spcBef>
                  <a:spcPts val="0"/>
                </a:spcBef>
                <a:spcAft>
                  <a:spcPts val="0"/>
                </a:spcAft>
                <a:defRPr/>
              </a:pPr>
              <a:t>‹#›</a:t>
            </a:fld>
            <a:endParaRPr lang="en-US" sz="1800"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13146342" y="12907538"/>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1109472" y="12907538"/>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13146342" y="2363812"/>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1109472" y="2363812"/>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1109472" y="2363812"/>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1109472" y="344424"/>
            <a:ext cx="10131552" cy="1463040"/>
          </a:xfrm>
        </p:spPr>
        <p:txBody>
          <a:bodyPr vert="horz"/>
          <a:lstStyle/>
          <a:p>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1109472" y="1769451"/>
            <a:ext cx="10131552" cy="553998"/>
          </a:xfrm>
          <a:prstGeom prst="rect">
            <a:avLst/>
          </a:prstGeom>
        </p:spPr>
        <p:txBody>
          <a:bodyPr wrap="square">
            <a:noAutofit/>
          </a:bodyPr>
          <a:lstStyle>
            <a:lvl1pPr marL="0" indent="0" algn="l">
              <a:buNone/>
              <a:defRPr sz="3600" b="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14319504" y="160175"/>
            <a:ext cx="8961120" cy="283154"/>
          </a:xfrm>
        </p:spPr>
        <p:txBody>
          <a:bodyPr vert="horz" wrap="square" lIns="0" tIns="0" rIns="0" bIns="0" rtlCol="0" anchor="ctr" anchorCtr="0">
            <a:spAutoFit/>
          </a:bodyPr>
          <a:lstStyle>
            <a:lvl1pPr algn="r">
              <a:defRPr lang="en-US" sz="16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1109471" y="13003339"/>
            <a:ext cx="14555722" cy="24622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600" dirty="0"/>
              <a:t>Source: …</a:t>
            </a:r>
          </a:p>
        </p:txBody>
      </p:sp>
    </p:spTree>
    <p:extLst>
      <p:ext uri="{BB962C8B-B14F-4D97-AF65-F5344CB8AC3E}">
        <p14:creationId xmlns:p14="http://schemas.microsoft.com/office/powerpoint/2010/main" val="196379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able of content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73" name="/01…"/>
          <p:cNvSpPr>
            <a:spLocks noGrp="1"/>
          </p:cNvSpPr>
          <p:nvPr>
            <p:ph type="body" sz="quarter" idx="13"/>
          </p:nvPr>
        </p:nvSpPr>
        <p:spPr>
          <a:xfrm>
            <a:off x="1518364" y="4316984"/>
            <a:ext cx="1553314" cy="4724401"/>
          </a:xfrm>
          <a:prstGeom prst="rect">
            <a:avLst/>
          </a:prstGeom>
        </p:spPr>
        <p:txBody>
          <a:bodyPr lIns="0" tIns="0" rIns="0" bIns="0" anchor="t">
            <a:spAutoFit/>
          </a:bodyPr>
          <a:lstStyle/>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/01</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/02</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/03</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/04</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/05</a:t>
            </a:r>
          </a:p>
        </p:txBody>
      </p:sp>
      <p:sp>
        <p:nvSpPr>
          <p:cNvPr id="74" name="/06…"/>
          <p:cNvSpPr>
            <a:spLocks noGrp="1"/>
          </p:cNvSpPr>
          <p:nvPr>
            <p:ph type="body" sz="quarter" idx="14"/>
          </p:nvPr>
        </p:nvSpPr>
        <p:spPr>
          <a:xfrm>
            <a:off x="11957763" y="4316984"/>
            <a:ext cx="1553314" cy="4724401"/>
          </a:xfrm>
          <a:prstGeom prst="rect">
            <a:avLst/>
          </a:prstGeom>
        </p:spPr>
        <p:txBody>
          <a:bodyPr lIns="0" tIns="0" rIns="0" bIns="0" anchor="t">
            <a:spAutoFit/>
          </a:bodyPr>
          <a:lstStyle/>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/06</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/07</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/08</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/09</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/10</a:t>
            </a:r>
          </a:p>
        </p:txBody>
      </p:sp>
      <p:sp>
        <p:nvSpPr>
          <p:cNvPr id="75" name="primary footer"/>
          <p:cNvSpPr>
            <a:spLocks noGrp="1"/>
          </p:cNvSpPr>
          <p:nvPr>
            <p:ph type="body" sz="quarter" idx="15"/>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76" name="secondary footer"/>
          <p:cNvSpPr>
            <a:spLocks noGrp="1"/>
          </p:cNvSpPr>
          <p:nvPr>
            <p:ph type="body" sz="quarter" idx="16"/>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77" name="Text"/>
          <p:cNvSpPr txBox="1">
            <a:spLocks noGrp="1"/>
          </p:cNvSpPr>
          <p:nvPr>
            <p:ph type="body" sz="quarter" idx="17"/>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78" name="Description text…"/>
          <p:cNvSpPr>
            <a:spLocks noGrp="1"/>
          </p:cNvSpPr>
          <p:nvPr>
            <p:ph type="body" sz="quarter" idx="18"/>
          </p:nvPr>
        </p:nvSpPr>
        <p:spPr>
          <a:xfrm>
            <a:off x="17407466" y="4697679"/>
            <a:ext cx="4233272" cy="4237228"/>
          </a:xfrm>
          <a:prstGeom prst="rect">
            <a:avLst/>
          </a:prstGeom>
        </p:spPr>
        <p:txBody>
          <a:bodyPr lIns="0" tIns="0" rIns="0" bIns="0" anchor="t">
            <a:spAutoFit/>
          </a:bodyPr>
          <a:lstStyle/>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p:txBody>
      </p:sp>
      <p:sp>
        <p:nvSpPr>
          <p:cNvPr id="79" name="Description text…"/>
          <p:cNvSpPr>
            <a:spLocks noGrp="1"/>
          </p:cNvSpPr>
          <p:nvPr>
            <p:ph type="body" sz="quarter" idx="19"/>
          </p:nvPr>
        </p:nvSpPr>
        <p:spPr>
          <a:xfrm>
            <a:off x="6980241" y="4697679"/>
            <a:ext cx="4333387" cy="4237228"/>
          </a:xfrm>
          <a:prstGeom prst="rect">
            <a:avLst/>
          </a:prstGeom>
        </p:spPr>
        <p:txBody>
          <a:bodyPr lIns="0" tIns="0" rIns="0" bIns="0" anchor="t">
            <a:spAutoFit/>
          </a:bodyPr>
          <a:lstStyle/>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p:txBody>
      </p:sp>
      <p:sp>
        <p:nvSpPr>
          <p:cNvPr id="80" name="SECTION"/>
          <p:cNvSpPr>
            <a:spLocks noGrp="1"/>
          </p:cNvSpPr>
          <p:nvPr>
            <p:ph type="body" sz="quarter" idx="20"/>
          </p:nvPr>
        </p:nvSpPr>
        <p:spPr>
          <a:xfrm>
            <a:off x="17815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81" name="section heading…"/>
          <p:cNvSpPr>
            <a:spLocks noGrp="1"/>
          </p:cNvSpPr>
          <p:nvPr>
            <p:ph type="body" sz="quarter" idx="21"/>
          </p:nvPr>
        </p:nvSpPr>
        <p:spPr>
          <a:xfrm>
            <a:off x="13912549" y="4733883"/>
            <a:ext cx="3041282" cy="4216399"/>
          </a:xfrm>
          <a:prstGeom prst="rect">
            <a:avLst/>
          </a:prstGeom>
        </p:spPr>
        <p:txBody>
          <a:bodyPr lIns="0" tIns="0" rIns="0" bIns="0" anchor="t">
            <a:spAutoFit/>
          </a:bodyPr>
          <a:lstStyle/>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p:txBody>
      </p:sp>
      <p:sp>
        <p:nvSpPr>
          <p:cNvPr id="82" name="section heading…"/>
          <p:cNvSpPr>
            <a:spLocks noGrp="1"/>
          </p:cNvSpPr>
          <p:nvPr>
            <p:ph type="body" sz="quarter" idx="22"/>
          </p:nvPr>
        </p:nvSpPr>
        <p:spPr>
          <a:xfrm>
            <a:off x="3472624" y="4733883"/>
            <a:ext cx="3041282" cy="4216399"/>
          </a:xfrm>
          <a:prstGeom prst="rect">
            <a:avLst/>
          </a:prstGeom>
        </p:spPr>
        <p:txBody>
          <a:bodyPr lIns="0" tIns="0" rIns="0" bIns="0" anchor="t">
            <a:spAutoFit/>
          </a:bodyPr>
          <a:lstStyle/>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p:txBody>
      </p:sp>
      <p:grpSp>
        <p:nvGrpSpPr>
          <p:cNvPr id="85" name="Group"/>
          <p:cNvGrpSpPr/>
          <p:nvPr/>
        </p:nvGrpSpPr>
        <p:grpSpPr>
          <a:xfrm>
            <a:off x="884617" y="12828985"/>
            <a:ext cx="887168" cy="887167"/>
            <a:chOff x="0" y="0"/>
            <a:chExt cx="887166" cy="887166"/>
          </a:xfrm>
        </p:grpSpPr>
        <p:sp>
          <p:nvSpPr>
            <p:cNvPr id="8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8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86" name="Rectangle"/>
          <p:cNvSpPr/>
          <p:nvPr/>
        </p:nvSpPr>
        <p:spPr>
          <a:xfrm>
            <a:off x="17780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87" name="Logo Shell.png" descr="Logo Shell.png"/>
          <p:cNvPicPr>
            <a:picLocks noChangeAspect="1"/>
          </p:cNvPicPr>
          <p:nvPr/>
        </p:nvPicPr>
        <p:blipFill>
          <a:blip r:embed="rId3"/>
          <a:stretch>
            <a:fillRect/>
          </a:stretch>
        </p:blipFill>
        <p:spPr>
          <a:xfrm>
            <a:off x="1986648" y="12943583"/>
            <a:ext cx="647701" cy="647701"/>
          </a:xfrm>
          <a:prstGeom prst="rect">
            <a:avLst/>
          </a:prstGeom>
          <a:ln w="12700">
            <a:miter lim="400000"/>
          </a:ln>
        </p:spPr>
      </p:pic>
      <p:sp>
        <p:nvSpPr>
          <p:cNvPr id="88" name="Line"/>
          <p:cNvSpPr/>
          <p:nvPr/>
        </p:nvSpPr>
        <p:spPr>
          <a:xfrm flipV="1">
            <a:off x="28047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89" name="Logo Halliburton Landmark.png" descr="Logo Halliburton Landmark.png"/>
          <p:cNvPicPr>
            <a:picLocks noChangeAspect="1"/>
          </p:cNvPicPr>
          <p:nvPr/>
        </p:nvPicPr>
        <p:blipFill>
          <a:blip r:embed="rId4"/>
          <a:stretch>
            <a:fillRect/>
          </a:stretch>
        </p:blipFill>
        <p:spPr>
          <a:xfrm>
            <a:off x="2975176" y="13002301"/>
            <a:ext cx="1700140" cy="540535"/>
          </a:xfrm>
          <a:prstGeom prst="rect">
            <a:avLst/>
          </a:prstGeom>
          <a:ln w="12700">
            <a:miter lim="400000"/>
          </a:ln>
        </p:spPr>
      </p:pic>
      <p:sp>
        <p:nvSpPr>
          <p:cNvPr id="90"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ext 3 col + image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17" name="primary footer"/>
          <p:cNvSpPr>
            <a:spLocks noGrp="1"/>
          </p:cNvSpPr>
          <p:nvPr>
            <p:ph type="body" sz="quarter" idx="13"/>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118" name="secondary footer"/>
          <p:cNvSpPr>
            <a:spLocks noGrp="1"/>
          </p:cNvSpPr>
          <p:nvPr>
            <p:ph type="body" sz="quarter" idx="14"/>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119" name="Text"/>
          <p:cNvSpPr txBox="1">
            <a:spLocks noGrp="1"/>
          </p:cNvSpPr>
          <p:nvPr>
            <p:ph type="body" sz="quarter" idx="15"/>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120" name="image5.png"/>
          <p:cNvSpPr>
            <a:spLocks noGrp="1"/>
          </p:cNvSpPr>
          <p:nvPr>
            <p:ph type="pic" sz="quarter" idx="16"/>
          </p:nvPr>
        </p:nvSpPr>
        <p:spPr>
          <a:xfrm>
            <a:off x="1773300" y="2712846"/>
            <a:ext cx="6645215" cy="4160468"/>
          </a:xfrm>
          <a:prstGeom prst="rect">
            <a:avLst/>
          </a:prstGeom>
        </p:spPr>
        <p:txBody>
          <a:bodyPr lIns="91439" tIns="45719" rIns="91439" bIns="45719" anchor="t"/>
          <a:lstStyle/>
          <a:p>
            <a:endParaRPr/>
          </a:p>
        </p:txBody>
      </p:sp>
      <p:sp>
        <p:nvSpPr>
          <p:cNvPr id="121" name="image5.png"/>
          <p:cNvSpPr>
            <a:spLocks noGrp="1"/>
          </p:cNvSpPr>
          <p:nvPr>
            <p:ph type="pic" sz="quarter" idx="17"/>
          </p:nvPr>
        </p:nvSpPr>
        <p:spPr>
          <a:xfrm>
            <a:off x="8664922" y="2712846"/>
            <a:ext cx="6645214" cy="4160468"/>
          </a:xfrm>
          <a:prstGeom prst="rect">
            <a:avLst/>
          </a:prstGeom>
        </p:spPr>
        <p:txBody>
          <a:bodyPr lIns="91439" tIns="45719" rIns="91439" bIns="45719" anchor="t"/>
          <a:lstStyle/>
          <a:p>
            <a:endParaRPr/>
          </a:p>
        </p:txBody>
      </p:sp>
      <p:sp>
        <p:nvSpPr>
          <p:cNvPr id="122" name="image5.png"/>
          <p:cNvSpPr>
            <a:spLocks noGrp="1"/>
          </p:cNvSpPr>
          <p:nvPr>
            <p:ph type="pic" sz="quarter" idx="18"/>
          </p:nvPr>
        </p:nvSpPr>
        <p:spPr>
          <a:xfrm>
            <a:off x="15564697" y="2712846"/>
            <a:ext cx="6645214" cy="4160468"/>
          </a:xfrm>
          <a:prstGeom prst="rect">
            <a:avLst/>
          </a:prstGeom>
        </p:spPr>
        <p:txBody>
          <a:bodyPr lIns="91439" tIns="45719" rIns="91439" bIns="45719" anchor="t"/>
          <a:lstStyle/>
          <a:p>
            <a:endParaRPr/>
          </a:p>
        </p:txBody>
      </p:sp>
      <p:sp>
        <p:nvSpPr>
          <p:cNvPr id="123" name="SECTION"/>
          <p:cNvSpPr>
            <a:spLocks noGrp="1"/>
          </p:cNvSpPr>
          <p:nvPr>
            <p:ph type="body" sz="quarter" idx="19"/>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124" name="Description text dolor sit lorem ipsum, consectetur adipisicing elit, sed do eiusmod tempor incididunt ut labore et dolore magna aliqua. Ute enim ad minim veniam, quis exer citation ullamco lorem ipsum."/>
          <p:cNvSpPr>
            <a:spLocks noGrp="1"/>
          </p:cNvSpPr>
          <p:nvPr>
            <p:ph type="body" sz="quarter" idx="20"/>
          </p:nvPr>
        </p:nvSpPr>
        <p:spPr>
          <a:xfrm>
            <a:off x="1765148" y="9045109"/>
            <a:ext cx="5309632"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125" name="Section Subtitle"/>
          <p:cNvSpPr>
            <a:spLocks noGrp="1"/>
          </p:cNvSpPr>
          <p:nvPr>
            <p:ph type="body" sz="quarter" idx="21"/>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126" name="Description text dolor sit lorem ipsum, consectetur adipisicing elit, sed do eiusmod tempor incididunt ut labore et dolore magna aliqua. Ute enim ad minim veniam, quis exer citation ullamco lorem ipsum."/>
          <p:cNvSpPr>
            <a:spLocks noGrp="1"/>
          </p:cNvSpPr>
          <p:nvPr>
            <p:ph type="body" sz="quarter" idx="22"/>
          </p:nvPr>
        </p:nvSpPr>
        <p:spPr>
          <a:xfrm>
            <a:off x="8664922" y="9045109"/>
            <a:ext cx="5309632"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127" name="Section Subtitle"/>
          <p:cNvSpPr>
            <a:spLocks noGrp="1"/>
          </p:cNvSpPr>
          <p:nvPr>
            <p:ph type="body" sz="quarter" idx="23"/>
          </p:nvPr>
        </p:nvSpPr>
        <p:spPr>
          <a:xfrm>
            <a:off x="8664922"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128" name="Description text dolor sit lorem ipsum, consectetur adipisicing elit, sed do eiusmod tempor incididunt ut labore et dolore magna aliqua. Ute enim ad minim veniam, quis exer citation ullamco lorem ipsum."/>
          <p:cNvSpPr>
            <a:spLocks noGrp="1"/>
          </p:cNvSpPr>
          <p:nvPr>
            <p:ph type="body" sz="quarter" idx="24"/>
          </p:nvPr>
        </p:nvSpPr>
        <p:spPr>
          <a:xfrm>
            <a:off x="15564696" y="9045109"/>
            <a:ext cx="5309632"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129" name="Section Subtitle"/>
          <p:cNvSpPr>
            <a:spLocks noGrp="1"/>
          </p:cNvSpPr>
          <p:nvPr>
            <p:ph type="body" sz="quarter" idx="25"/>
          </p:nvPr>
        </p:nvSpPr>
        <p:spPr>
          <a:xfrm>
            <a:off x="15564696"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grpSp>
        <p:nvGrpSpPr>
          <p:cNvPr id="132" name="Group"/>
          <p:cNvGrpSpPr/>
          <p:nvPr/>
        </p:nvGrpSpPr>
        <p:grpSpPr>
          <a:xfrm>
            <a:off x="884617" y="12828985"/>
            <a:ext cx="887168" cy="887167"/>
            <a:chOff x="0" y="0"/>
            <a:chExt cx="887166" cy="887166"/>
          </a:xfrm>
        </p:grpSpPr>
        <p:sp>
          <p:nvSpPr>
            <p:cNvPr id="130"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131"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133"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Intro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40" name="Text"/>
          <p:cNvSpPr txBox="1">
            <a:spLocks noGrp="1"/>
          </p:cNvSpPr>
          <p:nvPr>
            <p:ph type="body" sz="quarter" idx="13"/>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141" name="Line"/>
          <p:cNvSpPr>
            <a:spLocks noGrp="1"/>
          </p:cNvSpPr>
          <p:nvPr>
            <p:ph type="body" sz="quarter" idx="14"/>
          </p:nvPr>
        </p:nvSpPr>
        <p:spPr>
          <a:xfrm>
            <a:off x="11529976" y="100772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142" name="Introduction statement lorem smet in alerno repre erit inaet voluptate"/>
          <p:cNvSpPr>
            <a:spLocks noGrp="1"/>
          </p:cNvSpPr>
          <p:nvPr>
            <p:ph type="body" sz="quarter" idx="15"/>
          </p:nvPr>
        </p:nvSpPr>
        <p:spPr>
          <a:xfrm>
            <a:off x="6656706" y="5107479"/>
            <a:ext cx="11070588" cy="2839721"/>
          </a:xfrm>
          <a:prstGeom prst="rect">
            <a:avLst/>
          </a:prstGeom>
        </p:spPr>
        <p:txBody>
          <a:bodyPr lIns="0" tIns="0" rIns="0" bIns="0">
            <a:spAutoFit/>
          </a:bodyPr>
          <a:lstStyle>
            <a:lvl1pPr marL="0" indent="0" algn="ctr" defTabSz="822960">
              <a:lnSpc>
                <a:spcPct val="80000"/>
              </a:lnSpc>
              <a:spcBef>
                <a:spcPts val="0"/>
              </a:spcBef>
              <a:buSzTx/>
              <a:buNone/>
              <a:defRPr sz="7200">
                <a:solidFill>
                  <a:srgbClr val="424242"/>
                </a:solidFill>
                <a:latin typeface="Quarto Bold"/>
                <a:ea typeface="Quarto Bold"/>
                <a:cs typeface="Quarto Bold"/>
                <a:sym typeface="Quarto Bold"/>
              </a:defRPr>
            </a:lvl1pPr>
          </a:lstStyle>
          <a:p>
            <a:r>
              <a:t>Introduction statement lorem smet in alerno repre erit inaet voluptate</a:t>
            </a:r>
          </a:p>
        </p:txBody>
      </p:sp>
      <p:sp>
        <p:nvSpPr>
          <p:cNvPr id="143" name="SECTION"/>
          <p:cNvSpPr>
            <a:spLocks noGrp="1"/>
          </p:cNvSpPr>
          <p:nvPr>
            <p:ph type="body" sz="quarter" idx="16"/>
          </p:nvPr>
        </p:nvSpPr>
        <p:spPr>
          <a:xfrm>
            <a:off x="8909019" y="2978350"/>
            <a:ext cx="6565963" cy="233681"/>
          </a:xfrm>
          <a:prstGeom prst="rect">
            <a:avLst/>
          </a:prstGeom>
        </p:spPr>
        <p:txBody>
          <a:bodyPr lIns="0" tIns="0" rIns="0" bIns="0" anchor="t">
            <a:spAutoFit/>
          </a:bodyPr>
          <a:lstStyle>
            <a:lvl1pPr marL="0" indent="0" algn="ctr" defTabSz="822960">
              <a:lnSpc>
                <a:spcPct val="100000"/>
              </a:lnSpc>
              <a:spcBef>
                <a:spcPts val="0"/>
              </a:spcBef>
              <a:buSzTx/>
              <a:buNone/>
              <a:defRPr sz="1800" cap="all" spc="179">
                <a:latin typeface="BentonSansF Medium"/>
                <a:ea typeface="BentonSansF Medium"/>
                <a:cs typeface="BentonSansF Medium"/>
                <a:sym typeface="BentonSansF Medium"/>
              </a:defRPr>
            </a:lvl1pPr>
          </a:lstStyle>
          <a:p>
            <a:r>
              <a:t>SECTION</a:t>
            </a:r>
          </a:p>
        </p:txBody>
      </p:sp>
      <p:sp>
        <p:nvSpPr>
          <p:cNvPr id="144" name="primary footer"/>
          <p:cNvSpPr>
            <a:spLocks noGrp="1"/>
          </p:cNvSpPr>
          <p:nvPr>
            <p:ph type="body" sz="quarter" idx="17"/>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145" name="secondary footer"/>
          <p:cNvSpPr>
            <a:spLocks noGrp="1"/>
          </p:cNvSpPr>
          <p:nvPr>
            <p:ph type="body" sz="quarter" idx="18"/>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grpSp>
        <p:nvGrpSpPr>
          <p:cNvPr id="148" name="Group"/>
          <p:cNvGrpSpPr/>
          <p:nvPr/>
        </p:nvGrpSpPr>
        <p:grpSpPr>
          <a:xfrm>
            <a:off x="884617" y="12828985"/>
            <a:ext cx="887168" cy="887167"/>
            <a:chOff x="0" y="0"/>
            <a:chExt cx="887166" cy="887166"/>
          </a:xfrm>
        </p:grpSpPr>
        <p:sp>
          <p:nvSpPr>
            <p:cNvPr id="146"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147"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149"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150"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151"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152"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153"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 image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60" name="image5.png"/>
          <p:cNvSpPr>
            <a:spLocks noGrp="1"/>
          </p:cNvSpPr>
          <p:nvPr>
            <p:ph type="pic" sz="quarter" idx="13"/>
          </p:nvPr>
        </p:nvSpPr>
        <p:spPr>
          <a:xfrm>
            <a:off x="17416859" y="6860678"/>
            <a:ext cx="6967133" cy="6936563"/>
          </a:xfrm>
          <a:prstGeom prst="rect">
            <a:avLst/>
          </a:prstGeom>
        </p:spPr>
        <p:txBody>
          <a:bodyPr lIns="91439" tIns="45719" rIns="91439" bIns="45719" anchor="t"/>
          <a:lstStyle/>
          <a:p>
            <a:endParaRPr/>
          </a:p>
        </p:txBody>
      </p:sp>
      <p:sp>
        <p:nvSpPr>
          <p:cNvPr id="161" name="image5.png"/>
          <p:cNvSpPr>
            <a:spLocks noGrp="1"/>
          </p:cNvSpPr>
          <p:nvPr>
            <p:ph type="pic" sz="half" idx="14"/>
          </p:nvPr>
        </p:nvSpPr>
        <p:spPr>
          <a:xfrm>
            <a:off x="-86" y="6849267"/>
            <a:ext cx="10451929" cy="6936563"/>
          </a:xfrm>
          <a:prstGeom prst="rect">
            <a:avLst/>
          </a:prstGeom>
        </p:spPr>
        <p:txBody>
          <a:bodyPr lIns="91439" tIns="45719" rIns="91439" bIns="45719" anchor="t"/>
          <a:lstStyle/>
          <a:p>
            <a:endParaRPr/>
          </a:p>
        </p:txBody>
      </p:sp>
      <p:sp>
        <p:nvSpPr>
          <p:cNvPr id="162" name="image8.png"/>
          <p:cNvSpPr>
            <a:spLocks noGrp="1"/>
          </p:cNvSpPr>
          <p:nvPr>
            <p:ph type="pic" sz="half" idx="15"/>
          </p:nvPr>
        </p:nvSpPr>
        <p:spPr>
          <a:xfrm>
            <a:off x="13931812" y="-76002"/>
            <a:ext cx="10451929" cy="6936562"/>
          </a:xfrm>
          <a:prstGeom prst="rect">
            <a:avLst/>
          </a:prstGeom>
        </p:spPr>
        <p:txBody>
          <a:bodyPr lIns="91439" tIns="45719" rIns="91439" bIns="45719" anchor="t"/>
          <a:lstStyle/>
          <a:p>
            <a:endParaRPr/>
          </a:p>
        </p:txBody>
      </p:sp>
      <p:sp>
        <p:nvSpPr>
          <p:cNvPr id="163" name="image5.png"/>
          <p:cNvSpPr>
            <a:spLocks noGrp="1"/>
          </p:cNvSpPr>
          <p:nvPr>
            <p:ph type="pic" sz="quarter" idx="16"/>
          </p:nvPr>
        </p:nvSpPr>
        <p:spPr>
          <a:xfrm>
            <a:off x="6954008" y="-76200"/>
            <a:ext cx="6990964" cy="6937097"/>
          </a:xfrm>
          <a:prstGeom prst="rect">
            <a:avLst/>
          </a:prstGeom>
        </p:spPr>
        <p:txBody>
          <a:bodyPr lIns="91439" tIns="45719" rIns="91439" bIns="45719" anchor="t"/>
          <a:lstStyle/>
          <a:p>
            <a:endParaRPr/>
          </a:p>
        </p:txBody>
      </p:sp>
      <p:sp>
        <p:nvSpPr>
          <p:cNvPr id="164" name="image8.png"/>
          <p:cNvSpPr>
            <a:spLocks noGrp="1"/>
          </p:cNvSpPr>
          <p:nvPr>
            <p:ph type="pic" sz="quarter" idx="17"/>
          </p:nvPr>
        </p:nvSpPr>
        <p:spPr>
          <a:xfrm>
            <a:off x="10452099" y="6860678"/>
            <a:ext cx="6967130" cy="6936563"/>
          </a:xfrm>
          <a:prstGeom prst="rect">
            <a:avLst/>
          </a:prstGeom>
        </p:spPr>
        <p:txBody>
          <a:bodyPr lIns="91439" tIns="45719" rIns="91439" bIns="45719" anchor="t"/>
          <a:lstStyle/>
          <a:p>
            <a:endParaRPr/>
          </a:p>
        </p:txBody>
      </p:sp>
      <p:sp>
        <p:nvSpPr>
          <p:cNvPr id="165" name="image8.png"/>
          <p:cNvSpPr>
            <a:spLocks noGrp="1"/>
          </p:cNvSpPr>
          <p:nvPr>
            <p:ph type="pic" sz="quarter" idx="18"/>
          </p:nvPr>
        </p:nvSpPr>
        <p:spPr>
          <a:xfrm>
            <a:off x="3307" y="-78582"/>
            <a:ext cx="6967130" cy="6936564"/>
          </a:xfrm>
          <a:prstGeom prst="rect">
            <a:avLst/>
          </a:prstGeom>
        </p:spPr>
        <p:txBody>
          <a:bodyPr lIns="91439" tIns="45719" rIns="91439" bIns="45719" anchor="t"/>
          <a:lstStyle/>
          <a:p>
            <a:endParaRPr/>
          </a:p>
        </p:txBody>
      </p:sp>
      <p:sp>
        <p:nvSpPr>
          <p:cNvPr id="166"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ooter">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81" name="Slide Number"/>
          <p:cNvSpPr txBox="1">
            <a:spLocks noGrp="1"/>
          </p:cNvSpPr>
          <p:nvPr>
            <p:ph type="sldNum" sz="quarter" idx="2"/>
          </p:nvPr>
        </p:nvSpPr>
        <p:spPr>
          <a:xfrm>
            <a:off x="22099459" y="12372975"/>
            <a:ext cx="221426" cy="137161"/>
          </a:xfrm>
          <a:prstGeom prst="rect">
            <a:avLst/>
          </a:prstGeom>
          <a:ln>
            <a:round/>
          </a:ln>
        </p:spPr>
        <p:txBody>
          <a:bodyPr lIns="0" tIns="0" rIns="0" bIns="0" anchor="ctr"/>
          <a:lstStyle>
            <a:lvl1pPr marL="57150" marR="57150" algn="r" defTabSz="1282700">
              <a:lnSpc>
                <a:spcPct val="120000"/>
              </a:lnSpc>
              <a:defRPr sz="1100">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Large intro statement">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88" name="Line"/>
          <p:cNvSpPr>
            <a:spLocks noGrp="1"/>
          </p:cNvSpPr>
          <p:nvPr>
            <p:ph type="body" sz="quarter" idx="13"/>
          </p:nvPr>
        </p:nvSpPr>
        <p:spPr>
          <a:xfrm>
            <a:off x="1768803" y="7960720"/>
            <a:ext cx="1324048" cy="2"/>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189" name="Text"/>
          <p:cNvSpPr txBox="1">
            <a:spLocks noGrp="1"/>
          </p:cNvSpPr>
          <p:nvPr>
            <p:ph type="body" sz="quarter" idx="14"/>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190" name="SECTION"/>
          <p:cNvSpPr>
            <a:spLocks noGrp="1"/>
          </p:cNvSpPr>
          <p:nvPr>
            <p:ph type="body" sz="quarter" idx="15"/>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191" name="primary footer"/>
          <p:cNvSpPr>
            <a:spLocks noGrp="1"/>
          </p:cNvSpPr>
          <p:nvPr>
            <p:ph type="body" sz="quarter" idx="16"/>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192" name="secondary footer"/>
          <p:cNvSpPr>
            <a:spLocks noGrp="1"/>
          </p:cNvSpPr>
          <p:nvPr>
            <p:ph type="body" sz="quarter" idx="17"/>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193" name="Introduction statement lorem smet in alerno repre erit inaet voluptate"/>
          <p:cNvSpPr>
            <a:spLocks noGrp="1"/>
          </p:cNvSpPr>
          <p:nvPr>
            <p:ph type="body" sz="quarter" idx="18"/>
          </p:nvPr>
        </p:nvSpPr>
        <p:spPr>
          <a:xfrm>
            <a:off x="1763674" y="2189654"/>
            <a:ext cx="10437956" cy="2839721"/>
          </a:xfrm>
          <a:prstGeom prst="rect">
            <a:avLst/>
          </a:prstGeom>
        </p:spPr>
        <p:txBody>
          <a:bodyPr lIns="0" tIns="0" rIns="0" bIns="0" anchor="t">
            <a:spAutoFit/>
          </a:bodyPr>
          <a:lstStyle>
            <a:lvl1pPr marL="0" indent="0" defTabSz="1282700">
              <a:lnSpc>
                <a:spcPct val="80000"/>
              </a:lnSpc>
              <a:spcBef>
                <a:spcPts val="0"/>
              </a:spcBef>
              <a:buSzTx/>
              <a:buNone/>
              <a:defRPr sz="7200" spc="72">
                <a:solidFill>
                  <a:srgbClr val="424242"/>
                </a:solidFill>
                <a:uFill>
                  <a:solidFill>
                    <a:srgbClr val="000000"/>
                  </a:solidFill>
                </a:uFill>
                <a:latin typeface="Quarto Bold"/>
                <a:ea typeface="Quarto Bold"/>
                <a:cs typeface="Quarto Bold"/>
                <a:sym typeface="Quarto Bold"/>
              </a:defRPr>
            </a:lvl1pPr>
          </a:lstStyle>
          <a:p>
            <a:r>
              <a:t>Introduction statement lorem smet in alerno repre erit inaet voluptate</a:t>
            </a:r>
          </a:p>
        </p:txBody>
      </p:sp>
      <p:sp>
        <p:nvSpPr>
          <p:cNvPr id="194" name="Square"/>
          <p:cNvSpPr/>
          <p:nvPr/>
        </p:nvSpPr>
        <p:spPr>
          <a:xfrm>
            <a:off x="884617" y="12828985"/>
            <a:ext cx="887168" cy="887167"/>
          </a:xfrm>
          <a:prstGeom prst="rect">
            <a:avLst/>
          </a:prstGeom>
          <a:solidFill>
            <a:srgbClr val="005EB8"/>
          </a:solidFill>
          <a:ln w="12700">
            <a:miter lim="400000"/>
          </a:ln>
        </p:spPr>
        <p:txBody>
          <a:bodyPr lIns="39188" tIns="39188" rIns="39188" bIns="39188"/>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195" name="droppedImage.pdf" descr="droppedImage.pdf"/>
          <p:cNvPicPr>
            <a:picLocks noChangeAspect="1"/>
          </p:cNvPicPr>
          <p:nvPr/>
        </p:nvPicPr>
        <p:blipFill>
          <a:blip r:embed="rId2"/>
          <a:stretch>
            <a:fillRect/>
          </a:stretch>
        </p:blipFill>
        <p:spPr>
          <a:xfrm>
            <a:off x="1024382" y="13101008"/>
            <a:ext cx="617552" cy="386939"/>
          </a:xfrm>
          <a:prstGeom prst="rect">
            <a:avLst/>
          </a:prstGeom>
          <a:ln w="12700">
            <a:miter lim="400000"/>
          </a:ln>
        </p:spPr>
      </p:pic>
      <p:sp>
        <p:nvSpPr>
          <p:cNvPr id="196" name="Rectangle"/>
          <p:cNvSpPr/>
          <p:nvPr/>
        </p:nvSpPr>
        <p:spPr>
          <a:xfrm>
            <a:off x="1769533" y="12828479"/>
            <a:ext cx="1760729" cy="888178"/>
          </a:xfrm>
          <a:prstGeom prst="rect">
            <a:avLst/>
          </a:prstGeom>
          <a:solidFill>
            <a:schemeClr val="accent1">
              <a:hueOff val="-11708571"/>
              <a:satOff val="-92105"/>
              <a:lumOff val="44705"/>
            </a:schemeClr>
          </a:solidFill>
          <a:ln w="12700">
            <a:miter lim="400000"/>
          </a:ln>
        </p:spPr>
        <p:txBody>
          <a:bodyPr lIns="50800" tIns="50800" rIns="50800" bIns="50800" anchor="ctr"/>
          <a:lstStyle/>
          <a:p>
            <a:pPr marR="0" defTabSz="822960">
              <a:lnSpc>
                <a:spcPct val="140000"/>
              </a:lnSpc>
              <a:defRPr>
                <a:uFillTx/>
              </a:defRPr>
            </a:pPr>
            <a:endParaRPr/>
          </a:p>
        </p:txBody>
      </p:sp>
      <p:sp>
        <p:nvSpPr>
          <p:cNvPr id="197" name="Image"/>
          <p:cNvSpPr>
            <a:spLocks noGrp="1"/>
          </p:cNvSpPr>
          <p:nvPr>
            <p:ph type="pic" sz="quarter" idx="19"/>
          </p:nvPr>
        </p:nvSpPr>
        <p:spPr>
          <a:xfrm>
            <a:off x="1987873" y="13062376"/>
            <a:ext cx="1324048" cy="420386"/>
          </a:xfrm>
          <a:prstGeom prst="rect">
            <a:avLst/>
          </a:prstGeom>
        </p:spPr>
        <p:txBody>
          <a:bodyPr lIns="91439" tIns="45719" rIns="91439" bIns="45719" anchor="t"/>
          <a:lstStyle/>
          <a:p>
            <a:endParaRPr/>
          </a:p>
        </p:txBody>
      </p:sp>
      <p:sp>
        <p:nvSpPr>
          <p:cNvPr id="198"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99E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793128-4851-412F-8AFA-C0F1748D9F45}"/>
              </a:ext>
            </a:extLst>
          </p:cNvPr>
          <p:cNvGraphicFramePr>
            <a:graphicFrameLocks noChangeAspect="1"/>
          </p:cNvGraphicFramePr>
          <p:nvPr userDrawn="1">
            <p:custDataLst>
              <p:tags r:id="rId34"/>
            </p:custDataLst>
            <p:extLst>
              <p:ext uri="{D42A27DB-BD31-4B8C-83A1-F6EECF244321}">
                <p14:modId xmlns:p14="http://schemas.microsoft.com/office/powerpoint/2010/main" val="3528651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0" name="think-cell Slide" r:id="rId35" imgW="370" imgH="371" progId="TCLayout.ActiveDocument.1">
                  <p:embed/>
                </p:oleObj>
              </mc:Choice>
              <mc:Fallback>
                <p:oleObj name="think-cell Slide" r:id="rId35" imgW="370" imgH="371"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2" name="Title Text"/>
          <p:cNvSpPr txBox="1">
            <a:spLocks noGrp="1"/>
          </p:cNvSpPr>
          <p:nvPr>
            <p:ph type="title"/>
          </p:nvPr>
        </p:nvSpPr>
        <p:spPr>
          <a:xfrm>
            <a:off x="1733550" y="361950"/>
            <a:ext cx="20897850" cy="34480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3" name="Body Level One…"/>
          <p:cNvSpPr txBox="1">
            <a:spLocks noGrp="1"/>
          </p:cNvSpPr>
          <p:nvPr>
            <p:ph type="body" idx="1"/>
          </p:nvPr>
        </p:nvSpPr>
        <p:spPr>
          <a:xfrm>
            <a:off x="1733550" y="3905250"/>
            <a:ext cx="20897850" cy="85534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44349" y="13030200"/>
            <a:ext cx="469901" cy="508000"/>
          </a:xfrm>
          <a:prstGeom prst="rect">
            <a:avLst/>
          </a:prstGeom>
          <a:ln w="12700">
            <a:miter lim="400000"/>
          </a:ln>
        </p:spPr>
        <p:txBody>
          <a:bodyPr wrap="none" lIns="76200" tIns="76200" rIns="76200" bIns="76200">
            <a:spAutoFit/>
          </a:bodyPr>
          <a:lstStyle>
            <a:lvl1pPr marR="0" algn="ctr" defTabSz="546100">
              <a:lnSpc>
                <a:spcPct val="140000"/>
              </a:lnSpc>
              <a:defRPr>
                <a:uFillTx/>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8" r:id="rId16"/>
    <p:sldLayoutId id="2147483669"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Lst>
  <p:transition spd="med"/>
  <p:txStyles>
    <p:titleStyle>
      <a:lvl1pPr marL="0" marR="0" indent="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1pPr>
      <a:lvl2pPr marL="0" marR="0" indent="2286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2pPr>
      <a:lvl3pPr marL="0" marR="0" indent="4572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3pPr>
      <a:lvl4pPr marL="0" marR="0" indent="6858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4pPr>
      <a:lvl5pPr marL="0" marR="0" indent="9144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5pPr>
      <a:lvl6pPr marL="0" marR="0" indent="11430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6pPr>
      <a:lvl7pPr marL="0" marR="0" indent="13716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7pPr>
      <a:lvl8pPr marL="0" marR="0" indent="16002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8pPr>
      <a:lvl9pPr marL="0" marR="0" indent="18288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9pPr>
    </p:titleStyle>
    <p:body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1pPr>
      <a:lvl2pPr marL="0" marR="0" indent="2286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2pPr>
      <a:lvl3pPr marL="0" marR="0" indent="4572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3pPr>
      <a:lvl4pPr marL="0" marR="0" indent="6858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4pPr>
      <a:lvl5pPr marL="0" marR="0" indent="9144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5pPr>
      <a:lvl6pPr marL="0" marR="0" indent="11430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6pPr>
      <a:lvl7pPr marL="0" marR="0" indent="13716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7pPr>
      <a:lvl8pPr marL="0" marR="0" indent="16002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8pPr>
      <a:lvl9pPr marL="0" marR="0" indent="18288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8.xml"/><Relationship Id="rId7" Type="http://schemas.openxmlformats.org/officeDocument/2006/relationships/image" Target="../media/image14.png"/><Relationship Id="rId2" Type="http://schemas.openxmlformats.org/officeDocument/2006/relationships/tags" Target="../tags/tag37.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8.png"/><Relationship Id="rId18" Type="http://schemas.openxmlformats.org/officeDocument/2006/relationships/image" Target="../media/image22.png"/><Relationship Id="rId3" Type="http://schemas.openxmlformats.org/officeDocument/2006/relationships/tags" Target="../tags/tag39.xml"/><Relationship Id="rId7" Type="http://schemas.openxmlformats.org/officeDocument/2006/relationships/slideLayout" Target="../slideLayouts/slideLayout8.xml"/><Relationship Id="rId12" Type="http://schemas.openxmlformats.org/officeDocument/2006/relationships/hyperlink" Target="https://app.zenhub.com/workspaces/1095b-tax-form-61e19735167b2500170b2146/board?repos=133843125" TargetMode="External"/><Relationship Id="rId17" Type="http://schemas.openxmlformats.org/officeDocument/2006/relationships/image" Target="../media/image21.svg"/><Relationship Id="rId2" Type="http://schemas.openxmlformats.org/officeDocument/2006/relationships/tags" Target="../tags/tag38.xml"/><Relationship Id="rId16" Type="http://schemas.openxmlformats.org/officeDocument/2006/relationships/image" Target="../media/image20.png"/><Relationship Id="rId1" Type="http://schemas.openxmlformats.org/officeDocument/2006/relationships/vmlDrawing" Target="../drawings/vmlDrawing6.vml"/><Relationship Id="rId6" Type="http://schemas.openxmlformats.org/officeDocument/2006/relationships/tags" Target="../tags/tag42.xml"/><Relationship Id="rId11" Type="http://schemas.openxmlformats.org/officeDocument/2006/relationships/image" Target="../media/image17.svg"/><Relationship Id="rId5" Type="http://schemas.openxmlformats.org/officeDocument/2006/relationships/tags" Target="../tags/tag41.xml"/><Relationship Id="rId15" Type="http://schemas.openxmlformats.org/officeDocument/2006/relationships/hyperlink" Target="https://outlook.office365.com/owa/calendar/7449fddb612c47ce8ca24c2ddbac65bb@va.gov/d308ba9e1875425ab20a0bd602245e4518308452575053291394/calendar.html" TargetMode="External"/><Relationship Id="rId10" Type="http://schemas.openxmlformats.org/officeDocument/2006/relationships/image" Target="../media/image16.png"/><Relationship Id="rId19" Type="http://schemas.openxmlformats.org/officeDocument/2006/relationships/image" Target="../media/image23.svg"/><Relationship Id="rId4" Type="http://schemas.openxmlformats.org/officeDocument/2006/relationships/tags" Target="../tags/tag40.xml"/><Relationship Id="rId9" Type="http://schemas.openxmlformats.org/officeDocument/2006/relationships/image" Target="../media/image12.emf"/><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8" Type="http://schemas.openxmlformats.org/officeDocument/2006/relationships/hyperlink" Target="https://airtable.com/appukP4Kc1MRlPqnm/tblugn0iIxVIqp4Ho/viwUFNqaWgX72U3tt?blocks=hide" TargetMode="External"/><Relationship Id="rId3" Type="http://schemas.openxmlformats.org/officeDocument/2006/relationships/tags" Target="../tags/tag44.xml"/><Relationship Id="rId7" Type="http://schemas.openxmlformats.org/officeDocument/2006/relationships/hyperlink" Target="https://github.com/department-of-veterans-affairs/va.gov-team/tree/master/products/health-care/1095b-tax-form" TargetMode="External"/><Relationship Id="rId2" Type="http://schemas.openxmlformats.org/officeDocument/2006/relationships/tags" Target="../tags/tag43.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7.bin"/><Relationship Id="rId10" Type="http://schemas.openxmlformats.org/officeDocument/2006/relationships/image" Target="../media/image25.svg"/><Relationship Id="rId4" Type="http://schemas.openxmlformats.org/officeDocument/2006/relationships/slideLayout" Target="../slideLayouts/slideLayout8.xml"/><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27.svg"/><Relationship Id="rId3" Type="http://schemas.openxmlformats.org/officeDocument/2006/relationships/tags" Target="../tags/tag46.xml"/><Relationship Id="rId7" Type="http://schemas.openxmlformats.org/officeDocument/2006/relationships/oleObject" Target="../embeddings/oleObject8.bin"/><Relationship Id="rId12" Type="http://schemas.openxmlformats.org/officeDocument/2006/relationships/image" Target="../media/image26.png"/><Relationship Id="rId2" Type="http://schemas.openxmlformats.org/officeDocument/2006/relationships/tags" Target="../tags/tag45.xml"/><Relationship Id="rId1" Type="http://schemas.openxmlformats.org/officeDocument/2006/relationships/vmlDrawing" Target="../drawings/vmlDrawing8.vml"/><Relationship Id="rId6" Type="http://schemas.openxmlformats.org/officeDocument/2006/relationships/slideLayout" Target="../slideLayouts/slideLayout8.xml"/><Relationship Id="rId11" Type="http://schemas.openxmlformats.org/officeDocument/2006/relationships/image" Target="../media/image21.svg"/><Relationship Id="rId5" Type="http://schemas.openxmlformats.org/officeDocument/2006/relationships/tags" Target="../tags/tag48.xml"/><Relationship Id="rId15" Type="http://schemas.openxmlformats.org/officeDocument/2006/relationships/image" Target="../media/image29.svg"/><Relationship Id="rId10" Type="http://schemas.openxmlformats.org/officeDocument/2006/relationships/image" Target="../media/image20.png"/><Relationship Id="rId4" Type="http://schemas.openxmlformats.org/officeDocument/2006/relationships/tags" Target="../tags/tag47.xml"/><Relationship Id="rId9" Type="http://schemas.openxmlformats.org/officeDocument/2006/relationships/hyperlink" Target="https://mostudio.app.box.com/folder/153933511176" TargetMode="External"/><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9.xml"/><Relationship Id="rId1" Type="http://schemas.openxmlformats.org/officeDocument/2006/relationships/vmlDrawing" Target="../drawings/vmlDrawing9.vml"/><Relationship Id="rId6" Type="http://schemas.openxmlformats.org/officeDocument/2006/relationships/image" Target="../media/image30.emf"/><Relationship Id="rId5" Type="http://schemas.openxmlformats.org/officeDocument/2006/relationships/oleObject" Target="../embeddings/oleObject9.bin"/><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0.xml"/><Relationship Id="rId1" Type="http://schemas.openxmlformats.org/officeDocument/2006/relationships/vmlDrawing" Target="../drawings/vmlDrawing10.vml"/><Relationship Id="rId6" Type="http://schemas.openxmlformats.org/officeDocument/2006/relationships/image" Target="../media/image30.emf"/><Relationship Id="rId5" Type="http://schemas.openxmlformats.org/officeDocument/2006/relationships/oleObject" Target="../embeddings/oleObject10.bin"/><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52.xml"/><Relationship Id="rId7" Type="http://schemas.openxmlformats.org/officeDocument/2006/relationships/image" Target="../media/image32.png"/><Relationship Id="rId2" Type="http://schemas.openxmlformats.org/officeDocument/2006/relationships/tags" Target="../tags/tag51.xml"/><Relationship Id="rId1" Type="http://schemas.openxmlformats.org/officeDocument/2006/relationships/vmlDrawing" Target="../drawings/vmlDrawing11.vml"/><Relationship Id="rId6" Type="http://schemas.openxmlformats.org/officeDocument/2006/relationships/image" Target="../media/image31.emf"/><Relationship Id="rId11" Type="http://schemas.microsoft.com/office/2007/relationships/hdphoto" Target="../media/hdphoto2.wdp"/><Relationship Id="rId5" Type="http://schemas.openxmlformats.org/officeDocument/2006/relationships/oleObject" Target="../embeddings/oleObject11.bin"/><Relationship Id="rId10" Type="http://schemas.openxmlformats.org/officeDocument/2006/relationships/image" Target="../media/image34.png"/><Relationship Id="rId4" Type="http://schemas.openxmlformats.org/officeDocument/2006/relationships/slideLayout" Target="../slideLayouts/slideLayout8.xml"/><Relationship Id="rId9"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tags" Target="../tags/tag54.xml"/><Relationship Id="rId7" Type="http://schemas.openxmlformats.org/officeDocument/2006/relationships/oleObject" Target="../embeddings/oleObject12.bin"/><Relationship Id="rId2" Type="http://schemas.openxmlformats.org/officeDocument/2006/relationships/tags" Target="../tags/tag53.xml"/><Relationship Id="rId1" Type="http://schemas.openxmlformats.org/officeDocument/2006/relationships/vmlDrawing" Target="../drawings/vmlDrawing1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5.xml"/><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310;p63">
            <a:extLst>
              <a:ext uri="{FF2B5EF4-FFF2-40B4-BE49-F238E27FC236}">
                <a16:creationId xmlns:a16="http://schemas.microsoft.com/office/drawing/2014/main" id="{530DFE91-A3D2-A441-97C0-63168B49320D}"/>
              </a:ext>
            </a:extLst>
          </p:cNvPr>
          <p:cNvSpPr/>
          <p:nvPr/>
        </p:nvSpPr>
        <p:spPr>
          <a:xfrm>
            <a:off x="0" y="0"/>
            <a:ext cx="24366708" cy="11946722"/>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dirty="0">
              <a:solidFill>
                <a:schemeClr val="lt1"/>
              </a:solidFill>
              <a:latin typeface="PT Serif"/>
              <a:ea typeface="PT Serif"/>
              <a:cs typeface="PT Serif"/>
              <a:sym typeface="PT Serif"/>
            </a:endParaRPr>
          </a:p>
        </p:txBody>
      </p:sp>
      <p:pic>
        <p:nvPicPr>
          <p:cNvPr id="31" name="Google Shape;312;p63">
            <a:extLst>
              <a:ext uri="{FF2B5EF4-FFF2-40B4-BE49-F238E27FC236}">
                <a16:creationId xmlns:a16="http://schemas.microsoft.com/office/drawing/2014/main" id="{2D6D5B61-090F-4A49-AE75-5A09FA7C4B16}"/>
              </a:ext>
            </a:extLst>
          </p:cNvPr>
          <p:cNvPicPr preferRelativeResize="0"/>
          <p:nvPr/>
        </p:nvPicPr>
        <p:blipFill rotWithShape="1">
          <a:blip r:embed="rId2">
            <a:alphaModFix/>
          </a:blip>
          <a:srcRect/>
          <a:stretch/>
        </p:blipFill>
        <p:spPr>
          <a:xfrm>
            <a:off x="1236720" y="12300671"/>
            <a:ext cx="4992732" cy="1106815"/>
          </a:xfrm>
          <a:prstGeom prst="rect">
            <a:avLst/>
          </a:prstGeom>
          <a:noFill/>
          <a:ln>
            <a:noFill/>
          </a:ln>
        </p:spPr>
      </p:pic>
      <p:sp>
        <p:nvSpPr>
          <p:cNvPr id="33" name="Google Shape;315;p63">
            <a:extLst>
              <a:ext uri="{FF2B5EF4-FFF2-40B4-BE49-F238E27FC236}">
                <a16:creationId xmlns:a16="http://schemas.microsoft.com/office/drawing/2014/main" id="{FE0AC244-3529-564D-B165-E3E72789E314}"/>
              </a:ext>
            </a:extLst>
          </p:cNvPr>
          <p:cNvSpPr/>
          <p:nvPr/>
        </p:nvSpPr>
        <p:spPr>
          <a:xfrm>
            <a:off x="1336110" y="8076802"/>
            <a:ext cx="918651" cy="11209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316;p63">
            <a:extLst>
              <a:ext uri="{FF2B5EF4-FFF2-40B4-BE49-F238E27FC236}">
                <a16:creationId xmlns:a16="http://schemas.microsoft.com/office/drawing/2014/main" id="{B07F7094-6105-234D-A6F8-9A000974D2B8}"/>
              </a:ext>
            </a:extLst>
          </p:cNvPr>
          <p:cNvSpPr txBox="1"/>
          <p:nvPr/>
        </p:nvSpPr>
        <p:spPr>
          <a:xfrm>
            <a:off x="1236720" y="8636007"/>
            <a:ext cx="13780620" cy="49241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US" sz="2000" b="0" i="0" u="none" strike="noStrike" cap="none" dirty="0">
                <a:solidFill>
                  <a:schemeClr val="lt1"/>
                </a:solidFill>
                <a:latin typeface="PT Serif"/>
                <a:ea typeface="PT Serif"/>
                <a:cs typeface="PT Serif"/>
                <a:sym typeface="PT Serif"/>
              </a:rPr>
              <a:t>Backlog grooming– January 25th</a:t>
            </a:r>
          </a:p>
        </p:txBody>
      </p:sp>
      <p:pic>
        <p:nvPicPr>
          <p:cNvPr id="36" name="Picture 35">
            <a:extLst>
              <a:ext uri="{FF2B5EF4-FFF2-40B4-BE49-F238E27FC236}">
                <a16:creationId xmlns:a16="http://schemas.microsoft.com/office/drawing/2014/main" id="{E45C18B7-48BD-BF49-9BC1-3815FBB0A156}"/>
              </a:ext>
            </a:extLst>
          </p:cNvPr>
          <p:cNvPicPr>
            <a:picLocks noChangeAspect="1"/>
          </p:cNvPicPr>
          <p:nvPr/>
        </p:nvPicPr>
        <p:blipFill>
          <a:blip r:embed="rId3"/>
          <a:stretch>
            <a:fillRect/>
          </a:stretch>
        </p:blipFill>
        <p:spPr>
          <a:xfrm>
            <a:off x="20193131" y="12468738"/>
            <a:ext cx="3214103" cy="964233"/>
          </a:xfrm>
          <a:prstGeom prst="rect">
            <a:avLst/>
          </a:prstGeom>
        </p:spPr>
      </p:pic>
      <p:sp>
        <p:nvSpPr>
          <p:cNvPr id="975" name="Text"/>
          <p:cNvSpPr txBox="1">
            <a:spLocks noGrp="1"/>
          </p:cNvSpPr>
          <p:nvPr>
            <p:ph type="body" idx="15"/>
          </p:nvPr>
        </p:nvSpPr>
        <p:spPr>
          <a:xfrm>
            <a:off x="23254817" y="13097509"/>
            <a:ext cx="195734" cy="147321"/>
          </a:xfrm>
          <a:prstGeom prst="rect">
            <a:avLst/>
          </a:prstGeom>
        </p:spPr>
        <p:txBody>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rPr/>
              <a:t>1</a:t>
            </a:fld>
            <a:r>
              <a:t>￼</a:t>
            </a:r>
          </a:p>
        </p:txBody>
      </p:sp>
      <p:sp>
        <p:nvSpPr>
          <p:cNvPr id="1002" name="Project RACI"/>
          <p:cNvSpPr/>
          <p:nvPr/>
        </p:nvSpPr>
        <p:spPr>
          <a:xfrm>
            <a:off x="1236719" y="4329524"/>
            <a:ext cx="13780619" cy="1538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100000"/>
              </a:lnSpc>
            </a:pPr>
            <a:r>
              <a:rPr lang="en-US" sz="10000">
                <a:solidFill>
                  <a:schemeClr val="bg1"/>
                </a:solidFill>
                <a:latin typeface="PT Serif" panose="020A0603040505020204" pitchFamily="18" charset="77"/>
              </a:rPr>
              <a:t>1095-B Team </a:t>
            </a:r>
            <a:r>
              <a:rPr lang="en-US" sz="10000" dirty="0">
                <a:solidFill>
                  <a:schemeClr val="bg1"/>
                </a:solidFill>
                <a:latin typeface="PT Serif" panose="020A0603040505020204" pitchFamily="18" charset="77"/>
              </a:rPr>
              <a:t>Norms </a:t>
            </a:r>
          </a:p>
        </p:txBody>
      </p:sp>
    </p:spTree>
    <p:extLst>
      <p:ext uri="{BB962C8B-B14F-4D97-AF65-F5344CB8AC3E}">
        <p14:creationId xmlns:p14="http://schemas.microsoft.com/office/powerpoint/2010/main" val="30474684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extLst>
              <p:ext uri="{D42A27DB-BD31-4B8C-83A1-F6EECF244321}">
                <p14:modId xmlns:p14="http://schemas.microsoft.com/office/powerpoint/2010/main" val="1791903346"/>
              </p:ext>
            </p:ext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5136" name="think-cell Slide" r:id="rId4" imgW="408" imgH="408" progId="TCLayout.ActiveDocument.1">
                  <p:embed/>
                </p:oleObj>
              </mc:Choice>
              <mc:Fallback>
                <p:oleObj name="think-cell Slide" r:id="rId4"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5"/>
                      <a:stretch>
                        <a:fillRect/>
                      </a:stretch>
                    </p:blipFill>
                    <p:spPr>
                      <a:xfrm>
                        <a:off x="4235" y="4235"/>
                        <a:ext cx="4235" cy="4235"/>
                      </a:xfrm>
                      <a:prstGeom prst="rect">
                        <a:avLst/>
                      </a:prstGeom>
                    </p:spPr>
                  </p:pic>
                </p:oleObj>
              </mc:Fallback>
            </mc:AlternateContent>
          </a:graphicData>
        </a:graphic>
      </p:graphicFrame>
      <p:sp>
        <p:nvSpPr>
          <p:cNvPr id="12" name="Text Placeholder 3">
            <a:extLst>
              <a:ext uri="{FF2B5EF4-FFF2-40B4-BE49-F238E27FC236}">
                <a16:creationId xmlns:a16="http://schemas.microsoft.com/office/drawing/2014/main" id="{D0E43563-0DCF-4217-AEDE-1C0F5876E9FE}"/>
              </a:ext>
            </a:extLst>
          </p:cNvPr>
          <p:cNvSpPr txBox="1">
            <a:spLocks/>
          </p:cNvSpPr>
          <p:nvPr/>
        </p:nvSpPr>
        <p:spPr>
          <a:xfrm>
            <a:off x="3529477" y="8086292"/>
            <a:ext cx="17325046" cy="566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b"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pPr>
              <a:buClr>
                <a:srgbClr val="000000"/>
              </a:buClr>
            </a:pPr>
            <a:r>
              <a:rPr lang="en-US" sz="3500" dirty="0">
                <a:solidFill>
                  <a:schemeClr val="accent1"/>
                </a:solidFill>
                <a:latin typeface="Arial" panose="020B0604020202020204" pitchFamily="34" charset="0"/>
                <a:cs typeface="Arial" panose="020B0604020202020204" pitchFamily="34" charset="0"/>
                <a:sym typeface="PT Serif"/>
              </a:rPr>
              <a:t>I work best by…</a:t>
            </a:r>
          </a:p>
        </p:txBody>
      </p:sp>
      <p:pic>
        <p:nvPicPr>
          <p:cNvPr id="6" name="Picture 5">
            <a:extLst>
              <a:ext uri="{FF2B5EF4-FFF2-40B4-BE49-F238E27FC236}">
                <a16:creationId xmlns:a16="http://schemas.microsoft.com/office/drawing/2014/main" id="{ED7AA074-4825-493E-AFD0-FC276CDBBE97}"/>
              </a:ext>
            </a:extLst>
          </p:cNvPr>
          <p:cNvPicPr>
            <a:picLocks/>
          </p:cNvPicPr>
          <p:nvPr/>
        </p:nvPicPr>
        <p:blipFill>
          <a:blip r:embed="rId6"/>
          <a:stretch>
            <a:fillRect/>
          </a:stretch>
        </p:blipFill>
        <p:spPr>
          <a:xfrm>
            <a:off x="3529477" y="8767203"/>
            <a:ext cx="17325046" cy="3784943"/>
          </a:xfrm>
          <a:prstGeom prst="rect">
            <a:avLst/>
          </a:prstGeom>
        </p:spPr>
      </p:pic>
      <p:sp>
        <p:nvSpPr>
          <p:cNvPr id="11" name="Text Placeholder 3">
            <a:extLst>
              <a:ext uri="{FF2B5EF4-FFF2-40B4-BE49-F238E27FC236}">
                <a16:creationId xmlns:a16="http://schemas.microsoft.com/office/drawing/2014/main" id="{84B29F6E-1A23-4118-8641-F49306400655}"/>
              </a:ext>
            </a:extLst>
          </p:cNvPr>
          <p:cNvSpPr txBox="1">
            <a:spLocks/>
          </p:cNvSpPr>
          <p:nvPr/>
        </p:nvSpPr>
        <p:spPr>
          <a:xfrm>
            <a:off x="5712028" y="2675620"/>
            <a:ext cx="4190300" cy="566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b"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pPr>
              <a:buClr>
                <a:srgbClr val="000000"/>
              </a:buClr>
            </a:pPr>
            <a:r>
              <a:rPr lang="en-US" sz="3500" dirty="0">
                <a:solidFill>
                  <a:schemeClr val="accent1"/>
                </a:solidFill>
                <a:latin typeface="Arial" panose="020B0604020202020204" pitchFamily="34" charset="0"/>
                <a:cs typeface="Arial" panose="020B0604020202020204" pitchFamily="34" charset="0"/>
                <a:sym typeface="PT Serif"/>
              </a:rPr>
              <a:t>Let’s meet up…</a:t>
            </a:r>
          </a:p>
        </p:txBody>
      </p:sp>
      <p:pic>
        <p:nvPicPr>
          <p:cNvPr id="3" name="Picture 2">
            <a:extLst>
              <a:ext uri="{FF2B5EF4-FFF2-40B4-BE49-F238E27FC236}">
                <a16:creationId xmlns:a16="http://schemas.microsoft.com/office/drawing/2014/main" id="{128DD7AE-AF6F-4C2E-9B4B-B8CEBC78306E}"/>
              </a:ext>
            </a:extLst>
          </p:cNvPr>
          <p:cNvPicPr>
            <a:picLocks/>
          </p:cNvPicPr>
          <p:nvPr/>
        </p:nvPicPr>
        <p:blipFill>
          <a:blip r:embed="rId7"/>
          <a:stretch>
            <a:fillRect/>
          </a:stretch>
        </p:blipFill>
        <p:spPr>
          <a:xfrm>
            <a:off x="5712028" y="3361605"/>
            <a:ext cx="4190300" cy="4613788"/>
          </a:xfrm>
          <a:prstGeom prst="rect">
            <a:avLst/>
          </a:prstGeom>
        </p:spPr>
      </p:pic>
      <p:sp>
        <p:nvSpPr>
          <p:cNvPr id="17" name="Text Placeholder 3">
            <a:extLst>
              <a:ext uri="{FF2B5EF4-FFF2-40B4-BE49-F238E27FC236}">
                <a16:creationId xmlns:a16="http://schemas.microsoft.com/office/drawing/2014/main" id="{F664F4EC-6708-49D2-BD2F-69A0111A6B15}"/>
              </a:ext>
            </a:extLst>
          </p:cNvPr>
          <p:cNvSpPr txBox="1">
            <a:spLocks/>
          </p:cNvSpPr>
          <p:nvPr/>
        </p:nvSpPr>
        <p:spPr>
          <a:xfrm>
            <a:off x="10897366" y="2675620"/>
            <a:ext cx="7774607" cy="566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b"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pPr>
              <a:buClr>
                <a:srgbClr val="000000"/>
              </a:buClr>
            </a:pPr>
            <a:r>
              <a:rPr lang="en-US" sz="3500" dirty="0">
                <a:solidFill>
                  <a:schemeClr val="accent1"/>
                </a:solidFill>
                <a:latin typeface="Arial" panose="020B0604020202020204" pitchFamily="34" charset="0"/>
                <a:cs typeface="Arial" panose="020B0604020202020204" pitchFamily="34" charset="0"/>
                <a:sym typeface="PT Serif"/>
              </a:rPr>
              <a:t>Contact me …</a:t>
            </a:r>
          </a:p>
        </p:txBody>
      </p:sp>
      <p:pic>
        <p:nvPicPr>
          <p:cNvPr id="9" name="Picture 8">
            <a:extLst>
              <a:ext uri="{FF2B5EF4-FFF2-40B4-BE49-F238E27FC236}">
                <a16:creationId xmlns:a16="http://schemas.microsoft.com/office/drawing/2014/main" id="{DE0BA114-7062-49B7-9F91-3CDC0C71609B}"/>
              </a:ext>
            </a:extLst>
          </p:cNvPr>
          <p:cNvPicPr>
            <a:picLocks/>
          </p:cNvPicPr>
          <p:nvPr/>
        </p:nvPicPr>
        <p:blipFill>
          <a:blip r:embed="rId8"/>
          <a:stretch>
            <a:fillRect/>
          </a:stretch>
        </p:blipFill>
        <p:spPr>
          <a:xfrm>
            <a:off x="10897366" y="3361605"/>
            <a:ext cx="7774607" cy="4613788"/>
          </a:xfrm>
          <a:prstGeom prst="rect">
            <a:avLst/>
          </a:prstGeom>
        </p:spPr>
      </p:pic>
      <p:sp>
        <p:nvSpPr>
          <p:cNvPr id="47" name="Text">
            <a:extLst>
              <a:ext uri="{FF2B5EF4-FFF2-40B4-BE49-F238E27FC236}">
                <a16:creationId xmlns:a16="http://schemas.microsoft.com/office/drawing/2014/main" id="{1A9A8989-77AB-47A9-ACCA-6C9B8AF82316}"/>
              </a:ext>
            </a:extLst>
          </p:cNvPr>
          <p:cNvSpPr txBox="1">
            <a:spLocks/>
          </p:cNvSpPr>
          <p:nvPr/>
        </p:nvSpPr>
        <p:spPr>
          <a:xfrm>
            <a:off x="23254817" y="13097509"/>
            <a:ext cx="195734" cy="147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t">
            <a:spAutoFit/>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2</a:t>
            </a:fld>
            <a:r>
              <a:rPr lang="en-US" sz="1200" cap="all">
                <a:solidFill>
                  <a:srgbClr val="A6AAA9"/>
                </a:solidFill>
                <a:latin typeface="BentonSansF Medium"/>
                <a:ea typeface="BentonSansF Medium"/>
                <a:cs typeface="BentonSansF Medium"/>
                <a:sym typeface="BentonSansF Medium"/>
              </a:rPr>
              <a:t>￼</a:t>
            </a:r>
          </a:p>
        </p:txBody>
      </p:sp>
      <p:sp>
        <p:nvSpPr>
          <p:cNvPr id="49" name="Project RACI">
            <a:extLst>
              <a:ext uri="{FF2B5EF4-FFF2-40B4-BE49-F238E27FC236}">
                <a16:creationId xmlns:a16="http://schemas.microsoft.com/office/drawing/2014/main" id="{4B827B28-E24E-4227-951C-648694EE2D7C}"/>
              </a:ext>
            </a:extLst>
          </p:cNvPr>
          <p:cNvSpPr/>
          <p:nvPr/>
        </p:nvSpPr>
        <p:spPr>
          <a:xfrm>
            <a:off x="1777999" y="1351917"/>
            <a:ext cx="1165112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In your voice….</a:t>
            </a:r>
          </a:p>
        </p:txBody>
      </p:sp>
    </p:spTree>
    <p:extLst>
      <p:ext uri="{BB962C8B-B14F-4D97-AF65-F5344CB8AC3E}">
        <p14:creationId xmlns:p14="http://schemas.microsoft.com/office/powerpoint/2010/main" val="1908302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6162" name="think-cell Slide" r:id="rId8" imgW="408" imgH="408" progId="TCLayout.ActiveDocument.1">
                  <p:embed/>
                </p:oleObj>
              </mc:Choice>
              <mc:Fallback>
                <p:oleObj name="think-cell Slide" r:id="rId8"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9"/>
                      <a:stretch>
                        <a:fillRect/>
                      </a:stretch>
                    </p:blipFill>
                    <p:spPr>
                      <a:xfrm>
                        <a:off x="4235" y="4235"/>
                        <a:ext cx="4235" cy="4235"/>
                      </a:xfrm>
                      <a:prstGeom prst="rect">
                        <a:avLst/>
                      </a:prstGeom>
                    </p:spPr>
                  </p:pic>
                </p:oleObj>
              </mc:Fallback>
            </mc:AlternateContent>
          </a:graphicData>
        </a:graphic>
      </p:graphicFrame>
      <p:sp>
        <p:nvSpPr>
          <p:cNvPr id="34" name="Project RACI">
            <a:extLst>
              <a:ext uri="{FF2B5EF4-FFF2-40B4-BE49-F238E27FC236}">
                <a16:creationId xmlns:a16="http://schemas.microsoft.com/office/drawing/2014/main" id="{24E98A98-A538-411D-AED9-54F2A92D2CE8}"/>
              </a:ext>
            </a:extLst>
          </p:cNvPr>
          <p:cNvSpPr/>
          <p:nvPr/>
        </p:nvSpPr>
        <p:spPr>
          <a:xfrm>
            <a:off x="1777999" y="1351917"/>
            <a:ext cx="1165112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The voice of our customer….</a:t>
            </a:r>
            <a:endParaRPr dirty="0">
              <a:latin typeface="PT Serif" panose="020A0603040505020204" pitchFamily="18" charset="77"/>
            </a:endParaRPr>
          </a:p>
        </p:txBody>
      </p:sp>
      <p:sp>
        <p:nvSpPr>
          <p:cNvPr id="14" name="Text">
            <a:extLst>
              <a:ext uri="{FF2B5EF4-FFF2-40B4-BE49-F238E27FC236}">
                <a16:creationId xmlns:a16="http://schemas.microsoft.com/office/drawing/2014/main" id="{D6A6641F-DDD5-4EC9-8DC6-37626FD3D1F0}"/>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3</a:t>
            </a:fld>
            <a:r>
              <a:rPr lang="en-US" sz="1200" cap="all">
                <a:solidFill>
                  <a:srgbClr val="A6AAA9"/>
                </a:solidFill>
                <a:latin typeface="BentonSansF Medium"/>
                <a:ea typeface="BentonSansF Medium"/>
                <a:cs typeface="BentonSansF Medium"/>
                <a:sym typeface="BentonSansF Medium"/>
              </a:rPr>
              <a:t>￼</a:t>
            </a:r>
          </a:p>
        </p:txBody>
      </p:sp>
      <p:sp>
        <p:nvSpPr>
          <p:cNvPr id="19" name="Text Placeholder 3">
            <a:extLst>
              <a:ext uri="{FF2B5EF4-FFF2-40B4-BE49-F238E27FC236}">
                <a16:creationId xmlns:a16="http://schemas.microsoft.com/office/drawing/2014/main" id="{2731377D-F861-4C59-B4EB-19EFA30EB4F2}"/>
              </a:ext>
            </a:extLst>
          </p:cNvPr>
          <p:cNvSpPr txBox="1">
            <a:spLocks/>
          </p:cNvSpPr>
          <p:nvPr/>
        </p:nvSpPr>
        <p:spPr>
          <a:xfrm>
            <a:off x="3196360" y="2654431"/>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onboard to CEDAR…</a:t>
            </a:r>
          </a:p>
        </p:txBody>
      </p:sp>
      <p:sp>
        <p:nvSpPr>
          <p:cNvPr id="21" name="TextBox 20">
            <a:extLst>
              <a:ext uri="{FF2B5EF4-FFF2-40B4-BE49-F238E27FC236}">
                <a16:creationId xmlns:a16="http://schemas.microsoft.com/office/drawing/2014/main" id="{F05EB99C-4D27-49A7-AEDB-5B743044DB6F}"/>
              </a:ext>
            </a:extLst>
          </p:cNvPr>
          <p:cNvSpPr txBox="1">
            <a:spLocks/>
          </p:cNvSpPr>
          <p:nvPr/>
        </p:nvSpPr>
        <p:spPr>
          <a:xfrm>
            <a:off x="7068171" y="2654431"/>
            <a:ext cx="15272791" cy="3600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Every CEDAR team member must initiate the PIV process within the </a:t>
            </a:r>
            <a:r>
              <a:rPr kumimoji="0" lang="en-US" sz="2600" b="1" i="1"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first 3 days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of onboarding</a:t>
            </a:r>
          </a:p>
          <a:p>
            <a:pPr marL="685800" lvl="2" indent="-342900">
              <a:lnSpc>
                <a:spcPct val="100000"/>
              </a:lnSpc>
              <a:buFontTx/>
              <a:buChar char="–"/>
            </a:pPr>
            <a:r>
              <a:rPr lang="en-US" sz="2600" dirty="0">
                <a:latin typeface="Arial" panose="020B0604020202020204" pitchFamily="34" charset="0"/>
                <a:cs typeface="Arial" panose="020B0604020202020204" pitchFamily="34" charset="0"/>
              </a:rPr>
              <a:t>4 forms</a:t>
            </a:r>
          </a:p>
          <a:p>
            <a:pPr marL="685800" lvl="2" indent="-342900">
              <a:lnSpc>
                <a:spcPct val="100000"/>
              </a:lnSpc>
              <a:buFontTx/>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Fingerprinting</a:t>
            </a:r>
          </a:p>
          <a:p>
            <a:pPr marL="685800" lvl="2" indent="-342900">
              <a:lnSpc>
                <a:spcPct val="100000"/>
              </a:lnSpc>
              <a:buFontTx/>
              <a:buChar char="–"/>
            </a:pPr>
            <a:r>
              <a:rPr lang="en-US" sz="2600" dirty="0">
                <a:latin typeface="Arial" panose="020B0604020202020204" pitchFamily="34" charset="0"/>
                <a:cs typeface="Arial" panose="020B0604020202020204" pitchFamily="34" charset="0"/>
              </a:rPr>
              <a:t>TMS training certificate (1 </a:t>
            </a:r>
            <a:r>
              <a:rPr lang="en-US" sz="2600" dirty="0" err="1">
                <a:latin typeface="Arial" panose="020B0604020202020204" pitchFamily="34" charset="0"/>
                <a:cs typeface="Arial" panose="020B0604020202020204" pitchFamily="34" charset="0"/>
              </a:rPr>
              <a:t>hr</a:t>
            </a:r>
            <a:r>
              <a:rPr lang="en-US" sz="2600" dirty="0">
                <a:latin typeface="Arial" panose="020B0604020202020204" pitchFamily="34" charset="0"/>
                <a:cs typeface="Arial" panose="020B0604020202020204" pitchFamily="34" charset="0"/>
              </a:rPr>
              <a:t>)</a:t>
            </a:r>
          </a:p>
          <a:p>
            <a:pPr marL="349250" lvl="2" indent="-349250">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Security Clearance</a:t>
            </a:r>
          </a:p>
          <a:p>
            <a:pPr marL="685800" lvl="4" indent="-342900">
              <a:lnSpc>
                <a:spcPct val="100000"/>
              </a:lnSpc>
              <a:buFontTx/>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Your CSM will notify you when you need to start watching your email for eQip security processing notification.</a:t>
            </a:r>
          </a:p>
          <a:p>
            <a:pPr marL="685800" lvl="4" indent="-342900">
              <a:lnSpc>
                <a:spcPct val="100000"/>
              </a:lnSpc>
              <a:buFontTx/>
              <a:buChar char="–"/>
            </a:pPr>
            <a:r>
              <a:rPr lang="en-US" sz="2600" dirty="0">
                <a:latin typeface="Arial" panose="020B0604020202020204" pitchFamily="34" charset="0"/>
                <a:cs typeface="Arial" panose="020B0604020202020204" pitchFamily="34" charset="0"/>
              </a:rPr>
              <a:t>Once adjudicated, you will be directed to make an appointment at your local VA to get PIV card</a:t>
            </a:r>
          </a:p>
          <a:p>
            <a:pPr marL="685800" lvl="4" indent="-342900">
              <a:lnSpc>
                <a:spcPct val="100000"/>
              </a:lnSpc>
              <a:buFontTx/>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Withing 3-7 business days, you will be given access to VA network</a:t>
            </a:r>
          </a:p>
        </p:txBody>
      </p:sp>
      <p:grpSp>
        <p:nvGrpSpPr>
          <p:cNvPr id="18" name="CustomIcon">
            <a:extLst>
              <a:ext uri="{FF2B5EF4-FFF2-40B4-BE49-F238E27FC236}">
                <a16:creationId xmlns:a16="http://schemas.microsoft.com/office/drawing/2014/main" id="{471B90AD-3713-4C8B-80FB-6417AA209907}"/>
              </a:ext>
            </a:extLst>
          </p:cNvPr>
          <p:cNvGrpSpPr>
            <a:grpSpLocks/>
          </p:cNvGrpSpPr>
          <p:nvPr>
            <p:custDataLst>
              <p:tags r:id="rId3"/>
            </p:custDataLst>
          </p:nvPr>
        </p:nvGrpSpPr>
        <p:grpSpPr>
          <a:xfrm>
            <a:off x="2043038" y="2654431"/>
            <a:ext cx="868680" cy="871355"/>
            <a:chOff x="-205105" y="-130878"/>
            <a:chExt cx="1019810" cy="871355"/>
          </a:xfrm>
        </p:grpSpPr>
        <p:sp>
          <p:nvSpPr>
            <p:cNvPr id="12" name="Oval 11">
              <a:extLst>
                <a:ext uri="{FF2B5EF4-FFF2-40B4-BE49-F238E27FC236}">
                  <a16:creationId xmlns:a16="http://schemas.microsoft.com/office/drawing/2014/main" id="{9BCD288D-A81D-4D71-8C3B-5ED5400E8771}"/>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16" name="Graphic 15">
              <a:extLst>
                <a:ext uri="{FF2B5EF4-FFF2-40B4-BE49-F238E27FC236}">
                  <a16:creationId xmlns:a16="http://schemas.microsoft.com/office/drawing/2014/main" id="{ABCBFE3F-F4C0-4EF0-ADA8-ACE7C79605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0" y="0"/>
              <a:ext cx="609600" cy="609600"/>
            </a:xfrm>
            <a:prstGeom prst="rect">
              <a:avLst/>
            </a:prstGeom>
          </p:spPr>
        </p:pic>
      </p:grpSp>
      <p:sp>
        <p:nvSpPr>
          <p:cNvPr id="22" name="Text Placeholder 3">
            <a:extLst>
              <a:ext uri="{FF2B5EF4-FFF2-40B4-BE49-F238E27FC236}">
                <a16:creationId xmlns:a16="http://schemas.microsoft.com/office/drawing/2014/main" id="{F3E37F61-A638-4363-8467-2BB8950AA354}"/>
              </a:ext>
            </a:extLst>
          </p:cNvPr>
          <p:cNvSpPr txBox="1">
            <a:spLocks/>
          </p:cNvSpPr>
          <p:nvPr/>
        </p:nvSpPr>
        <p:spPr>
          <a:xfrm>
            <a:off x="3196360" y="6970909"/>
            <a:ext cx="3479800" cy="5830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learn…</a:t>
            </a:r>
          </a:p>
        </p:txBody>
      </p:sp>
      <p:sp>
        <p:nvSpPr>
          <p:cNvPr id="23" name="TextBox 22">
            <a:extLst>
              <a:ext uri="{FF2B5EF4-FFF2-40B4-BE49-F238E27FC236}">
                <a16:creationId xmlns:a16="http://schemas.microsoft.com/office/drawing/2014/main" id="{E60C5180-F427-456D-8DA2-2596CD0D6F88}"/>
              </a:ext>
            </a:extLst>
          </p:cNvPr>
          <p:cNvSpPr txBox="1">
            <a:spLocks/>
          </p:cNvSpPr>
          <p:nvPr/>
        </p:nvSpPr>
        <p:spPr>
          <a:xfrm>
            <a:off x="7068171" y="6970909"/>
            <a:ext cx="15272791"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Every team member must complete </a:t>
            </a:r>
            <a:r>
              <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VA Platform Onboarding</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  Checklist will be assigned in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2"/>
              </a:rPr>
              <a:t>ZenHub</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 once give vets-write-all access to GitHub.  Check list includes historical and procedural readings, mandatory meetings / introductions, directions on how to gain access to specific building </a:t>
            </a:r>
            <a:r>
              <a:rPr lang="en-US" sz="2600" dirty="0">
                <a:latin typeface="Arial" panose="020B0604020202020204" pitchFamily="34" charset="0"/>
                <a:cs typeface="Arial" panose="020B0604020202020204" pitchFamily="34" charset="0"/>
              </a:rPr>
              <a:t>or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design tools, and position specific content.</a:t>
            </a:r>
          </a:p>
        </p:txBody>
      </p:sp>
      <p:grpSp>
        <p:nvGrpSpPr>
          <p:cNvPr id="26" name="CustomIcon">
            <a:extLst>
              <a:ext uri="{FF2B5EF4-FFF2-40B4-BE49-F238E27FC236}">
                <a16:creationId xmlns:a16="http://schemas.microsoft.com/office/drawing/2014/main" id="{A324945F-39D5-42E8-BC37-77775CA41415}"/>
              </a:ext>
            </a:extLst>
          </p:cNvPr>
          <p:cNvGrpSpPr>
            <a:grpSpLocks/>
          </p:cNvGrpSpPr>
          <p:nvPr>
            <p:custDataLst>
              <p:tags r:id="rId4"/>
            </p:custDataLst>
          </p:nvPr>
        </p:nvGrpSpPr>
        <p:grpSpPr>
          <a:xfrm>
            <a:off x="2043038" y="6970909"/>
            <a:ext cx="868680" cy="871355"/>
            <a:chOff x="-205105" y="-130878"/>
            <a:chExt cx="1019810" cy="871355"/>
          </a:xfrm>
        </p:grpSpPr>
        <p:sp>
          <p:nvSpPr>
            <p:cNvPr id="20" name="Oval 19">
              <a:extLst>
                <a:ext uri="{FF2B5EF4-FFF2-40B4-BE49-F238E27FC236}">
                  <a16:creationId xmlns:a16="http://schemas.microsoft.com/office/drawing/2014/main" id="{3B6DA46D-8A5D-47B1-9530-18FA6EF4892F}"/>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25" name="Graphic 24">
              <a:extLst>
                <a:ext uri="{FF2B5EF4-FFF2-40B4-BE49-F238E27FC236}">
                  <a16:creationId xmlns:a16="http://schemas.microsoft.com/office/drawing/2014/main" id="{E38C0C08-5931-47A1-BC6C-785D41FAC4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0" y="0"/>
              <a:ext cx="609600" cy="609600"/>
            </a:xfrm>
            <a:prstGeom prst="rect">
              <a:avLst/>
            </a:prstGeom>
          </p:spPr>
        </p:pic>
      </p:grpSp>
      <p:sp>
        <p:nvSpPr>
          <p:cNvPr id="11" name="Text Placeholder 3">
            <a:extLst>
              <a:ext uri="{FF2B5EF4-FFF2-40B4-BE49-F238E27FC236}">
                <a16:creationId xmlns:a16="http://schemas.microsoft.com/office/drawing/2014/main" id="{84B29F6E-1A23-4118-8641-F49306400655}"/>
              </a:ext>
            </a:extLst>
          </p:cNvPr>
          <p:cNvSpPr txBox="1">
            <a:spLocks/>
          </p:cNvSpPr>
          <p:nvPr/>
        </p:nvSpPr>
        <p:spPr>
          <a:xfrm>
            <a:off x="3196360" y="9286839"/>
            <a:ext cx="3479800" cy="5830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meet up…</a:t>
            </a:r>
          </a:p>
        </p:txBody>
      </p:sp>
      <p:sp>
        <p:nvSpPr>
          <p:cNvPr id="2" name="TextBox 1">
            <a:extLst>
              <a:ext uri="{FF2B5EF4-FFF2-40B4-BE49-F238E27FC236}">
                <a16:creationId xmlns:a16="http://schemas.microsoft.com/office/drawing/2014/main" id="{F1F14395-A735-4453-BCB3-06168D416367}"/>
              </a:ext>
            </a:extLst>
          </p:cNvPr>
          <p:cNvSpPr txBox="1">
            <a:spLocks/>
          </p:cNvSpPr>
          <p:nvPr/>
        </p:nvSpPr>
        <p:spPr>
          <a:xfrm>
            <a:off x="7068171" y="9286839"/>
            <a:ext cx="15272791"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VA-PO has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5"/>
              </a:rPr>
              <a:t>calendar </a:t>
            </a:r>
            <a:r>
              <a:rPr kumimoji="0" lang="en-US" sz="2600" b="0" i="0" u="none" strike="noStrike" cap="none" spc="0" normalizeH="0" baseline="0" dirty="0" err="1">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5"/>
              </a:rPr>
              <a:t>url</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5"/>
              </a:rPr>
              <a: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in VA Slack profile </a:t>
            </a:r>
          </a:p>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It is most convenient to access Zoom meetings if initiated from a corporate Zoom account directly linked to Outlook 360. </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grpSp>
        <p:nvGrpSpPr>
          <p:cNvPr id="30" name="CustomIcon">
            <a:extLst>
              <a:ext uri="{FF2B5EF4-FFF2-40B4-BE49-F238E27FC236}">
                <a16:creationId xmlns:a16="http://schemas.microsoft.com/office/drawing/2014/main" id="{916ACDF5-03A4-4301-B3C3-BAF7F79D4DAF}"/>
              </a:ext>
            </a:extLst>
          </p:cNvPr>
          <p:cNvGrpSpPr>
            <a:grpSpLocks/>
          </p:cNvGrpSpPr>
          <p:nvPr>
            <p:custDataLst>
              <p:tags r:id="rId5"/>
            </p:custDataLst>
          </p:nvPr>
        </p:nvGrpSpPr>
        <p:grpSpPr>
          <a:xfrm>
            <a:off x="2043038" y="9286839"/>
            <a:ext cx="868680" cy="871355"/>
            <a:chOff x="-205105" y="-130878"/>
            <a:chExt cx="1019810" cy="871355"/>
          </a:xfrm>
        </p:grpSpPr>
        <p:sp>
          <p:nvSpPr>
            <p:cNvPr id="27" name="Oval 26">
              <a:extLst>
                <a:ext uri="{FF2B5EF4-FFF2-40B4-BE49-F238E27FC236}">
                  <a16:creationId xmlns:a16="http://schemas.microsoft.com/office/drawing/2014/main" id="{5CAD296C-3B3D-4676-899C-92EFD3CAF48C}"/>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29" name="Graphic 28">
              <a:extLst>
                <a:ext uri="{FF2B5EF4-FFF2-40B4-BE49-F238E27FC236}">
                  <a16:creationId xmlns:a16="http://schemas.microsoft.com/office/drawing/2014/main" id="{BA8B7DE0-6CF3-4347-9E6E-85C698FA018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0" y="0"/>
              <a:ext cx="609600" cy="609600"/>
            </a:xfrm>
            <a:prstGeom prst="rect">
              <a:avLst/>
            </a:prstGeom>
          </p:spPr>
        </p:pic>
      </p:grpSp>
      <p:sp>
        <p:nvSpPr>
          <p:cNvPr id="17" name="Text Placeholder 3">
            <a:extLst>
              <a:ext uri="{FF2B5EF4-FFF2-40B4-BE49-F238E27FC236}">
                <a16:creationId xmlns:a16="http://schemas.microsoft.com/office/drawing/2014/main" id="{F664F4EC-6708-49D2-BD2F-69A0111A6B15}"/>
              </a:ext>
            </a:extLst>
          </p:cNvPr>
          <p:cNvSpPr txBox="1">
            <a:spLocks/>
          </p:cNvSpPr>
          <p:nvPr/>
        </p:nvSpPr>
        <p:spPr>
          <a:xfrm>
            <a:off x="3196360" y="11202663"/>
            <a:ext cx="3479800" cy="5830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chat…</a:t>
            </a:r>
          </a:p>
        </p:txBody>
      </p:sp>
      <p:sp>
        <p:nvSpPr>
          <p:cNvPr id="13" name="TextBox 12">
            <a:extLst>
              <a:ext uri="{FF2B5EF4-FFF2-40B4-BE49-F238E27FC236}">
                <a16:creationId xmlns:a16="http://schemas.microsoft.com/office/drawing/2014/main" id="{2CDE8221-2964-459B-8EB3-CEF930A7490C}"/>
              </a:ext>
            </a:extLst>
          </p:cNvPr>
          <p:cNvSpPr txBox="1">
            <a:spLocks/>
          </p:cNvSpPr>
          <p:nvPr/>
        </p:nvSpPr>
        <p:spPr>
          <a:xfrm>
            <a:off x="7068171" y="11202663"/>
            <a:ext cx="15272791"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The VA builds in the open.   It is preferred that all conversations occur in VA 1095-B slack channel </a:t>
            </a:r>
          </a:p>
        </p:txBody>
      </p:sp>
      <p:grpSp>
        <p:nvGrpSpPr>
          <p:cNvPr id="35" name="CustomIcon">
            <a:extLst>
              <a:ext uri="{FF2B5EF4-FFF2-40B4-BE49-F238E27FC236}">
                <a16:creationId xmlns:a16="http://schemas.microsoft.com/office/drawing/2014/main" id="{FEC265C9-ED49-445B-821D-7E90682115D7}"/>
              </a:ext>
            </a:extLst>
          </p:cNvPr>
          <p:cNvGrpSpPr>
            <a:grpSpLocks/>
          </p:cNvGrpSpPr>
          <p:nvPr>
            <p:custDataLst>
              <p:tags r:id="rId6"/>
            </p:custDataLst>
          </p:nvPr>
        </p:nvGrpSpPr>
        <p:grpSpPr>
          <a:xfrm>
            <a:off x="2043038" y="11202663"/>
            <a:ext cx="868680" cy="871355"/>
            <a:chOff x="-205105" y="-130878"/>
            <a:chExt cx="1019810" cy="871355"/>
          </a:xfrm>
        </p:grpSpPr>
        <p:sp>
          <p:nvSpPr>
            <p:cNvPr id="31" name="Oval 30">
              <a:extLst>
                <a:ext uri="{FF2B5EF4-FFF2-40B4-BE49-F238E27FC236}">
                  <a16:creationId xmlns:a16="http://schemas.microsoft.com/office/drawing/2014/main" id="{9D07DC8E-6F96-40D7-88C2-936D294D1D9F}"/>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33" name="Graphic 32">
              <a:extLst>
                <a:ext uri="{FF2B5EF4-FFF2-40B4-BE49-F238E27FC236}">
                  <a16:creationId xmlns:a16="http://schemas.microsoft.com/office/drawing/2014/main" id="{905E8854-9DB4-44B7-8A0C-7CD36FAE7C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0" y="0"/>
              <a:ext cx="609600" cy="609600"/>
            </a:xfrm>
            <a:prstGeom prst="rect">
              <a:avLst/>
            </a:prstGeom>
          </p:spPr>
        </p:pic>
      </p:grpSp>
      <p:cxnSp>
        <p:nvCxnSpPr>
          <p:cNvPr id="43" name="Straight Connector 42">
            <a:extLst>
              <a:ext uri="{FF2B5EF4-FFF2-40B4-BE49-F238E27FC236}">
                <a16:creationId xmlns:a16="http://schemas.microsoft.com/office/drawing/2014/main" id="{27176C5F-C06C-43C4-A8CB-C9DF5724F6D6}"/>
              </a:ext>
            </a:extLst>
          </p:cNvPr>
          <p:cNvCxnSpPr>
            <a:cxnSpLocks/>
          </p:cNvCxnSpPr>
          <p:nvPr/>
        </p:nvCxnSpPr>
        <p:spPr>
          <a:xfrm>
            <a:off x="2043038" y="6613163"/>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44" name="Straight Connector 43">
            <a:extLst>
              <a:ext uri="{FF2B5EF4-FFF2-40B4-BE49-F238E27FC236}">
                <a16:creationId xmlns:a16="http://schemas.microsoft.com/office/drawing/2014/main" id="{1BF2272F-41B7-4ECE-860F-40B07E8589B4}"/>
              </a:ext>
            </a:extLst>
          </p:cNvPr>
          <p:cNvCxnSpPr>
            <a:cxnSpLocks/>
          </p:cNvCxnSpPr>
          <p:nvPr/>
        </p:nvCxnSpPr>
        <p:spPr>
          <a:xfrm>
            <a:off x="2043038" y="8929093"/>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45" name="Straight Connector 44">
            <a:extLst>
              <a:ext uri="{FF2B5EF4-FFF2-40B4-BE49-F238E27FC236}">
                <a16:creationId xmlns:a16="http://schemas.microsoft.com/office/drawing/2014/main" id="{9673594A-87A6-4D5F-904E-E4AEC729A1A9}"/>
              </a:ext>
            </a:extLst>
          </p:cNvPr>
          <p:cNvCxnSpPr>
            <a:cxnSpLocks/>
          </p:cNvCxnSpPr>
          <p:nvPr/>
        </p:nvCxnSpPr>
        <p:spPr>
          <a:xfrm>
            <a:off x="2043038" y="10844914"/>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386380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7186" name="think-cell Slide" r:id="rId5" imgW="408" imgH="408" progId="TCLayout.ActiveDocument.1">
                  <p:embed/>
                </p:oleObj>
              </mc:Choice>
              <mc:Fallback>
                <p:oleObj name="think-cell Slide" r:id="rId5"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6"/>
                      <a:stretch>
                        <a:fillRect/>
                      </a:stretch>
                    </p:blipFill>
                    <p:spPr>
                      <a:xfrm>
                        <a:off x="4235" y="4235"/>
                        <a:ext cx="4235" cy="4235"/>
                      </a:xfrm>
                      <a:prstGeom prst="rect">
                        <a:avLst/>
                      </a:prstGeom>
                    </p:spPr>
                  </p:pic>
                </p:oleObj>
              </mc:Fallback>
            </mc:AlternateContent>
          </a:graphicData>
        </a:graphic>
      </p:graphicFrame>
      <p:sp>
        <p:nvSpPr>
          <p:cNvPr id="34" name="Project RACI">
            <a:extLst>
              <a:ext uri="{FF2B5EF4-FFF2-40B4-BE49-F238E27FC236}">
                <a16:creationId xmlns:a16="http://schemas.microsoft.com/office/drawing/2014/main" id="{24E98A98-A538-411D-AED9-54F2A92D2CE8}"/>
              </a:ext>
            </a:extLst>
          </p:cNvPr>
          <p:cNvSpPr/>
          <p:nvPr/>
        </p:nvSpPr>
        <p:spPr>
          <a:xfrm>
            <a:off x="1777999" y="1351917"/>
            <a:ext cx="137309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The voice of our customer…. </a:t>
            </a:r>
            <a:r>
              <a:rPr lang="en-US" sz="3600" dirty="0">
                <a:latin typeface="PT Serif" panose="020A0603040505020204" pitchFamily="18" charset="77"/>
              </a:rPr>
              <a:t>(cont.)</a:t>
            </a:r>
            <a:endParaRPr dirty="0">
              <a:latin typeface="PT Serif" panose="020A0603040505020204" pitchFamily="18" charset="77"/>
            </a:endParaRPr>
          </a:p>
        </p:txBody>
      </p:sp>
      <p:sp>
        <p:nvSpPr>
          <p:cNvPr id="14" name="TextBox 13">
            <a:extLst>
              <a:ext uri="{FF2B5EF4-FFF2-40B4-BE49-F238E27FC236}">
                <a16:creationId xmlns:a16="http://schemas.microsoft.com/office/drawing/2014/main" id="{26CAB369-3C67-4C8A-8817-1DD65806FE31}"/>
              </a:ext>
            </a:extLst>
          </p:cNvPr>
          <p:cNvSpPr txBox="1">
            <a:spLocks/>
          </p:cNvSpPr>
          <p:nvPr/>
        </p:nvSpPr>
        <p:spPr>
          <a:xfrm>
            <a:off x="7068171" y="2654431"/>
            <a:ext cx="15272790"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Please link thoughts / conversations / document discussions using  </a:t>
            </a:r>
            <a:r>
              <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SLACK</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 threads </a:t>
            </a:r>
          </a:p>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It is most convenient to access </a:t>
            </a:r>
            <a:r>
              <a:rPr lang="en-US" sz="2600" b="1" dirty="0">
                <a:latin typeface="Arial" panose="020B0604020202020204" pitchFamily="34" charset="0"/>
                <a:cs typeface="Arial" panose="020B0604020202020204" pitchFamily="34" charset="0"/>
              </a:rPr>
              <a:t>Zoom meetings </a:t>
            </a:r>
            <a:r>
              <a:rPr lang="en-US" sz="2600" dirty="0">
                <a:latin typeface="Arial" panose="020B0604020202020204" pitchFamily="34" charset="0"/>
                <a:cs typeface="Arial" panose="020B0604020202020204" pitchFamily="34" charset="0"/>
              </a:rPr>
              <a:t>if initiated from a corporate Zoom account directly linked to Outlook 360.  </a:t>
            </a:r>
          </a:p>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 Store final VA deliverables / intellectual property in </a:t>
            </a:r>
            <a:r>
              <a:rPr lang="en-US" sz="2600" dirty="0">
                <a:latin typeface="Arial" panose="020B0604020202020204" pitchFamily="34" charset="0"/>
                <a:cs typeface="Arial" panose="020B0604020202020204" pitchFamily="34" charset="0"/>
                <a:hlinkClick r:id="rId7"/>
              </a:rPr>
              <a:t>1095 B </a:t>
            </a:r>
            <a:r>
              <a:rPr lang="en-US" sz="2600" b="1" dirty="0">
                <a:latin typeface="Arial" panose="020B0604020202020204" pitchFamily="34" charset="0"/>
                <a:cs typeface="Arial" panose="020B0604020202020204" pitchFamily="34" charset="0"/>
                <a:hlinkClick r:id="rId7"/>
              </a:rPr>
              <a:t>GitHub</a:t>
            </a:r>
            <a:r>
              <a:rPr lang="en-US" sz="2600" dirty="0">
                <a:latin typeface="Arial" panose="020B0604020202020204" pitchFamily="34" charset="0"/>
                <a:cs typeface="Arial" panose="020B0604020202020204" pitchFamily="34" charset="0"/>
                <a:hlinkClick r:id="rId7"/>
              </a:rPr>
              <a:t> Repo </a:t>
            </a:r>
            <a:r>
              <a:rPr lang="en-US" sz="2600" dirty="0">
                <a:latin typeface="Arial" panose="020B0604020202020204" pitchFamily="34" charset="0"/>
                <a:cs typeface="Arial" panose="020B0604020202020204" pitchFamily="34" charset="0"/>
              </a:rPr>
              <a:t>for historic reference under specific folders</a:t>
            </a:r>
          </a:p>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Stakeholder meetings</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For all </a:t>
            </a:r>
            <a:r>
              <a:rPr lang="en-US" sz="2600" b="1" i="1" dirty="0">
                <a:latin typeface="Arial" panose="020B0604020202020204" pitchFamily="34" charset="0"/>
                <a:cs typeface="Arial" panose="020B0604020202020204" pitchFamily="34" charset="0"/>
              </a:rPr>
              <a:t>1</a:t>
            </a:r>
            <a:r>
              <a:rPr lang="en-US" sz="2600" b="1" i="1" baseline="30000" dirty="0">
                <a:latin typeface="Arial" panose="020B0604020202020204" pitchFamily="34" charset="0"/>
                <a:cs typeface="Arial" panose="020B0604020202020204" pitchFamily="34" charset="0"/>
              </a:rPr>
              <a:t>st</a:t>
            </a:r>
            <a:r>
              <a:rPr lang="en-US" sz="2600" b="1" i="1" dirty="0">
                <a:latin typeface="Arial" panose="020B0604020202020204" pitchFamily="34" charset="0"/>
                <a:cs typeface="Arial" panose="020B0604020202020204" pitchFamily="34" charset="0"/>
              </a:rPr>
              <a:t> meetings </a:t>
            </a:r>
            <a:r>
              <a:rPr lang="en-US" sz="2600" dirty="0">
                <a:latin typeface="Arial" panose="020B0604020202020204" pitchFamily="34" charset="0"/>
                <a:cs typeface="Arial" panose="020B0604020202020204" pitchFamily="34" charset="0"/>
              </a:rPr>
              <a:t>with stakeholders, the VA-PO needs to be involved in scheduling / meeting / agenda / list of questions</a:t>
            </a:r>
          </a:p>
          <a:p>
            <a:pPr marL="808038" lvl="1" indent="-457200">
              <a:lnSpc>
                <a:spcPct val="100000"/>
              </a:lnSpc>
              <a:buFontTx/>
              <a:buChar char="–"/>
            </a:pPr>
            <a:r>
              <a:rPr lang="en-US" sz="2600" b="1" i="1" dirty="0">
                <a:latin typeface="Arial" panose="020B0604020202020204" pitchFamily="34" charset="0"/>
                <a:cs typeface="Arial" panose="020B0604020202020204" pitchFamily="34" charset="0"/>
              </a:rPr>
              <a:t>2</a:t>
            </a:r>
            <a:r>
              <a:rPr lang="en-US" sz="2600" b="1" i="1" baseline="30000" dirty="0">
                <a:latin typeface="Arial" panose="020B0604020202020204" pitchFamily="34" charset="0"/>
                <a:cs typeface="Arial" panose="020B0604020202020204" pitchFamily="34" charset="0"/>
              </a:rPr>
              <a:t>nd</a:t>
            </a:r>
            <a:r>
              <a:rPr lang="en-US" sz="2600" b="1" i="1" dirty="0">
                <a:latin typeface="Arial" panose="020B0604020202020204" pitchFamily="34" charset="0"/>
                <a:cs typeface="Arial" panose="020B0604020202020204" pitchFamily="34" charset="0"/>
              </a:rPr>
              <a:t> meetings </a:t>
            </a:r>
            <a:r>
              <a:rPr lang="en-US" sz="2600" dirty="0">
                <a:latin typeface="Arial" panose="020B0604020202020204" pitchFamily="34" charset="0"/>
                <a:cs typeface="Arial" panose="020B0604020202020204" pitchFamily="34" charset="0"/>
              </a:rPr>
              <a:t>with stakeholders, the VA-PO will determine degree of involvement after informed of intent to meet</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Document all meetings (except cadence) in the </a:t>
            </a:r>
            <a:r>
              <a:rPr lang="en-US" sz="2600" dirty="0">
                <a:latin typeface="Arial" panose="020B0604020202020204" pitchFamily="34" charset="0"/>
                <a:cs typeface="Arial" panose="020B0604020202020204" pitchFamily="34" charset="0"/>
                <a:hlinkClick r:id="rId8"/>
              </a:rPr>
              <a:t>Stakeholder Communication Log</a:t>
            </a:r>
            <a:r>
              <a:rPr lang="en-US" sz="2600" dirty="0">
                <a:latin typeface="Arial" panose="020B0604020202020204" pitchFamily="34" charset="0"/>
                <a:cs typeface="Arial" panose="020B0604020202020204" pitchFamily="34" charset="0"/>
              </a:rPr>
              <a:t>, this allows the VA-PO to see / track meetings</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All meeting notes / insights /deliverables information will be loaded into VA 1095 B Slack channel with threaded follow-ups</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Stakeholder calls or Slack huddle summaries / notes / insights are entered in VA 1095-B Slack channel</a:t>
            </a:r>
          </a:p>
          <a:p>
            <a:pPr marL="350838" lvl="1" indent="-350838">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All design change requests need to be tracked on a burn log</a:t>
            </a:r>
          </a:p>
          <a:p>
            <a:pPr marL="808038" lvl="2" indent="-457200">
              <a:lnSpc>
                <a:spcPct val="100000"/>
              </a:lnSpc>
              <a:buFontTx/>
              <a:buChar char="–"/>
            </a:pPr>
            <a:r>
              <a:rPr lang="en-US" sz="2600" dirty="0">
                <a:latin typeface="Arial" panose="020B0604020202020204" pitchFamily="34" charset="0"/>
                <a:cs typeface="Arial" panose="020B0604020202020204" pitchFamily="34" charset="0"/>
              </a:rPr>
              <a:t>Change log items need to link directly to approved changes or rationale for down-selection / de-prioritization</a:t>
            </a:r>
          </a:p>
          <a:p>
            <a:pPr marL="350838" lvl="2" indent="-350838">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All </a:t>
            </a:r>
            <a:r>
              <a:rPr lang="en-US" sz="2600" b="1" dirty="0">
                <a:latin typeface="Arial" panose="020B0604020202020204" pitchFamily="34" charset="0"/>
                <a:cs typeface="Arial" panose="020B0604020202020204" pitchFamily="34" charset="0"/>
              </a:rPr>
              <a:t>sprint deliverables </a:t>
            </a:r>
            <a:r>
              <a:rPr lang="en-US" sz="2600" dirty="0">
                <a:latin typeface="Arial" panose="020B0604020202020204" pitchFamily="34" charset="0"/>
                <a:cs typeface="Arial" panose="020B0604020202020204" pitchFamily="34" charset="0"/>
              </a:rPr>
              <a:t>will be socialized with VA-PO in complete or near complete form before Sprint Demo for review / edits /approval</a:t>
            </a:r>
          </a:p>
        </p:txBody>
      </p:sp>
      <p:sp>
        <p:nvSpPr>
          <p:cNvPr id="9" name="Text Placeholder 3">
            <a:extLst>
              <a:ext uri="{FF2B5EF4-FFF2-40B4-BE49-F238E27FC236}">
                <a16:creationId xmlns:a16="http://schemas.microsoft.com/office/drawing/2014/main" id="{5E502B41-1442-49E1-98DE-E7239A890A90}"/>
              </a:ext>
            </a:extLst>
          </p:cNvPr>
          <p:cNvSpPr txBox="1">
            <a:spLocks/>
          </p:cNvSpPr>
          <p:nvPr/>
        </p:nvSpPr>
        <p:spPr>
          <a:xfrm>
            <a:off x="3196360" y="2654431"/>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stay organized…</a:t>
            </a:r>
          </a:p>
        </p:txBody>
      </p:sp>
      <p:grpSp>
        <p:nvGrpSpPr>
          <p:cNvPr id="6" name="CustomIcon">
            <a:extLst>
              <a:ext uri="{FF2B5EF4-FFF2-40B4-BE49-F238E27FC236}">
                <a16:creationId xmlns:a16="http://schemas.microsoft.com/office/drawing/2014/main" id="{FC6A6C89-6F72-4C01-9D2D-F7AA2BF79491}"/>
              </a:ext>
            </a:extLst>
          </p:cNvPr>
          <p:cNvGrpSpPr>
            <a:grpSpLocks/>
          </p:cNvGrpSpPr>
          <p:nvPr>
            <p:custDataLst>
              <p:tags r:id="rId3"/>
            </p:custDataLst>
          </p:nvPr>
        </p:nvGrpSpPr>
        <p:grpSpPr>
          <a:xfrm>
            <a:off x="2043038" y="2654431"/>
            <a:ext cx="868680" cy="871355"/>
            <a:chOff x="-205105" y="-205105"/>
            <a:chExt cx="1019810" cy="1019810"/>
          </a:xfrm>
        </p:grpSpPr>
        <p:sp>
          <p:nvSpPr>
            <p:cNvPr id="2" name="Oval 1">
              <a:extLst>
                <a:ext uri="{FF2B5EF4-FFF2-40B4-BE49-F238E27FC236}">
                  <a16:creationId xmlns:a16="http://schemas.microsoft.com/office/drawing/2014/main" id="{39BA03BE-3875-4F5A-B6FD-83AB612DE6EB}"/>
                </a:ext>
              </a:extLst>
            </p:cNvPr>
            <p:cNvSpPr>
              <a:spLocks noChangeAspect="1"/>
            </p:cNvSpPr>
            <p:nvPr/>
          </p:nvSpPr>
          <p:spPr>
            <a:xfrm>
              <a:off x="-205105" y="-205105"/>
              <a:ext cx="1019810" cy="1019810"/>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mn-lt"/>
                <a:ea typeface="+mn-ea"/>
                <a:cs typeface="+mn-cs"/>
                <a:sym typeface="BentonSansF"/>
              </a:endParaRPr>
            </a:p>
          </p:txBody>
        </p:sp>
        <p:pic>
          <p:nvPicPr>
            <p:cNvPr id="4" name="Graphic 3">
              <a:extLst>
                <a:ext uri="{FF2B5EF4-FFF2-40B4-BE49-F238E27FC236}">
                  <a16:creationId xmlns:a16="http://schemas.microsoft.com/office/drawing/2014/main" id="{3018D4B1-F623-409F-AB43-41E473114D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0" y="0"/>
              <a:ext cx="609600" cy="609600"/>
            </a:xfrm>
            <a:prstGeom prst="rect">
              <a:avLst/>
            </a:prstGeom>
          </p:spPr>
        </p:pic>
      </p:grpSp>
      <p:sp>
        <p:nvSpPr>
          <p:cNvPr id="18" name="Text">
            <a:extLst>
              <a:ext uri="{FF2B5EF4-FFF2-40B4-BE49-F238E27FC236}">
                <a16:creationId xmlns:a16="http://schemas.microsoft.com/office/drawing/2014/main" id="{E5FFAD1D-BE53-41E9-A74C-9A2327009DEA}"/>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4</a:t>
            </a:fld>
            <a:r>
              <a:rPr lang="en-US" sz="1200" cap="all">
                <a:solidFill>
                  <a:srgbClr val="A6AAA9"/>
                </a:solidFill>
                <a:latin typeface="BentonSansF Medium"/>
                <a:ea typeface="BentonSansF Medium"/>
                <a:cs typeface="BentonSansF Medium"/>
                <a:sym typeface="BentonSansF Medium"/>
              </a:rPr>
              <a:t>￼</a:t>
            </a:r>
          </a:p>
        </p:txBody>
      </p:sp>
    </p:spTree>
    <p:extLst>
      <p:ext uri="{BB962C8B-B14F-4D97-AF65-F5344CB8AC3E}">
        <p14:creationId xmlns:p14="http://schemas.microsoft.com/office/powerpoint/2010/main" val="126009429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8209" name="think-cell Slide" r:id="rId7" imgW="408" imgH="408" progId="TCLayout.ActiveDocument.1">
                  <p:embed/>
                </p:oleObj>
              </mc:Choice>
              <mc:Fallback>
                <p:oleObj name="think-cell Slide" r:id="rId7"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8"/>
                      <a:stretch>
                        <a:fillRect/>
                      </a:stretch>
                    </p:blipFill>
                    <p:spPr>
                      <a:xfrm>
                        <a:off x="4235" y="4235"/>
                        <a:ext cx="4235" cy="4235"/>
                      </a:xfrm>
                      <a:prstGeom prst="rect">
                        <a:avLst/>
                      </a:prstGeom>
                    </p:spPr>
                  </p:pic>
                </p:oleObj>
              </mc:Fallback>
            </mc:AlternateContent>
          </a:graphicData>
        </a:graphic>
      </p:graphicFrame>
      <p:sp>
        <p:nvSpPr>
          <p:cNvPr id="34" name="Project RACI">
            <a:extLst>
              <a:ext uri="{FF2B5EF4-FFF2-40B4-BE49-F238E27FC236}">
                <a16:creationId xmlns:a16="http://schemas.microsoft.com/office/drawing/2014/main" id="{24E98A98-A538-411D-AED9-54F2A92D2CE8}"/>
              </a:ext>
            </a:extLst>
          </p:cNvPr>
          <p:cNvSpPr/>
          <p:nvPr/>
        </p:nvSpPr>
        <p:spPr>
          <a:xfrm>
            <a:off x="1777999" y="1351917"/>
            <a:ext cx="137309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The voice of our team…. </a:t>
            </a:r>
            <a:endParaRPr dirty="0">
              <a:latin typeface="PT Serif" panose="020A0603040505020204" pitchFamily="18" charset="77"/>
            </a:endParaRPr>
          </a:p>
        </p:txBody>
      </p:sp>
      <p:sp>
        <p:nvSpPr>
          <p:cNvPr id="12" name="TextBox 11">
            <a:extLst>
              <a:ext uri="{FF2B5EF4-FFF2-40B4-BE49-F238E27FC236}">
                <a16:creationId xmlns:a16="http://schemas.microsoft.com/office/drawing/2014/main" id="{D2113C07-D022-4F9A-81E0-92D2BDAD1CAA}"/>
              </a:ext>
            </a:extLst>
          </p:cNvPr>
          <p:cNvSpPr txBox="1">
            <a:spLocks/>
          </p:cNvSpPr>
          <p:nvPr/>
        </p:nvSpPr>
        <p:spPr>
          <a:xfrm>
            <a:off x="7068171" y="2654431"/>
            <a:ext cx="15272790" cy="4903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Meetings:</a:t>
            </a:r>
          </a:p>
          <a:p>
            <a:pPr marL="808038" lvl="1" indent="-457200">
              <a:lnSpc>
                <a:spcPct val="100000"/>
              </a:lnSpc>
              <a:buFont typeface="Arial" panose="020B0604020202020204" pitchFamily="34" charset="0"/>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Team of teams (Tues 10ET) where </a:t>
            </a:r>
            <a:r>
              <a:rPr lang="en-US" sz="2600" dirty="0">
                <a:latin typeface="Arial" panose="020B0604020202020204" pitchFamily="34" charset="0"/>
                <a:cs typeface="Arial" panose="020B0604020202020204" pitchFamily="34" charset="0"/>
              </a:rPr>
              <a:t>CEDAR &amp; platform teams briefly discuss current work, roadblocks, Q&amp;A</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Design</a:t>
            </a:r>
            <a:r>
              <a:rPr lang="en-US" sz="2600" dirty="0">
                <a:latin typeface="Arial" panose="020B0604020202020204" pitchFamily="34" charset="0"/>
                <a:cs typeface="Arial" panose="020B0604020202020204" pitchFamily="34" charset="0"/>
              </a:rPr>
              <a: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Research, Content sync (Monday 1PM ET) </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Office hours (TBD) profession / role specific groups, see Slack channels and platform orientation</a:t>
            </a:r>
          </a:p>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C</a:t>
            </a:r>
            <a:r>
              <a:rPr lang="en-US" sz="2600" dirty="0">
                <a:latin typeface="Arial" panose="020B0604020202020204" pitchFamily="34" charset="0"/>
                <a:cs typeface="Arial" panose="020B0604020202020204" pitchFamily="34" charset="0"/>
              </a:rPr>
              <a:t>ollaboration cycle (by appointment) Kickoff through Launch</a:t>
            </a:r>
          </a:p>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Product meetings (TBD) as assigned by VA-PO</a:t>
            </a:r>
          </a:p>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Document Collaboration</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Collaborate by saving document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to the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9"/>
              </a:rPr>
              <a:t>1095-B space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in The MO Studio Box account.  Please advise PM / CSM if you cannot access</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Preferred programs for collaboration are Mural, Sketch, Power Point/Google Docs, GitHub, Airtable, Slack</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sp>
        <p:nvSpPr>
          <p:cNvPr id="14" name="Text Placeholder 3">
            <a:extLst>
              <a:ext uri="{FF2B5EF4-FFF2-40B4-BE49-F238E27FC236}">
                <a16:creationId xmlns:a16="http://schemas.microsoft.com/office/drawing/2014/main" id="{432DE86A-725D-4AFC-901A-4D20B74B2834}"/>
              </a:ext>
            </a:extLst>
          </p:cNvPr>
          <p:cNvSpPr txBox="1">
            <a:spLocks/>
          </p:cNvSpPr>
          <p:nvPr/>
        </p:nvSpPr>
        <p:spPr>
          <a:xfrm>
            <a:off x="3196360" y="2654431"/>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sp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Collaborate…</a:t>
            </a:r>
          </a:p>
        </p:txBody>
      </p:sp>
      <p:sp>
        <p:nvSpPr>
          <p:cNvPr id="16" name="TextBox 15">
            <a:extLst>
              <a:ext uri="{FF2B5EF4-FFF2-40B4-BE49-F238E27FC236}">
                <a16:creationId xmlns:a16="http://schemas.microsoft.com/office/drawing/2014/main" id="{84CE15BD-4821-4269-8112-3E4DF3593F27}"/>
              </a:ext>
            </a:extLst>
          </p:cNvPr>
          <p:cNvSpPr txBox="1">
            <a:spLocks/>
          </p:cNvSpPr>
          <p:nvPr/>
        </p:nvSpPr>
        <p:spPr>
          <a:xfrm>
            <a:off x="7068171" y="7910059"/>
            <a:ext cx="15272790" cy="21031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Document Collaboration</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Collaborate by saving document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to the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9"/>
              </a:rPr>
              <a:t>1095-B space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in The MO Studio Box account.  </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Please advise PM / CSM if you cannot access document spaces or programs</a:t>
            </a:r>
          </a:p>
          <a:p>
            <a:pPr marL="457200"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Preferred programs for collaboration are Mural, Sketch, Power Point/Google Docs, GitHub, Airtable, Slack</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sp>
        <p:nvSpPr>
          <p:cNvPr id="20" name="Text Placeholder 3">
            <a:extLst>
              <a:ext uri="{FF2B5EF4-FFF2-40B4-BE49-F238E27FC236}">
                <a16:creationId xmlns:a16="http://schemas.microsoft.com/office/drawing/2014/main" id="{D9C5310C-6836-4507-9A96-D57767DE794A}"/>
              </a:ext>
            </a:extLst>
          </p:cNvPr>
          <p:cNvSpPr txBox="1">
            <a:spLocks/>
          </p:cNvSpPr>
          <p:nvPr/>
        </p:nvSpPr>
        <p:spPr>
          <a:xfrm>
            <a:off x="3196360" y="7910059"/>
            <a:ext cx="3479800" cy="18054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sp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build across time zones…</a:t>
            </a:r>
          </a:p>
        </p:txBody>
      </p:sp>
      <p:sp>
        <p:nvSpPr>
          <p:cNvPr id="9" name="TextBox 8">
            <a:extLst>
              <a:ext uri="{FF2B5EF4-FFF2-40B4-BE49-F238E27FC236}">
                <a16:creationId xmlns:a16="http://schemas.microsoft.com/office/drawing/2014/main" id="{16978757-4BC4-474D-8DF5-59D9F6F01E33}"/>
              </a:ext>
            </a:extLst>
          </p:cNvPr>
          <p:cNvSpPr txBox="1">
            <a:spLocks/>
          </p:cNvSpPr>
          <p:nvPr/>
        </p:nvSpPr>
        <p:spPr>
          <a:xfrm>
            <a:off x="7068171" y="10364920"/>
            <a:ext cx="15272790"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Our </a:t>
            </a:r>
            <a:r>
              <a:rPr lang="en-US" sz="2600" dirty="0">
                <a:latin typeface="Arial" panose="020B0604020202020204" pitchFamily="34" charset="0"/>
                <a:cs typeface="Arial" panose="020B0604020202020204" pitchFamily="34" charset="0"/>
              </a:rPr>
              <a:t>team branding</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1095-B Tax Form Team</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err="1">
                <a:latin typeface="Arial" panose="020B0604020202020204" pitchFamily="34" charset="0"/>
                <a:cs typeface="Arial" panose="020B0604020202020204" pitchFamily="34" charset="0"/>
              </a:rPr>
              <a:t>CompanyA</a:t>
            </a:r>
            <a:r>
              <a:rPr lang="en-US" sz="2600" dirty="0">
                <a:latin typeface="Arial" panose="020B0604020202020204" pitchFamily="34" charset="0"/>
                <a:cs typeface="Arial" panose="020B0604020202020204" pitchFamily="34" charset="0"/>
              </a:rPr>
              <a:t> = MOVE</a:t>
            </a:r>
          </a:p>
          <a:p>
            <a:pPr marL="457200"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File naming</a:t>
            </a:r>
          </a:p>
          <a:p>
            <a:pPr marL="808038" lvl="1" indent="-457200">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General </a:t>
            </a:r>
            <a:r>
              <a:rPr lang="en-US" sz="2600" b="1" dirty="0">
                <a:latin typeface="Arial" panose="020B0604020202020204" pitchFamily="34" charset="0"/>
                <a:cs typeface="Arial" panose="020B0604020202020204" pitchFamily="34" charset="0"/>
              </a:rPr>
              <a:t>document name_v3_1095-B_mm.dd.yr </a:t>
            </a:r>
            <a:r>
              <a:rPr lang="en-US" sz="2600" dirty="0">
                <a:latin typeface="Arial" panose="020B0604020202020204" pitchFamily="34" charset="0"/>
                <a:cs typeface="Arial" panose="020B0604020202020204" pitchFamily="34" charset="0"/>
              </a:rPr>
              <a:t>or</a:t>
            </a:r>
            <a:r>
              <a:rPr lang="en-US" sz="2600" b="1" dirty="0">
                <a:latin typeface="Arial" panose="020B0604020202020204" pitchFamily="34" charset="0"/>
                <a:cs typeface="Arial" panose="020B0604020202020204" pitchFamily="34" charset="0"/>
              </a:rPr>
              <a:t> document name_v4_1095-B_mmddyear</a:t>
            </a:r>
          </a:p>
          <a:p>
            <a:pPr marL="808038" lvl="1" indent="-457200">
              <a:lnSpc>
                <a:spcPct val="100000"/>
              </a:lnSpc>
              <a:buFont typeface="Arial" panose="020B0604020202020204" pitchFamily="34" charset="0"/>
              <a:buChar char="–"/>
            </a:pPr>
            <a:r>
              <a:rPr kumimoji="0" lang="en-US" sz="260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Deliverable </a:t>
            </a:r>
            <a:r>
              <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exact_name_in</a:t>
            </a:r>
            <a:r>
              <a:rPr lang="en-US" sz="2600" b="1" dirty="0">
                <a:latin typeface="Arial" panose="020B0604020202020204" pitchFamily="34" charset="0"/>
                <a:cs typeface="Arial" panose="020B0604020202020204" pitchFamily="34" charset="0"/>
              </a:rPr>
              <a:t>_ZenHub_v3 </a:t>
            </a:r>
            <a:r>
              <a:rPr lang="en-US" sz="2600" b="1" dirty="0" err="1">
                <a:latin typeface="Arial" panose="020B0604020202020204" pitchFamily="34" charset="0"/>
                <a:cs typeface="Arial" panose="020B0604020202020204" pitchFamily="34" charset="0"/>
              </a:rPr>
              <a:t>etc</a:t>
            </a:r>
            <a:r>
              <a:rPr lang="en-US" sz="2600" b="1" dirty="0">
                <a:latin typeface="Arial" panose="020B0604020202020204" pitchFamily="34" charset="0"/>
                <a:cs typeface="Arial" panose="020B0604020202020204" pitchFamily="34" charset="0"/>
              </a:rPr>
              <a:t>…..</a:t>
            </a:r>
            <a:endPar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sp>
        <p:nvSpPr>
          <p:cNvPr id="24" name="Text Placeholder 3">
            <a:extLst>
              <a:ext uri="{FF2B5EF4-FFF2-40B4-BE49-F238E27FC236}">
                <a16:creationId xmlns:a16="http://schemas.microsoft.com/office/drawing/2014/main" id="{F5AB5709-B1AB-44A5-ACA8-FEEB079286AA}"/>
              </a:ext>
            </a:extLst>
          </p:cNvPr>
          <p:cNvSpPr txBox="1">
            <a:spLocks/>
          </p:cNvSpPr>
          <p:nvPr/>
        </p:nvSpPr>
        <p:spPr>
          <a:xfrm>
            <a:off x="3196360" y="10364920"/>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sp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save sensibly…</a:t>
            </a:r>
          </a:p>
        </p:txBody>
      </p:sp>
      <p:cxnSp>
        <p:nvCxnSpPr>
          <p:cNvPr id="28" name="Straight Connector 27">
            <a:extLst>
              <a:ext uri="{FF2B5EF4-FFF2-40B4-BE49-F238E27FC236}">
                <a16:creationId xmlns:a16="http://schemas.microsoft.com/office/drawing/2014/main" id="{4C0AEAEA-78AF-4752-8237-C33FF18FD887}"/>
              </a:ext>
            </a:extLst>
          </p:cNvPr>
          <p:cNvCxnSpPr>
            <a:cxnSpLocks/>
          </p:cNvCxnSpPr>
          <p:nvPr/>
        </p:nvCxnSpPr>
        <p:spPr>
          <a:xfrm>
            <a:off x="2043038" y="7734199"/>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CA978EFE-1650-4F87-BD65-A5F33E052793}"/>
              </a:ext>
            </a:extLst>
          </p:cNvPr>
          <p:cNvCxnSpPr>
            <a:cxnSpLocks/>
          </p:cNvCxnSpPr>
          <p:nvPr/>
        </p:nvCxnSpPr>
        <p:spPr>
          <a:xfrm>
            <a:off x="2043038" y="10189060"/>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grpSp>
        <p:nvGrpSpPr>
          <p:cNvPr id="30" name="CustomIcon">
            <a:extLst>
              <a:ext uri="{FF2B5EF4-FFF2-40B4-BE49-F238E27FC236}">
                <a16:creationId xmlns:a16="http://schemas.microsoft.com/office/drawing/2014/main" id="{F4027BA1-C9E0-4604-98D0-821962AD1C09}"/>
              </a:ext>
            </a:extLst>
          </p:cNvPr>
          <p:cNvGrpSpPr>
            <a:grpSpLocks/>
          </p:cNvGrpSpPr>
          <p:nvPr>
            <p:custDataLst>
              <p:tags r:id="rId3"/>
            </p:custDataLst>
          </p:nvPr>
        </p:nvGrpSpPr>
        <p:grpSpPr>
          <a:xfrm>
            <a:off x="2043038" y="2654431"/>
            <a:ext cx="868680" cy="871355"/>
            <a:chOff x="-205105" y="-130878"/>
            <a:chExt cx="1019810" cy="871355"/>
          </a:xfrm>
        </p:grpSpPr>
        <p:sp>
          <p:nvSpPr>
            <p:cNvPr id="31" name="Oval 30">
              <a:extLst>
                <a:ext uri="{FF2B5EF4-FFF2-40B4-BE49-F238E27FC236}">
                  <a16:creationId xmlns:a16="http://schemas.microsoft.com/office/drawing/2014/main" id="{86AF80FE-D4B4-4212-B0E7-83EB0ADA1D60}"/>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32" name="Graphic 31">
              <a:extLst>
                <a:ext uri="{FF2B5EF4-FFF2-40B4-BE49-F238E27FC236}">
                  <a16:creationId xmlns:a16="http://schemas.microsoft.com/office/drawing/2014/main" id="{86D58A8C-665F-4E10-829D-E0868151756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0" y="0"/>
              <a:ext cx="609600" cy="609600"/>
            </a:xfrm>
            <a:prstGeom prst="rect">
              <a:avLst/>
            </a:prstGeom>
          </p:spPr>
        </p:pic>
      </p:grpSp>
      <p:grpSp>
        <p:nvGrpSpPr>
          <p:cNvPr id="36" name="CustomIcon">
            <a:extLst>
              <a:ext uri="{FF2B5EF4-FFF2-40B4-BE49-F238E27FC236}">
                <a16:creationId xmlns:a16="http://schemas.microsoft.com/office/drawing/2014/main" id="{4520A6C7-B1DB-4FC5-97C8-B54171F376A2}"/>
              </a:ext>
            </a:extLst>
          </p:cNvPr>
          <p:cNvGrpSpPr>
            <a:grpSpLocks noChangeAspect="1"/>
          </p:cNvGrpSpPr>
          <p:nvPr>
            <p:custDataLst>
              <p:tags r:id="rId4"/>
            </p:custDataLst>
          </p:nvPr>
        </p:nvGrpSpPr>
        <p:grpSpPr>
          <a:xfrm>
            <a:off x="2043038" y="7910059"/>
            <a:ext cx="1019810" cy="1019810"/>
            <a:chOff x="-205105" y="-205105"/>
            <a:chExt cx="1019810" cy="1019810"/>
          </a:xfrm>
        </p:grpSpPr>
        <p:sp>
          <p:nvSpPr>
            <p:cNvPr id="7" name="Oval 6">
              <a:extLst>
                <a:ext uri="{FF2B5EF4-FFF2-40B4-BE49-F238E27FC236}">
                  <a16:creationId xmlns:a16="http://schemas.microsoft.com/office/drawing/2014/main" id="{A1651035-941B-4F77-A24F-BC8E54B61FEA}"/>
                </a:ext>
              </a:extLst>
            </p:cNvPr>
            <p:cNvSpPr>
              <a:spLocks noChangeAspect="1"/>
            </p:cNvSpPr>
            <p:nvPr/>
          </p:nvSpPr>
          <p:spPr>
            <a:xfrm>
              <a:off x="-205105" y="-205105"/>
              <a:ext cx="1019810" cy="1019810"/>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mn-lt"/>
                <a:ea typeface="+mn-ea"/>
                <a:cs typeface="+mn-cs"/>
                <a:sym typeface="BentonSansF"/>
              </a:endParaRPr>
            </a:p>
          </p:txBody>
        </p:sp>
        <p:pic>
          <p:nvPicPr>
            <p:cNvPr id="35" name="Graphic 34">
              <a:extLst>
                <a:ext uri="{FF2B5EF4-FFF2-40B4-BE49-F238E27FC236}">
                  <a16:creationId xmlns:a16="http://schemas.microsoft.com/office/drawing/2014/main" id="{70614C94-D959-47E9-995A-B2CEF6C1894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0" y="0"/>
              <a:ext cx="609600" cy="609600"/>
            </a:xfrm>
            <a:prstGeom prst="rect">
              <a:avLst/>
            </a:prstGeom>
          </p:spPr>
        </p:pic>
      </p:grpSp>
      <p:grpSp>
        <p:nvGrpSpPr>
          <p:cNvPr id="40" name="CustomIcon">
            <a:extLst>
              <a:ext uri="{FF2B5EF4-FFF2-40B4-BE49-F238E27FC236}">
                <a16:creationId xmlns:a16="http://schemas.microsoft.com/office/drawing/2014/main" id="{C5A60D1B-6E4F-4164-8987-99B3C966BEE8}"/>
              </a:ext>
            </a:extLst>
          </p:cNvPr>
          <p:cNvGrpSpPr>
            <a:grpSpLocks/>
          </p:cNvGrpSpPr>
          <p:nvPr>
            <p:custDataLst>
              <p:tags r:id="rId5"/>
            </p:custDataLst>
          </p:nvPr>
        </p:nvGrpSpPr>
        <p:grpSpPr>
          <a:xfrm>
            <a:off x="2043038" y="10364920"/>
            <a:ext cx="868680" cy="871355"/>
            <a:chOff x="-205105" y="-205105"/>
            <a:chExt cx="1019810" cy="1019810"/>
          </a:xfrm>
        </p:grpSpPr>
        <p:sp>
          <p:nvSpPr>
            <p:cNvPr id="37" name="Oval 36">
              <a:extLst>
                <a:ext uri="{FF2B5EF4-FFF2-40B4-BE49-F238E27FC236}">
                  <a16:creationId xmlns:a16="http://schemas.microsoft.com/office/drawing/2014/main" id="{220B52A3-D08C-46D6-9D71-2BB5A78820B3}"/>
                </a:ext>
              </a:extLst>
            </p:cNvPr>
            <p:cNvSpPr>
              <a:spLocks noChangeAspect="1"/>
            </p:cNvSpPr>
            <p:nvPr/>
          </p:nvSpPr>
          <p:spPr>
            <a:xfrm>
              <a:off x="-205105" y="-205105"/>
              <a:ext cx="1019810" cy="1019810"/>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mn-lt"/>
                <a:ea typeface="+mn-ea"/>
                <a:cs typeface="+mn-cs"/>
                <a:sym typeface="BentonSansF"/>
              </a:endParaRPr>
            </a:p>
          </p:txBody>
        </p:sp>
        <p:pic>
          <p:nvPicPr>
            <p:cNvPr id="39" name="Graphic 38">
              <a:extLst>
                <a:ext uri="{FF2B5EF4-FFF2-40B4-BE49-F238E27FC236}">
                  <a16:creationId xmlns:a16="http://schemas.microsoft.com/office/drawing/2014/main" id="{D532CEFA-59B5-4B6D-8C73-70494FAA0D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0" y="0"/>
              <a:ext cx="609600" cy="609600"/>
            </a:xfrm>
            <a:prstGeom prst="rect">
              <a:avLst/>
            </a:prstGeom>
          </p:spPr>
        </p:pic>
      </p:grpSp>
      <p:sp>
        <p:nvSpPr>
          <p:cNvPr id="41" name="Text">
            <a:extLst>
              <a:ext uri="{FF2B5EF4-FFF2-40B4-BE49-F238E27FC236}">
                <a16:creationId xmlns:a16="http://schemas.microsoft.com/office/drawing/2014/main" id="{E6E9E832-3131-4872-B6D9-B5CF99031DD4}"/>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5</a:t>
            </a:fld>
            <a:r>
              <a:rPr lang="en-US" sz="1200" cap="all">
                <a:solidFill>
                  <a:srgbClr val="A6AAA9"/>
                </a:solidFill>
                <a:latin typeface="BentonSansF Medium"/>
                <a:ea typeface="BentonSansF Medium"/>
                <a:cs typeface="BentonSansF Medium"/>
                <a:sym typeface="BentonSansF Medium"/>
              </a:rPr>
              <a:t>￼</a:t>
            </a:r>
          </a:p>
        </p:txBody>
      </p:sp>
    </p:spTree>
    <p:extLst>
      <p:ext uri="{BB962C8B-B14F-4D97-AF65-F5344CB8AC3E}">
        <p14:creationId xmlns:p14="http://schemas.microsoft.com/office/powerpoint/2010/main" val="13043840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2E22FE-E21E-4A77-BFA8-2C02BBB94CAF}"/>
              </a:ext>
            </a:extLst>
          </p:cNvPr>
          <p:cNvGraphicFramePr>
            <a:graphicFrameLocks noChangeAspect="1"/>
          </p:cNvGraphicFramePr>
          <p:nvPr>
            <p:custDataLst>
              <p:tags r:id="rId2"/>
            </p:custDataLst>
            <p:extLst>
              <p:ext uri="{D42A27DB-BD31-4B8C-83A1-F6EECF244321}">
                <p14:modId xmlns:p14="http://schemas.microsoft.com/office/powerpoint/2010/main" val="3585488126"/>
              </p:ext>
            </p:ext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9234"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632E22FE-E21E-4A77-BFA8-2C02BBB94CAF}"/>
                          </a:ext>
                        </a:extLst>
                      </p:cNvPr>
                      <p:cNvPicPr/>
                      <p:nvPr/>
                    </p:nvPicPr>
                    <p:blipFill>
                      <a:blip r:embed="rId6"/>
                      <a:stretch>
                        <a:fillRect/>
                      </a:stretch>
                    </p:blipFill>
                    <p:spPr>
                      <a:xfrm>
                        <a:off x="4235" y="4235"/>
                        <a:ext cx="4235" cy="4235"/>
                      </a:xfrm>
                      <a:prstGeom prst="rect">
                        <a:avLst/>
                      </a:prstGeom>
                    </p:spPr>
                  </p:pic>
                </p:oleObj>
              </mc:Fallback>
            </mc:AlternateContent>
          </a:graphicData>
        </a:graphic>
      </p:graphicFrame>
      <p:sp>
        <p:nvSpPr>
          <p:cNvPr id="616" name="Google Shape;616;p72"/>
          <p:cNvSpPr/>
          <p:nvPr/>
        </p:nvSpPr>
        <p:spPr>
          <a:xfrm>
            <a:off x="21904080" y="2486790"/>
            <a:ext cx="289800" cy="290400"/>
          </a:xfrm>
          <a:prstGeom prst="rect">
            <a:avLst/>
          </a:prstGeom>
          <a:solidFill>
            <a:schemeClr val="accent1"/>
          </a:solidFill>
          <a:ln>
            <a:noFill/>
          </a:ln>
        </p:spPr>
        <p:txBody>
          <a:bodyPr spcFirstLastPara="1" wrap="square" lIns="182867" tIns="91400" rIns="182867" bIns="91400" anchor="ctr" anchorCtr="0">
            <a:noAutofit/>
          </a:bodyPr>
          <a:lstStyle/>
          <a:p>
            <a:pPr marR="0" algn="ctr">
              <a:lnSpc>
                <a:spcPct val="100000"/>
              </a:lnSpc>
            </a:pPr>
            <a:endParaRPr sz="1800" dirty="0">
              <a:solidFill>
                <a:schemeClr val="dk1"/>
              </a:solidFill>
              <a:latin typeface="Arial" panose="020B0604020202020204" pitchFamily="34" charset="0"/>
              <a:ea typeface="PT Serif"/>
              <a:cs typeface="Arial" panose="020B0604020202020204" pitchFamily="34" charset="0"/>
              <a:sym typeface="PT Serif"/>
            </a:endParaRPr>
          </a:p>
        </p:txBody>
      </p:sp>
      <p:sp>
        <p:nvSpPr>
          <p:cNvPr id="617" name="Google Shape;617;p72"/>
          <p:cNvSpPr txBox="1"/>
          <p:nvPr/>
        </p:nvSpPr>
        <p:spPr>
          <a:xfrm>
            <a:off x="22330400" y="2486790"/>
            <a:ext cx="1222400"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pPr>
              <a:lnSpc>
                <a:spcPct val="100000"/>
              </a:lnSpc>
            </a:pPr>
            <a:r>
              <a:rPr lang="en" sz="1800" dirty="0">
                <a:latin typeface="Arial" panose="020B0604020202020204" pitchFamily="34" charset="0"/>
                <a:cs typeface="Arial" panose="020B0604020202020204" pitchFamily="34" charset="0"/>
                <a:sym typeface="PT Serif"/>
              </a:rPr>
              <a:t>With core team only</a:t>
            </a:r>
            <a:endParaRPr sz="1800" dirty="0">
              <a:latin typeface="Arial" panose="020B0604020202020204" pitchFamily="34" charset="0"/>
              <a:cs typeface="Arial" panose="020B0604020202020204" pitchFamily="34" charset="0"/>
            </a:endParaRPr>
          </a:p>
        </p:txBody>
      </p:sp>
      <p:sp>
        <p:nvSpPr>
          <p:cNvPr id="619" name="Google Shape;619;p72"/>
          <p:cNvSpPr/>
          <p:nvPr/>
        </p:nvSpPr>
        <p:spPr>
          <a:xfrm>
            <a:off x="19703805" y="2486790"/>
            <a:ext cx="289800" cy="290402"/>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endParaRPr sz="1800" dirty="0">
              <a:solidFill>
                <a:schemeClr val="dk1"/>
              </a:solidFill>
              <a:latin typeface="Arial" panose="020B0604020202020204" pitchFamily="34" charset="0"/>
              <a:ea typeface="PT Serif"/>
              <a:cs typeface="Arial" panose="020B0604020202020204" pitchFamily="34" charset="0"/>
              <a:sym typeface="PT Serif"/>
            </a:endParaRPr>
          </a:p>
        </p:txBody>
      </p:sp>
      <p:sp>
        <p:nvSpPr>
          <p:cNvPr id="620" name="Google Shape;620;p72"/>
          <p:cNvSpPr txBox="1"/>
          <p:nvPr/>
        </p:nvSpPr>
        <p:spPr>
          <a:xfrm>
            <a:off x="20130122" y="2486790"/>
            <a:ext cx="1301638" cy="2769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pPr>
              <a:lnSpc>
                <a:spcPct val="100000"/>
              </a:lnSpc>
            </a:pPr>
            <a:r>
              <a:rPr lang="en" sz="1800" dirty="0">
                <a:latin typeface="Arial" panose="020B0604020202020204" pitchFamily="34" charset="0"/>
                <a:cs typeface="Arial" panose="020B0604020202020204" pitchFamily="34" charset="0"/>
                <a:sym typeface="PT Serif"/>
              </a:rPr>
              <a:t>With VA-PO</a:t>
            </a:r>
            <a:endParaRPr sz="1800" dirty="0">
              <a:latin typeface="Arial" panose="020B0604020202020204" pitchFamily="34" charset="0"/>
              <a:cs typeface="Arial" panose="020B0604020202020204" pitchFamily="34" charset="0"/>
            </a:endParaRPr>
          </a:p>
        </p:txBody>
      </p:sp>
      <p:sp>
        <p:nvSpPr>
          <p:cNvPr id="672" name="Google Shape;672;p72"/>
          <p:cNvSpPr/>
          <p:nvPr/>
        </p:nvSpPr>
        <p:spPr>
          <a:xfrm>
            <a:off x="16915116" y="2486790"/>
            <a:ext cx="340800" cy="290400"/>
          </a:xfrm>
          <a:prstGeom prst="rect">
            <a:avLst/>
          </a:prstGeom>
          <a:solidFill>
            <a:srgbClr val="FFC000"/>
          </a:solidFill>
          <a:ln>
            <a:noFill/>
          </a:ln>
        </p:spPr>
        <p:txBody>
          <a:bodyPr spcFirstLastPara="1" wrap="square" lIns="243800" tIns="121867" rIns="243800" bIns="121867" anchor="ctr" anchorCtr="0">
            <a:noAutofit/>
          </a:bodyPr>
          <a:lstStyle/>
          <a:p>
            <a:pPr marR="0" algn="ctr">
              <a:lnSpc>
                <a:spcPct val="100000"/>
              </a:lnSpc>
            </a:pPr>
            <a:endParaRPr sz="1800" dirty="0">
              <a:latin typeface="Arial" panose="020B0604020202020204" pitchFamily="34" charset="0"/>
              <a:cs typeface="Arial" panose="020B0604020202020204" pitchFamily="34" charset="0"/>
            </a:endParaRPr>
          </a:p>
        </p:txBody>
      </p:sp>
      <p:sp>
        <p:nvSpPr>
          <p:cNvPr id="673" name="Google Shape;673;p72"/>
          <p:cNvSpPr txBox="1"/>
          <p:nvPr/>
        </p:nvSpPr>
        <p:spPr>
          <a:xfrm>
            <a:off x="17392433" y="2486790"/>
            <a:ext cx="2063470"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pPr>
              <a:lnSpc>
                <a:spcPct val="100000"/>
              </a:lnSpc>
            </a:pPr>
            <a:r>
              <a:rPr lang="en" sz="1800" dirty="0">
                <a:latin typeface="Arial" panose="020B0604020202020204" pitchFamily="34" charset="0"/>
                <a:cs typeface="Arial" panose="020B0604020202020204" pitchFamily="34" charset="0"/>
                <a:sym typeface="PT Serif"/>
              </a:rPr>
              <a:t>With VA-PO and stakeholders</a:t>
            </a:r>
            <a:endParaRPr sz="1800" dirty="0">
              <a:latin typeface="Arial" panose="020B0604020202020204" pitchFamily="34" charset="0"/>
              <a:cs typeface="Arial" panose="020B0604020202020204" pitchFamily="34" charset="0"/>
              <a:sym typeface="PT Serif"/>
            </a:endParaRPr>
          </a:p>
        </p:txBody>
      </p:sp>
      <p:sp>
        <p:nvSpPr>
          <p:cNvPr id="67" name="Google Shape;693;p75">
            <a:extLst>
              <a:ext uri="{FF2B5EF4-FFF2-40B4-BE49-F238E27FC236}">
                <a16:creationId xmlns:a16="http://schemas.microsoft.com/office/drawing/2014/main" id="{7F8DD1BD-A616-0640-9714-AB4C0713697F}"/>
              </a:ext>
            </a:extLst>
          </p:cNvPr>
          <p:cNvSpPr txBox="1"/>
          <p:nvPr/>
        </p:nvSpPr>
        <p:spPr>
          <a:xfrm>
            <a:off x="19203880" y="12774853"/>
            <a:ext cx="3737720" cy="820593"/>
          </a:xfrm>
          <a:prstGeom prst="rect">
            <a:avLst/>
          </a:prstGeom>
          <a:noFill/>
          <a:ln>
            <a:noFill/>
          </a:ln>
        </p:spPr>
        <p:txBody>
          <a:bodyPr spcFirstLastPara="1" wrap="square" lIns="243800" tIns="243800" rIns="243800" bIns="243800" anchor="t" anchorCtr="0">
            <a:spAutoFit/>
          </a:bodyPr>
          <a:lstStyle/>
          <a:p>
            <a:pPr marR="0" algn="r">
              <a:lnSpc>
                <a:spcPct val="100000"/>
              </a:lnSpc>
            </a:pPr>
            <a:r>
              <a:rPr lang="en" sz="2133" dirty="0">
                <a:solidFill>
                  <a:schemeClr val="bg2">
                    <a:lumMod val="60000"/>
                    <a:lumOff val="40000"/>
                  </a:schemeClr>
                </a:solidFill>
                <a:latin typeface="PT Serif"/>
                <a:ea typeface="PT Serif"/>
                <a:cs typeface="PT Serif"/>
                <a:sym typeface="PT Serif"/>
              </a:rPr>
              <a:t>1095-B Tax Form</a:t>
            </a:r>
            <a:endParaRPr sz="1600" b="1" dirty="0">
              <a:solidFill>
                <a:schemeClr val="bg2">
                  <a:lumMod val="60000"/>
                  <a:lumOff val="40000"/>
                </a:schemeClr>
              </a:solidFill>
              <a:latin typeface="Century Gothic"/>
              <a:ea typeface="Century Gothic"/>
              <a:cs typeface="Century Gothic"/>
              <a:sym typeface="Century Gothic"/>
            </a:endParaRPr>
          </a:p>
        </p:txBody>
      </p:sp>
      <p:sp>
        <p:nvSpPr>
          <p:cNvPr id="623" name="Google Shape;623;p72"/>
          <p:cNvSpPr/>
          <p:nvPr/>
        </p:nvSpPr>
        <p:spPr>
          <a:xfrm>
            <a:off x="966761" y="7388538"/>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12:00 – 1:00 PM</a:t>
            </a:r>
            <a:endParaRPr sz="6400" dirty="0">
              <a:solidFill>
                <a:schemeClr val="accent1"/>
              </a:solidFill>
              <a:latin typeface="Arial" panose="020B0604020202020204" pitchFamily="34" charset="0"/>
              <a:cs typeface="Arial" panose="020B0604020202020204" pitchFamily="34" charset="0"/>
            </a:endParaRPr>
          </a:p>
        </p:txBody>
      </p:sp>
      <p:sp>
        <p:nvSpPr>
          <p:cNvPr id="624" name="Google Shape;624;p72"/>
          <p:cNvSpPr/>
          <p:nvPr/>
        </p:nvSpPr>
        <p:spPr>
          <a:xfrm>
            <a:off x="966761" y="4206554"/>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09:00 – 10:00 AM</a:t>
            </a:r>
            <a:endParaRPr sz="6400" dirty="0">
              <a:solidFill>
                <a:schemeClr val="accent1"/>
              </a:solidFill>
              <a:latin typeface="Arial" panose="020B0604020202020204" pitchFamily="34" charset="0"/>
              <a:cs typeface="Arial" panose="020B0604020202020204" pitchFamily="34" charset="0"/>
            </a:endParaRPr>
          </a:p>
        </p:txBody>
      </p:sp>
      <p:cxnSp>
        <p:nvCxnSpPr>
          <p:cNvPr id="625" name="Google Shape;625;p72"/>
          <p:cNvCxnSpPr/>
          <p:nvPr/>
        </p:nvCxnSpPr>
        <p:spPr>
          <a:xfrm>
            <a:off x="966762" y="517985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6" name="Google Shape;626;p72"/>
          <p:cNvCxnSpPr/>
          <p:nvPr/>
        </p:nvCxnSpPr>
        <p:spPr>
          <a:xfrm>
            <a:off x="966762" y="623588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7" name="Google Shape;627;p72"/>
          <p:cNvCxnSpPr/>
          <p:nvPr/>
        </p:nvCxnSpPr>
        <p:spPr>
          <a:xfrm>
            <a:off x="966762" y="7305810"/>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8" name="Google Shape;628;p72"/>
          <p:cNvCxnSpPr/>
          <p:nvPr/>
        </p:nvCxnSpPr>
        <p:spPr>
          <a:xfrm>
            <a:off x="966762" y="8361839"/>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9" name="Google Shape;629;p72"/>
          <p:cNvCxnSpPr/>
          <p:nvPr/>
        </p:nvCxnSpPr>
        <p:spPr>
          <a:xfrm>
            <a:off x="966762" y="9385826"/>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30" name="Google Shape;630;p72"/>
          <p:cNvCxnSpPr/>
          <p:nvPr/>
        </p:nvCxnSpPr>
        <p:spPr>
          <a:xfrm>
            <a:off x="966762" y="1044185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31" name="Google Shape;631;p72"/>
          <p:cNvCxnSpPr/>
          <p:nvPr/>
        </p:nvCxnSpPr>
        <p:spPr>
          <a:xfrm>
            <a:off x="966762" y="1149788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sp>
        <p:nvSpPr>
          <p:cNvPr id="632" name="Google Shape;632;p72"/>
          <p:cNvSpPr txBox="1">
            <a:spLocks/>
          </p:cNvSpPr>
          <p:nvPr/>
        </p:nvSpPr>
        <p:spPr>
          <a:xfrm>
            <a:off x="9479319"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Monday</a:t>
            </a:r>
            <a:endParaRPr lang="en-US" dirty="0">
              <a:solidFill>
                <a:schemeClr val="accent1"/>
              </a:solidFill>
              <a:latin typeface="Arial" panose="020B0604020202020204" pitchFamily="34" charset="0"/>
              <a:cs typeface="Arial" panose="020B0604020202020204" pitchFamily="34" charset="0"/>
            </a:endParaRPr>
          </a:p>
        </p:txBody>
      </p:sp>
      <p:sp>
        <p:nvSpPr>
          <p:cNvPr id="633" name="Google Shape;633;p72"/>
          <p:cNvSpPr txBox="1">
            <a:spLocks/>
          </p:cNvSpPr>
          <p:nvPr/>
        </p:nvSpPr>
        <p:spPr>
          <a:xfrm>
            <a:off x="3440895" y="3657375"/>
            <a:ext cx="1824621" cy="455200"/>
          </a:xfrm>
          <a:prstGeom prst="rect">
            <a:avLst/>
          </a:prstGeom>
          <a:solidFill>
            <a:srgbClr val="EEEEEE"/>
          </a:solidFill>
          <a:ln>
            <a:noFill/>
          </a:ln>
        </p:spPr>
        <p:txBody>
          <a:bodyPr spcFirstLastPara="1" wrap="square" lIns="0" tIns="0" rIns="0" bIns="19667" anchor="ctr" anchorCtr="0">
            <a:noAutofit/>
          </a:bodyPr>
          <a:lstStyle/>
          <a:p>
            <a:pPr marR="0" algn="ctr">
              <a:lnSpc>
                <a:spcPct val="110000"/>
              </a:lnSpc>
            </a:pPr>
            <a:r>
              <a:rPr lang="en-US" b="1" dirty="0">
                <a:solidFill>
                  <a:schemeClr val="accent1"/>
                </a:solidFill>
                <a:latin typeface="Arial" panose="020B0604020202020204" pitchFamily="34" charset="0"/>
                <a:cs typeface="Arial" panose="020B0604020202020204" pitchFamily="34" charset="0"/>
              </a:rPr>
              <a:t>Wednesday</a:t>
            </a:r>
            <a:endParaRPr b="1" dirty="0">
              <a:solidFill>
                <a:schemeClr val="accent1"/>
              </a:solidFill>
              <a:latin typeface="Arial" panose="020B0604020202020204" pitchFamily="34" charset="0"/>
              <a:cs typeface="Arial" panose="020B0604020202020204" pitchFamily="34" charset="0"/>
            </a:endParaRPr>
          </a:p>
        </p:txBody>
      </p:sp>
      <p:sp>
        <p:nvSpPr>
          <p:cNvPr id="634" name="Google Shape;634;p72"/>
          <p:cNvSpPr>
            <a:spLocks/>
          </p:cNvSpPr>
          <p:nvPr/>
        </p:nvSpPr>
        <p:spPr>
          <a:xfrm>
            <a:off x="3440895" y="9468642"/>
            <a:ext cx="1824621" cy="1946341"/>
          </a:xfrm>
          <a:prstGeom prst="rect">
            <a:avLst/>
          </a:prstGeom>
          <a:solidFill>
            <a:schemeClr val="accent1"/>
          </a:solidFill>
          <a:ln>
            <a:noFill/>
          </a:ln>
        </p:spPr>
        <p:txBody>
          <a:bodyPr spcFirstLastPara="1" wrap="square" lIns="182867" tIns="91400" rIns="182867" bIns="9140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Sprint Planning</a:t>
            </a:r>
            <a:endParaRPr sz="1867" dirty="0">
              <a:solidFill>
                <a:srgbClr val="FFFFFF"/>
              </a:solidFill>
              <a:latin typeface="Arial" panose="020B0604020202020204" pitchFamily="34" charset="0"/>
              <a:ea typeface="PT Serif"/>
              <a:cs typeface="Arial" panose="020B0604020202020204" pitchFamily="34" charset="0"/>
              <a:sym typeface="PT Serif"/>
            </a:endParaRPr>
          </a:p>
        </p:txBody>
      </p:sp>
      <p:sp>
        <p:nvSpPr>
          <p:cNvPr id="635" name="Google Shape;635;p72"/>
          <p:cNvSpPr/>
          <p:nvPr/>
        </p:nvSpPr>
        <p:spPr>
          <a:xfrm>
            <a:off x="966761" y="5262583"/>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10:00 – 11:00 AM</a:t>
            </a:r>
            <a:endParaRPr sz="6400" dirty="0">
              <a:solidFill>
                <a:schemeClr val="accent1"/>
              </a:solidFill>
              <a:latin typeface="Arial" panose="020B0604020202020204" pitchFamily="34" charset="0"/>
              <a:cs typeface="Arial" panose="020B0604020202020204" pitchFamily="34" charset="0"/>
            </a:endParaRPr>
          </a:p>
        </p:txBody>
      </p:sp>
      <p:sp>
        <p:nvSpPr>
          <p:cNvPr id="636" name="Google Shape;636;p72"/>
          <p:cNvSpPr txBox="1">
            <a:spLocks/>
          </p:cNvSpPr>
          <p:nvPr/>
        </p:nvSpPr>
        <p:spPr>
          <a:xfrm>
            <a:off x="7513474"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Friday</a:t>
            </a:r>
            <a:endParaRPr dirty="0">
              <a:solidFill>
                <a:schemeClr val="accent1"/>
              </a:solidFill>
              <a:latin typeface="Arial" panose="020B0604020202020204" pitchFamily="34" charset="0"/>
              <a:cs typeface="Arial" panose="020B0604020202020204" pitchFamily="34" charset="0"/>
            </a:endParaRPr>
          </a:p>
        </p:txBody>
      </p:sp>
      <p:cxnSp>
        <p:nvCxnSpPr>
          <p:cNvPr id="637" name="Google Shape;637;p72"/>
          <p:cNvCxnSpPr/>
          <p:nvPr/>
        </p:nvCxnSpPr>
        <p:spPr>
          <a:xfrm>
            <a:off x="9403310" y="3657375"/>
            <a:ext cx="0" cy="8813600"/>
          </a:xfrm>
          <a:prstGeom prst="straightConnector1">
            <a:avLst/>
          </a:prstGeom>
          <a:noFill/>
          <a:ln w="9525" cap="flat" cmpd="sng">
            <a:solidFill>
              <a:srgbClr val="BFBFBF"/>
            </a:solidFill>
            <a:prstDash val="solid"/>
            <a:round/>
            <a:headEnd type="none" w="sm" len="sm"/>
            <a:tailEnd type="none" w="sm" len="sm"/>
          </a:ln>
        </p:spPr>
      </p:cxnSp>
      <p:cxnSp>
        <p:nvCxnSpPr>
          <p:cNvPr id="638" name="Google Shape;638;p72"/>
          <p:cNvCxnSpPr>
            <a:cxnSpLocks/>
          </p:cNvCxnSpPr>
          <p:nvPr/>
        </p:nvCxnSpPr>
        <p:spPr>
          <a:xfrm>
            <a:off x="19384984" y="3657375"/>
            <a:ext cx="0" cy="8813600"/>
          </a:xfrm>
          <a:prstGeom prst="straightConnector1">
            <a:avLst/>
          </a:prstGeom>
          <a:noFill/>
          <a:ln w="9525" cap="flat" cmpd="sng">
            <a:solidFill>
              <a:srgbClr val="BFBFBF"/>
            </a:solidFill>
            <a:prstDash val="solid"/>
            <a:round/>
            <a:headEnd type="none" w="sm" len="sm"/>
            <a:tailEnd type="none" w="sm" len="sm"/>
          </a:ln>
        </p:spPr>
      </p:cxnSp>
      <p:sp>
        <p:nvSpPr>
          <p:cNvPr id="639" name="Google Shape;639;p72"/>
          <p:cNvSpPr txBox="1">
            <a:spLocks/>
          </p:cNvSpPr>
          <p:nvPr/>
        </p:nvSpPr>
        <p:spPr>
          <a:xfrm>
            <a:off x="5406743"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Thursday</a:t>
            </a:r>
            <a:endParaRPr dirty="0">
              <a:solidFill>
                <a:schemeClr val="accent1"/>
              </a:solidFill>
              <a:latin typeface="Arial" panose="020B0604020202020204" pitchFamily="34" charset="0"/>
              <a:cs typeface="Arial" panose="020B0604020202020204" pitchFamily="34" charset="0"/>
            </a:endParaRPr>
          </a:p>
        </p:txBody>
      </p:sp>
      <p:sp>
        <p:nvSpPr>
          <p:cNvPr id="640" name="Google Shape;640;p72"/>
          <p:cNvSpPr txBox="1">
            <a:spLocks/>
          </p:cNvSpPr>
          <p:nvPr/>
        </p:nvSpPr>
        <p:spPr>
          <a:xfrm>
            <a:off x="11445167"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Tuesday</a:t>
            </a:r>
            <a:endParaRPr lang="en-US" dirty="0">
              <a:solidFill>
                <a:schemeClr val="accent1"/>
              </a:solidFill>
              <a:latin typeface="Arial" panose="020B0604020202020204" pitchFamily="34" charset="0"/>
              <a:cs typeface="Arial" panose="020B0604020202020204" pitchFamily="34" charset="0"/>
            </a:endParaRPr>
          </a:p>
        </p:txBody>
      </p:sp>
      <p:sp>
        <p:nvSpPr>
          <p:cNvPr id="641" name="Google Shape;641;p72"/>
          <p:cNvSpPr txBox="1">
            <a:spLocks/>
          </p:cNvSpPr>
          <p:nvPr/>
        </p:nvSpPr>
        <p:spPr>
          <a:xfrm>
            <a:off x="13411013"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Wednesday</a:t>
            </a:r>
            <a:endParaRPr lang="en-US" dirty="0">
              <a:solidFill>
                <a:schemeClr val="accent1"/>
              </a:solidFill>
              <a:latin typeface="Arial" panose="020B0604020202020204" pitchFamily="34" charset="0"/>
              <a:cs typeface="Arial" panose="020B0604020202020204" pitchFamily="34" charset="0"/>
            </a:endParaRPr>
          </a:p>
        </p:txBody>
      </p:sp>
      <p:sp>
        <p:nvSpPr>
          <p:cNvPr id="642" name="Google Shape;642;p72"/>
          <p:cNvSpPr txBox="1">
            <a:spLocks/>
          </p:cNvSpPr>
          <p:nvPr/>
        </p:nvSpPr>
        <p:spPr>
          <a:xfrm>
            <a:off x="15376861"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Thursday</a:t>
            </a:r>
            <a:endParaRPr lang="en-US" dirty="0">
              <a:solidFill>
                <a:schemeClr val="accent1"/>
              </a:solidFill>
              <a:latin typeface="Arial" panose="020B0604020202020204" pitchFamily="34" charset="0"/>
              <a:cs typeface="Arial" panose="020B0604020202020204" pitchFamily="34" charset="0"/>
            </a:endParaRPr>
          </a:p>
        </p:txBody>
      </p:sp>
      <p:sp>
        <p:nvSpPr>
          <p:cNvPr id="643" name="Google Shape;643;p72"/>
          <p:cNvSpPr txBox="1">
            <a:spLocks/>
          </p:cNvSpPr>
          <p:nvPr/>
        </p:nvSpPr>
        <p:spPr>
          <a:xfrm>
            <a:off x="17483591"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Friday</a:t>
            </a:r>
            <a:endParaRPr dirty="0">
              <a:solidFill>
                <a:schemeClr val="accent1"/>
              </a:solidFill>
              <a:latin typeface="Arial" panose="020B0604020202020204" pitchFamily="34" charset="0"/>
              <a:cs typeface="Arial" panose="020B0604020202020204" pitchFamily="34" charset="0"/>
            </a:endParaRPr>
          </a:p>
        </p:txBody>
      </p:sp>
      <p:sp>
        <p:nvSpPr>
          <p:cNvPr id="644" name="Google Shape;644;p72"/>
          <p:cNvSpPr txBox="1">
            <a:spLocks/>
          </p:cNvSpPr>
          <p:nvPr/>
        </p:nvSpPr>
        <p:spPr>
          <a:xfrm>
            <a:off x="19449437"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Monday</a:t>
            </a:r>
            <a:endParaRPr dirty="0">
              <a:solidFill>
                <a:schemeClr val="accent1"/>
              </a:solidFill>
              <a:latin typeface="Arial" panose="020B0604020202020204" pitchFamily="34" charset="0"/>
              <a:cs typeface="Arial" panose="020B0604020202020204" pitchFamily="34" charset="0"/>
            </a:endParaRPr>
          </a:p>
        </p:txBody>
      </p:sp>
      <p:sp>
        <p:nvSpPr>
          <p:cNvPr id="646" name="Google Shape;646;p72"/>
          <p:cNvSpPr>
            <a:spLocks/>
          </p:cNvSpPr>
          <p:nvPr/>
        </p:nvSpPr>
        <p:spPr>
          <a:xfrm>
            <a:off x="3427658" y="8484407"/>
            <a:ext cx="1824621" cy="858400"/>
          </a:xfrm>
          <a:prstGeom prst="rect">
            <a:avLst/>
          </a:prstGeom>
          <a:solidFill>
            <a:schemeClr val="accent1"/>
          </a:solidFill>
          <a:ln>
            <a:noFill/>
          </a:ln>
        </p:spPr>
        <p:txBody>
          <a:bodyPr spcFirstLastPara="1" wrap="square" lIns="182867" tIns="91400" rIns="182867" bIns="9140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Sprint Retro</a:t>
            </a:r>
            <a:endParaRPr sz="6400" dirty="0">
              <a:latin typeface="Arial" panose="020B0604020202020204" pitchFamily="34" charset="0"/>
              <a:cs typeface="Arial" panose="020B0604020202020204" pitchFamily="34" charset="0"/>
            </a:endParaRPr>
          </a:p>
        </p:txBody>
      </p:sp>
      <p:sp>
        <p:nvSpPr>
          <p:cNvPr id="647" name="Google Shape;647;p72"/>
          <p:cNvSpPr>
            <a:spLocks/>
          </p:cNvSpPr>
          <p:nvPr/>
        </p:nvSpPr>
        <p:spPr>
          <a:xfrm>
            <a:off x="966761" y="6325647"/>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11:00 – 12:00 AM</a:t>
            </a:r>
            <a:endParaRPr sz="6400" dirty="0">
              <a:solidFill>
                <a:schemeClr val="accent1"/>
              </a:solidFill>
              <a:latin typeface="Arial" panose="020B0604020202020204" pitchFamily="34" charset="0"/>
              <a:cs typeface="Arial" panose="020B0604020202020204" pitchFamily="34" charset="0"/>
            </a:endParaRPr>
          </a:p>
        </p:txBody>
      </p:sp>
      <p:sp>
        <p:nvSpPr>
          <p:cNvPr id="648" name="Google Shape;648;p72"/>
          <p:cNvSpPr/>
          <p:nvPr/>
        </p:nvSpPr>
        <p:spPr>
          <a:xfrm>
            <a:off x="9479301"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49" name="Google Shape;649;p72"/>
          <p:cNvSpPr>
            <a:spLocks/>
          </p:cNvSpPr>
          <p:nvPr/>
        </p:nvSpPr>
        <p:spPr>
          <a:xfrm>
            <a:off x="21592618" y="9468543"/>
            <a:ext cx="1824621" cy="890400"/>
          </a:xfrm>
          <a:prstGeom prst="rect">
            <a:avLst/>
          </a:prstGeom>
          <a:solidFill>
            <a:srgbClr val="FFC000"/>
          </a:solidFill>
          <a:ln w="19050">
            <a:noFill/>
          </a:ln>
        </p:spPr>
        <p:txBody>
          <a:bodyPr spcFirstLastPara="1" wrap="square" lIns="182867" tIns="91400" rIns="182867" bIns="91400"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Sprint Demo</a:t>
            </a:r>
            <a:endParaRPr sz="6400" dirty="0">
              <a:latin typeface="Arial" panose="020B0604020202020204" pitchFamily="34" charset="0"/>
              <a:cs typeface="Arial" panose="020B0604020202020204" pitchFamily="34" charset="0"/>
            </a:endParaRPr>
          </a:p>
        </p:txBody>
      </p:sp>
      <p:sp>
        <p:nvSpPr>
          <p:cNvPr id="650" name="Google Shape;650;p72"/>
          <p:cNvSpPr/>
          <p:nvPr/>
        </p:nvSpPr>
        <p:spPr>
          <a:xfrm>
            <a:off x="7513450"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1" name="Google Shape;651;p72"/>
          <p:cNvSpPr/>
          <p:nvPr/>
        </p:nvSpPr>
        <p:spPr>
          <a:xfrm>
            <a:off x="5406717" y="6325647"/>
            <a:ext cx="1824621" cy="461600"/>
          </a:xfrm>
          <a:prstGeom prst="rect">
            <a:avLst/>
          </a:prstGeom>
          <a:solidFill>
            <a:schemeClr val="accent1"/>
          </a:solidFill>
          <a:ln w="19050">
            <a:noFill/>
          </a:ln>
        </p:spPr>
        <p:txBody>
          <a:bodyPr spcFirstLastPara="1" wrap="square" lIns="81267" tIns="0" rIns="81267" bIns="0" anchor="ctr" anchorCtr="0">
            <a:noAutofit/>
          </a:bodyPr>
          <a:lstStyle/>
          <a:p>
            <a:pPr marR="0" algn="ctr">
              <a:lnSpc>
                <a:spcPct val="100000"/>
              </a:lnSpc>
            </a:pPr>
            <a:r>
              <a:rPr lang="en" sz="1867" dirty="0">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2" name="Google Shape;652;p72"/>
          <p:cNvSpPr/>
          <p:nvPr/>
        </p:nvSpPr>
        <p:spPr>
          <a:xfrm>
            <a:off x="11445151"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3" name="Google Shape;653;p72"/>
          <p:cNvSpPr/>
          <p:nvPr/>
        </p:nvSpPr>
        <p:spPr>
          <a:xfrm>
            <a:off x="13410999"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4" name="Google Shape;654;p72"/>
          <p:cNvSpPr/>
          <p:nvPr/>
        </p:nvSpPr>
        <p:spPr>
          <a:xfrm>
            <a:off x="15376853"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5" name="Google Shape;655;p72"/>
          <p:cNvSpPr/>
          <p:nvPr/>
        </p:nvSpPr>
        <p:spPr>
          <a:xfrm>
            <a:off x="17483586"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6" name="Google Shape;656;p72"/>
          <p:cNvSpPr/>
          <p:nvPr/>
        </p:nvSpPr>
        <p:spPr>
          <a:xfrm>
            <a:off x="19449437"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7" name="Google Shape;657;p72"/>
          <p:cNvSpPr/>
          <p:nvPr/>
        </p:nvSpPr>
        <p:spPr>
          <a:xfrm>
            <a:off x="21415290"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8" name="Google Shape;658;p72"/>
          <p:cNvSpPr>
            <a:spLocks/>
          </p:cNvSpPr>
          <p:nvPr/>
        </p:nvSpPr>
        <p:spPr>
          <a:xfrm>
            <a:off x="9479319" y="8444634"/>
            <a:ext cx="1824621" cy="858400"/>
          </a:xfrm>
          <a:prstGeom prst="rect">
            <a:avLst/>
          </a:prstGeom>
          <a:solidFill>
            <a:schemeClr val="accent1"/>
          </a:solidFill>
          <a:ln>
            <a:noFill/>
          </a:ln>
        </p:spPr>
        <p:txBody>
          <a:bodyPr spcFirstLastPara="1" wrap="square" lIns="243800" tIns="121867" rIns="243800" bIns="121867"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Backlog Grooming (Internal)</a:t>
            </a:r>
            <a:endParaRPr sz="1867" dirty="0">
              <a:solidFill>
                <a:srgbClr val="FFFFFF"/>
              </a:solidFill>
              <a:latin typeface="Arial" panose="020B0604020202020204" pitchFamily="34" charset="0"/>
              <a:ea typeface="PT Serif"/>
              <a:cs typeface="Arial" panose="020B0604020202020204" pitchFamily="34" charset="0"/>
              <a:sym typeface="PT Serif"/>
            </a:endParaRPr>
          </a:p>
        </p:txBody>
      </p:sp>
      <p:sp>
        <p:nvSpPr>
          <p:cNvPr id="659" name="Google Shape;659;p72"/>
          <p:cNvSpPr>
            <a:spLocks/>
          </p:cNvSpPr>
          <p:nvPr/>
        </p:nvSpPr>
        <p:spPr>
          <a:xfrm>
            <a:off x="5477565" y="10873050"/>
            <a:ext cx="1824621" cy="534907"/>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1867" dirty="0">
              <a:latin typeface="Arial" panose="020B0604020202020204" pitchFamily="34" charset="0"/>
              <a:ea typeface="PT Serif"/>
              <a:cs typeface="Arial" panose="020B0604020202020204" pitchFamily="34" charset="0"/>
              <a:sym typeface="PT Serif"/>
            </a:endParaRPr>
          </a:p>
        </p:txBody>
      </p:sp>
      <p:sp>
        <p:nvSpPr>
          <p:cNvPr id="645" name="Google Shape;645;p72"/>
          <p:cNvSpPr/>
          <p:nvPr/>
        </p:nvSpPr>
        <p:spPr>
          <a:xfrm>
            <a:off x="966761" y="10524583"/>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3:00 – 4:00 PM</a:t>
            </a:r>
            <a:endParaRPr sz="6400" dirty="0">
              <a:solidFill>
                <a:schemeClr val="accent1"/>
              </a:solidFill>
              <a:latin typeface="Arial" panose="020B0604020202020204" pitchFamily="34" charset="0"/>
              <a:cs typeface="Arial" panose="020B0604020202020204" pitchFamily="34" charset="0"/>
            </a:endParaRPr>
          </a:p>
        </p:txBody>
      </p:sp>
      <p:sp>
        <p:nvSpPr>
          <p:cNvPr id="660" name="Google Shape;660;p72"/>
          <p:cNvSpPr/>
          <p:nvPr/>
        </p:nvSpPr>
        <p:spPr>
          <a:xfrm>
            <a:off x="966761" y="9468642"/>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2:00 – 3:00 PM</a:t>
            </a:r>
            <a:endParaRPr sz="6400" dirty="0">
              <a:solidFill>
                <a:schemeClr val="accent1"/>
              </a:solidFill>
              <a:latin typeface="Arial" panose="020B0604020202020204" pitchFamily="34" charset="0"/>
              <a:cs typeface="Arial" panose="020B0604020202020204" pitchFamily="34" charset="0"/>
            </a:endParaRPr>
          </a:p>
        </p:txBody>
      </p:sp>
      <p:sp>
        <p:nvSpPr>
          <p:cNvPr id="661" name="Google Shape;661;p72"/>
          <p:cNvSpPr>
            <a:spLocks/>
          </p:cNvSpPr>
          <p:nvPr/>
        </p:nvSpPr>
        <p:spPr>
          <a:xfrm>
            <a:off x="966761" y="8444634"/>
            <a:ext cx="2357685" cy="858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1:00 – 2:00 PM</a:t>
            </a:r>
            <a:endParaRPr sz="6400" dirty="0">
              <a:solidFill>
                <a:schemeClr val="accent1"/>
              </a:solidFill>
              <a:latin typeface="Arial" panose="020B0604020202020204" pitchFamily="34" charset="0"/>
              <a:cs typeface="Arial" panose="020B0604020202020204" pitchFamily="34" charset="0"/>
            </a:endParaRPr>
          </a:p>
        </p:txBody>
      </p:sp>
      <p:sp>
        <p:nvSpPr>
          <p:cNvPr id="662" name="Google Shape;662;p72"/>
          <p:cNvSpPr>
            <a:spLocks/>
          </p:cNvSpPr>
          <p:nvPr/>
        </p:nvSpPr>
        <p:spPr>
          <a:xfrm>
            <a:off x="9468530" y="10524585"/>
            <a:ext cx="1824621" cy="534904"/>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1867" dirty="0">
              <a:latin typeface="Arial" panose="020B0604020202020204" pitchFamily="34" charset="0"/>
              <a:ea typeface="PT Serif"/>
              <a:cs typeface="Arial" panose="020B0604020202020204" pitchFamily="34" charset="0"/>
              <a:sym typeface="PT Serif"/>
            </a:endParaRPr>
          </a:p>
        </p:txBody>
      </p:sp>
      <p:sp>
        <p:nvSpPr>
          <p:cNvPr id="664" name="Google Shape;664;p72"/>
          <p:cNvSpPr>
            <a:spLocks/>
          </p:cNvSpPr>
          <p:nvPr/>
        </p:nvSpPr>
        <p:spPr>
          <a:xfrm>
            <a:off x="13476655" y="10524583"/>
            <a:ext cx="1824621" cy="534907"/>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1867" dirty="0">
              <a:latin typeface="Arial" panose="020B0604020202020204" pitchFamily="34" charset="0"/>
              <a:ea typeface="PT Serif"/>
              <a:cs typeface="Arial" panose="020B0604020202020204" pitchFamily="34" charset="0"/>
              <a:sym typeface="PT Serif"/>
            </a:endParaRPr>
          </a:p>
        </p:txBody>
      </p:sp>
      <p:sp>
        <p:nvSpPr>
          <p:cNvPr id="665" name="Google Shape;665;p72"/>
          <p:cNvSpPr>
            <a:spLocks/>
          </p:cNvSpPr>
          <p:nvPr/>
        </p:nvSpPr>
        <p:spPr>
          <a:xfrm>
            <a:off x="19449437" y="8444634"/>
            <a:ext cx="1824621" cy="858400"/>
          </a:xfrm>
          <a:prstGeom prst="rect">
            <a:avLst/>
          </a:prstGeom>
          <a:solidFill>
            <a:schemeClr val="accent1"/>
          </a:solidFill>
          <a:ln>
            <a:noFill/>
          </a:ln>
        </p:spPr>
        <p:txBody>
          <a:bodyPr spcFirstLastPara="1" wrap="square" lIns="243800" tIns="121867" rIns="243800" bIns="121867"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Backlog Grooming (Internal)</a:t>
            </a:r>
            <a:endParaRPr sz="1867" dirty="0">
              <a:solidFill>
                <a:srgbClr val="FFFFFF"/>
              </a:solidFill>
              <a:latin typeface="Arial" panose="020B0604020202020204" pitchFamily="34" charset="0"/>
              <a:ea typeface="PT Serif"/>
              <a:cs typeface="Arial" panose="020B0604020202020204" pitchFamily="34" charset="0"/>
              <a:sym typeface="PT Serif"/>
            </a:endParaRPr>
          </a:p>
        </p:txBody>
      </p:sp>
      <p:sp>
        <p:nvSpPr>
          <p:cNvPr id="666" name="Google Shape;666;p72"/>
          <p:cNvSpPr>
            <a:spLocks/>
          </p:cNvSpPr>
          <p:nvPr/>
        </p:nvSpPr>
        <p:spPr>
          <a:xfrm>
            <a:off x="19449434" y="10500554"/>
            <a:ext cx="1824621" cy="571291"/>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6400" dirty="0">
              <a:latin typeface="Arial" panose="020B0604020202020204" pitchFamily="34" charset="0"/>
              <a:cs typeface="Arial" panose="020B0604020202020204" pitchFamily="34" charset="0"/>
            </a:endParaRPr>
          </a:p>
        </p:txBody>
      </p:sp>
      <p:sp>
        <p:nvSpPr>
          <p:cNvPr id="667" name="Google Shape;667;p72"/>
          <p:cNvSpPr txBox="1">
            <a:spLocks/>
          </p:cNvSpPr>
          <p:nvPr/>
        </p:nvSpPr>
        <p:spPr>
          <a:xfrm>
            <a:off x="21415287" y="3657375"/>
            <a:ext cx="1824621" cy="455200"/>
          </a:xfrm>
          <a:prstGeom prst="rect">
            <a:avLst/>
          </a:prstGeom>
          <a:solidFill>
            <a:srgbClr val="EEEEEE"/>
          </a:solidFill>
          <a:ln>
            <a:noFill/>
          </a:ln>
        </p:spPr>
        <p:txBody>
          <a:bodyPr spcFirstLastPara="1" wrap="square" lIns="0" tIns="0" rIns="0" bIns="19667" anchor="ctr" anchorCtr="0">
            <a:noAutofit/>
          </a:bodyPr>
          <a:lstStyle/>
          <a:p>
            <a:pPr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Tuesday</a:t>
            </a:r>
            <a:endParaRPr lang="en-US" dirty="0">
              <a:solidFill>
                <a:schemeClr val="accent1"/>
              </a:solidFill>
              <a:latin typeface="Arial" panose="020B0604020202020204" pitchFamily="34" charset="0"/>
              <a:cs typeface="Arial" panose="020B0604020202020204" pitchFamily="34" charset="0"/>
            </a:endParaRPr>
          </a:p>
        </p:txBody>
      </p:sp>
      <p:sp>
        <p:nvSpPr>
          <p:cNvPr id="668" name="Google Shape;668;p72"/>
          <p:cNvSpPr/>
          <p:nvPr/>
        </p:nvSpPr>
        <p:spPr>
          <a:xfrm>
            <a:off x="966761" y="11580602"/>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4:00 – 5:00 PM</a:t>
            </a:r>
            <a:endParaRPr sz="6400" dirty="0">
              <a:solidFill>
                <a:schemeClr val="accent1"/>
              </a:solidFill>
              <a:latin typeface="Arial" panose="020B0604020202020204" pitchFamily="34" charset="0"/>
              <a:cs typeface="Arial" panose="020B0604020202020204" pitchFamily="34" charset="0"/>
            </a:endParaRPr>
          </a:p>
        </p:txBody>
      </p:sp>
      <p:sp>
        <p:nvSpPr>
          <p:cNvPr id="669" name="Google Shape;669;p72"/>
          <p:cNvSpPr/>
          <p:nvPr/>
        </p:nvSpPr>
        <p:spPr>
          <a:xfrm>
            <a:off x="19474180" y="6892653"/>
            <a:ext cx="1824621" cy="890400"/>
          </a:xfrm>
          <a:prstGeom prst="rect">
            <a:avLst/>
          </a:prstGeom>
          <a:solidFill>
            <a:schemeClr val="accent1"/>
          </a:solidFill>
          <a:ln w="38100">
            <a:noFill/>
          </a:ln>
        </p:spPr>
        <p:txBody>
          <a:bodyPr spcFirstLastPara="1" wrap="square" lIns="182867" tIns="91400" rIns="182867" bIns="9140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Demo prep</a:t>
            </a:r>
            <a:endParaRPr sz="6400" dirty="0">
              <a:latin typeface="Arial" panose="020B0604020202020204" pitchFamily="34" charset="0"/>
              <a:cs typeface="Arial" panose="020B0604020202020204" pitchFamily="34" charset="0"/>
            </a:endParaRPr>
          </a:p>
        </p:txBody>
      </p:sp>
      <p:sp>
        <p:nvSpPr>
          <p:cNvPr id="674" name="Google Shape;674;p72"/>
          <p:cNvSpPr/>
          <p:nvPr/>
        </p:nvSpPr>
        <p:spPr>
          <a:xfrm>
            <a:off x="11463213" y="10540583"/>
            <a:ext cx="1824621" cy="858400"/>
          </a:xfrm>
          <a:prstGeom prst="rect">
            <a:avLst/>
          </a:prstGeom>
          <a:solidFill>
            <a:srgbClr val="FFC000"/>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Design Review</a:t>
            </a:r>
            <a:endParaRPr sz="1867" dirty="0">
              <a:latin typeface="Arial" panose="020B0604020202020204" pitchFamily="34" charset="0"/>
              <a:ea typeface="PT Serif"/>
              <a:cs typeface="Arial" panose="020B0604020202020204" pitchFamily="34" charset="0"/>
              <a:sym typeface="PT Serif"/>
            </a:endParaRPr>
          </a:p>
        </p:txBody>
      </p:sp>
      <p:sp>
        <p:nvSpPr>
          <p:cNvPr id="675" name="Google Shape;675;p72"/>
          <p:cNvSpPr/>
          <p:nvPr/>
        </p:nvSpPr>
        <p:spPr>
          <a:xfrm>
            <a:off x="17483583" y="9484634"/>
            <a:ext cx="1824621" cy="858400"/>
          </a:xfrm>
          <a:prstGeom prst="rect">
            <a:avLst/>
          </a:prstGeom>
          <a:solidFill>
            <a:srgbClr val="FFC000"/>
          </a:solidFill>
          <a:ln>
            <a:noFill/>
          </a:ln>
        </p:spPr>
        <p:txBody>
          <a:bodyPr spcFirstLastPara="1" wrap="square" lIns="243800" tIns="121867" rIns="243800" bIns="121867" anchor="ctr" anchorCtr="0">
            <a:noAutofit/>
          </a:bodyPr>
          <a:lstStyle/>
          <a:p>
            <a:pPr marR="0" algn="ctr">
              <a:lnSpc>
                <a:spcPct val="100000"/>
              </a:lnSpc>
            </a:pPr>
            <a:r>
              <a:rPr lang="en-US" sz="1867" dirty="0">
                <a:latin typeface="Arial" panose="020B0604020202020204" pitchFamily="34" charset="0"/>
                <a:ea typeface="PT Serif"/>
                <a:cs typeface="Arial" panose="020B0604020202020204" pitchFamily="34" charset="0"/>
                <a:sym typeface="PT Serif"/>
              </a:rPr>
              <a:t>Design Review</a:t>
            </a:r>
          </a:p>
        </p:txBody>
      </p:sp>
      <p:sp>
        <p:nvSpPr>
          <p:cNvPr id="68" name="Google Shape;651;p72">
            <a:extLst>
              <a:ext uri="{FF2B5EF4-FFF2-40B4-BE49-F238E27FC236}">
                <a16:creationId xmlns:a16="http://schemas.microsoft.com/office/drawing/2014/main" id="{FCAC4D3C-CBAB-4F49-A02F-D62DF573E783}"/>
              </a:ext>
            </a:extLst>
          </p:cNvPr>
          <p:cNvSpPr/>
          <p:nvPr/>
        </p:nvSpPr>
        <p:spPr>
          <a:xfrm>
            <a:off x="3468837" y="6331199"/>
            <a:ext cx="1824621" cy="461600"/>
          </a:xfrm>
          <a:prstGeom prst="rect">
            <a:avLst/>
          </a:prstGeom>
          <a:solidFill>
            <a:schemeClr val="accent1"/>
          </a:solidFill>
          <a:ln w="19050">
            <a:noFill/>
          </a:ln>
        </p:spPr>
        <p:txBody>
          <a:bodyPr spcFirstLastPara="1" wrap="square" lIns="81267" tIns="0" rIns="81267" bIns="0" anchor="ctr" anchorCtr="0">
            <a:noAutofit/>
          </a:bodyPr>
          <a:lstStyle/>
          <a:p>
            <a:pPr marR="0" algn="ctr">
              <a:lnSpc>
                <a:spcPct val="100000"/>
              </a:lnSpc>
            </a:pPr>
            <a:r>
              <a:rPr lang="en" sz="1867" dirty="0">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9" name="Project RACI">
            <a:extLst>
              <a:ext uri="{FF2B5EF4-FFF2-40B4-BE49-F238E27FC236}">
                <a16:creationId xmlns:a16="http://schemas.microsoft.com/office/drawing/2014/main" id="{8D001213-1992-4F61-9CA2-8D8F40E499A8}"/>
              </a:ext>
            </a:extLst>
          </p:cNvPr>
          <p:cNvSpPr>
            <a:spLocks/>
          </p:cNvSpPr>
          <p:nvPr/>
        </p:nvSpPr>
        <p:spPr>
          <a:xfrm>
            <a:off x="1777998" y="1351917"/>
            <a:ext cx="2090972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o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Each sprint runs two weeks, starting on Wednesdays</a:t>
            </a:r>
            <a:endParaRPr dirty="0">
              <a:latin typeface="PT Serif" panose="020A0603040505020204" pitchFamily="18" charset="77"/>
            </a:endParaRPr>
          </a:p>
        </p:txBody>
      </p:sp>
      <p:sp>
        <p:nvSpPr>
          <p:cNvPr id="70" name="Text">
            <a:extLst>
              <a:ext uri="{FF2B5EF4-FFF2-40B4-BE49-F238E27FC236}">
                <a16:creationId xmlns:a16="http://schemas.microsoft.com/office/drawing/2014/main" id="{65AFBF5D-B4AC-4762-9049-6183FF27E672}"/>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6</a:t>
            </a:fld>
            <a:r>
              <a:rPr lang="en-US" sz="1200" cap="all">
                <a:solidFill>
                  <a:srgbClr val="A6AAA9"/>
                </a:solidFill>
                <a:latin typeface="BentonSansF Medium"/>
                <a:ea typeface="BentonSansF Medium"/>
                <a:cs typeface="BentonSansF Medium"/>
                <a:sym typeface="BentonSansF Medium"/>
              </a:rPr>
              <a:t>￼</a:t>
            </a:r>
          </a:p>
        </p:txBody>
      </p:sp>
      <p:sp>
        <p:nvSpPr>
          <p:cNvPr id="2" name="TextBox 1">
            <a:extLst>
              <a:ext uri="{FF2B5EF4-FFF2-40B4-BE49-F238E27FC236}">
                <a16:creationId xmlns:a16="http://schemas.microsoft.com/office/drawing/2014/main" id="{AE57D103-76E8-4BE6-A0E4-A1BBF9845993}"/>
              </a:ext>
            </a:extLst>
          </p:cNvPr>
          <p:cNvSpPr txBox="1"/>
          <p:nvPr/>
        </p:nvSpPr>
        <p:spPr>
          <a:xfrm>
            <a:off x="1733550" y="2076544"/>
            <a:ext cx="8128000" cy="544765"/>
          </a:xfrm>
          <a:prstGeom prst="rect">
            <a:avLst/>
          </a:prstGeom>
          <a:ln w="12700">
            <a:miter lim="400000"/>
          </a:ln>
        </p:spPr>
        <p:txBody>
          <a:bodyPr lIns="76200" tIns="76200" rIns="76200" bIns="76200" anchor="ctr">
            <a:spAutoFit/>
          </a:bodyPr>
          <a:lstStyle>
            <a:lvl1pPr marL="1016000" marR="0" indent="-800100" defTabSz="546100">
              <a:lnSpc>
                <a:spcPct val="140000"/>
              </a:lnSpc>
              <a:spcBef>
                <a:spcPts val="3500"/>
              </a:spcBef>
              <a:buSzPct val="171000"/>
              <a:buChar char="•"/>
              <a:defRPr sz="5400">
                <a:uFillTx/>
                <a:latin typeface="Gill Sans"/>
                <a:ea typeface="Gill Sans"/>
                <a:cs typeface="Gill Sans"/>
                <a:sym typeface="Gill Sans"/>
              </a:defRPr>
            </a:lvl1pPr>
            <a:lvl2pPr marL="1308100" marR="0" lvl="1" indent="-800100" defTabSz="546100">
              <a:lnSpc>
                <a:spcPct val="140000"/>
              </a:lnSpc>
              <a:spcBef>
                <a:spcPts val="3500"/>
              </a:spcBef>
              <a:buSzPct val="171000"/>
              <a:buChar char="•"/>
              <a:defRPr sz="5400">
                <a:uFillTx/>
                <a:latin typeface="Gill Sans"/>
                <a:ea typeface="Gill Sans"/>
                <a:cs typeface="Gill Sans"/>
                <a:sym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sym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sym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sym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sym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sym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sym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sym typeface="Gill Sans"/>
              </a:defRPr>
            </a:lvl9pPr>
          </a:lstStyle>
          <a:p>
            <a:pPr marL="215900" indent="0">
              <a:buNone/>
            </a:pPr>
            <a:r>
              <a:rPr lang="en-GB" sz="2000" dirty="0">
                <a:sym typeface="BentonSansF"/>
              </a:rPr>
              <a:t>Final as of January 25</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C679ADB-BC18-4020-BE4E-5F29A443C06A}"/>
              </a:ext>
            </a:extLst>
          </p:cNvPr>
          <p:cNvGraphicFramePr>
            <a:graphicFrameLocks noChangeAspect="1"/>
          </p:cNvGraphicFramePr>
          <p:nvPr>
            <p:custDataLst>
              <p:tags r:id="rId2"/>
            </p:custDataLst>
            <p:extLst>
              <p:ext uri="{D42A27DB-BD31-4B8C-83A1-F6EECF244321}">
                <p14:modId xmlns:p14="http://schemas.microsoft.com/office/powerpoint/2010/main" val="137207541"/>
              </p:ext>
            </p:ext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10257"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8C679ADB-BC18-4020-BE4E-5F29A443C06A}"/>
                          </a:ext>
                        </a:extLst>
                      </p:cNvPr>
                      <p:cNvPicPr/>
                      <p:nvPr/>
                    </p:nvPicPr>
                    <p:blipFill>
                      <a:blip r:embed="rId6"/>
                      <a:stretch>
                        <a:fillRect/>
                      </a:stretch>
                    </p:blipFill>
                    <p:spPr>
                      <a:xfrm>
                        <a:off x="4235" y="4235"/>
                        <a:ext cx="4235" cy="4235"/>
                      </a:xfrm>
                      <a:prstGeom prst="rect">
                        <a:avLst/>
                      </a:prstGeom>
                    </p:spPr>
                  </p:pic>
                </p:oleObj>
              </mc:Fallback>
            </mc:AlternateContent>
          </a:graphicData>
        </a:graphic>
      </p:graphicFrame>
      <p:sp>
        <p:nvSpPr>
          <p:cNvPr id="579" name="Google Shape;579;p71"/>
          <p:cNvSpPr txBox="1">
            <a:spLocks/>
          </p:cNvSpPr>
          <p:nvPr/>
        </p:nvSpPr>
        <p:spPr>
          <a:xfrm>
            <a:off x="1055054" y="3052596"/>
            <a:ext cx="1825477" cy="328231"/>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133" b="1" i="1">
                <a:uFillTx/>
                <a:latin typeface="Arial" panose="020B0604020202020204" pitchFamily="34" charset="0"/>
                <a:ea typeface="PT Serif"/>
                <a:cs typeface="Arial" panose="020B0604020202020204" pitchFamily="34" charset="0"/>
                <a:sym typeface="PT Serif"/>
              </a:rPr>
              <a:t>January</a:t>
            </a:r>
            <a:endParaRPr sz="3733" dirty="0">
              <a:uFillTx/>
              <a:latin typeface="Arial" panose="020B0604020202020204" pitchFamily="34" charset="0"/>
              <a:cs typeface="Arial" panose="020B0604020202020204" pitchFamily="34" charset="0"/>
              <a:sym typeface="Arial"/>
            </a:endParaRPr>
          </a:p>
        </p:txBody>
      </p:sp>
      <p:sp>
        <p:nvSpPr>
          <p:cNvPr id="580" name="Google Shape;580;p71"/>
          <p:cNvSpPr txBox="1">
            <a:spLocks/>
          </p:cNvSpPr>
          <p:nvPr/>
        </p:nvSpPr>
        <p:spPr>
          <a:xfrm>
            <a:off x="1055054" y="5076244"/>
            <a:ext cx="1825477" cy="328231"/>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133" b="1" i="1">
                <a:uFillTx/>
                <a:latin typeface="Arial" panose="020B0604020202020204" pitchFamily="34" charset="0"/>
                <a:ea typeface="PT Serif"/>
                <a:cs typeface="Arial" panose="020B0604020202020204" pitchFamily="34" charset="0"/>
                <a:sym typeface="PT Serif"/>
              </a:rPr>
              <a:t>February</a:t>
            </a:r>
            <a:endParaRPr sz="3733" dirty="0">
              <a:uFillTx/>
              <a:latin typeface="Arial" panose="020B0604020202020204" pitchFamily="34" charset="0"/>
              <a:cs typeface="Arial" panose="020B0604020202020204" pitchFamily="34" charset="0"/>
              <a:sym typeface="Arial"/>
            </a:endParaRPr>
          </a:p>
        </p:txBody>
      </p:sp>
      <p:sp>
        <p:nvSpPr>
          <p:cNvPr id="581" name="Google Shape;581;p71"/>
          <p:cNvSpPr txBox="1">
            <a:spLocks/>
          </p:cNvSpPr>
          <p:nvPr/>
        </p:nvSpPr>
        <p:spPr>
          <a:xfrm>
            <a:off x="1055054" y="8564300"/>
            <a:ext cx="1825477" cy="328231"/>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133" b="1" i="1">
                <a:uFillTx/>
                <a:latin typeface="Arial" panose="020B0604020202020204" pitchFamily="34" charset="0"/>
                <a:ea typeface="PT Serif"/>
                <a:cs typeface="Arial" panose="020B0604020202020204" pitchFamily="34" charset="0"/>
                <a:sym typeface="PT Serif"/>
              </a:rPr>
              <a:t>March</a:t>
            </a:r>
            <a:endParaRPr sz="3733" dirty="0">
              <a:uFillTx/>
              <a:latin typeface="Arial" panose="020B0604020202020204" pitchFamily="34" charset="0"/>
              <a:cs typeface="Arial" panose="020B0604020202020204" pitchFamily="34" charset="0"/>
              <a:sym typeface="Arial"/>
            </a:endParaRPr>
          </a:p>
        </p:txBody>
      </p:sp>
      <p:sp>
        <p:nvSpPr>
          <p:cNvPr id="582" name="Google Shape;582;p71"/>
          <p:cNvSpPr txBox="1">
            <a:spLocks/>
          </p:cNvSpPr>
          <p:nvPr/>
        </p:nvSpPr>
        <p:spPr>
          <a:xfrm>
            <a:off x="1055054" y="9010391"/>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02/27</a:t>
            </a:r>
            <a:endParaRPr sz="3733" dirty="0">
              <a:uFillTx/>
              <a:latin typeface="Arial" panose="020B0604020202020204" pitchFamily="34" charset="0"/>
              <a:cs typeface="Arial" panose="020B0604020202020204" pitchFamily="34" charset="0"/>
              <a:sym typeface="Arial"/>
            </a:endParaRPr>
          </a:p>
        </p:txBody>
      </p:sp>
      <p:sp>
        <p:nvSpPr>
          <p:cNvPr id="583" name="Google Shape;583;p71"/>
          <p:cNvSpPr txBox="1">
            <a:spLocks/>
          </p:cNvSpPr>
          <p:nvPr/>
        </p:nvSpPr>
        <p:spPr>
          <a:xfrm>
            <a:off x="1055054" y="4230887"/>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01/23</a:t>
            </a:r>
            <a:endParaRPr sz="3733" dirty="0">
              <a:uFillTx/>
              <a:latin typeface="Arial" panose="020B0604020202020204" pitchFamily="34" charset="0"/>
              <a:cs typeface="Arial" panose="020B0604020202020204" pitchFamily="34" charset="0"/>
              <a:sym typeface="Arial"/>
            </a:endParaRPr>
          </a:p>
        </p:txBody>
      </p:sp>
      <p:sp>
        <p:nvSpPr>
          <p:cNvPr id="584" name="Google Shape;584;p71"/>
          <p:cNvSpPr txBox="1">
            <a:spLocks/>
          </p:cNvSpPr>
          <p:nvPr/>
        </p:nvSpPr>
        <p:spPr>
          <a:xfrm>
            <a:off x="1055054" y="3498681"/>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01/16</a:t>
            </a:r>
            <a:endParaRPr sz="3733" dirty="0">
              <a:uFillTx/>
              <a:latin typeface="Arial" panose="020B0604020202020204" pitchFamily="34" charset="0"/>
              <a:cs typeface="Arial" panose="020B0604020202020204" pitchFamily="34" charset="0"/>
              <a:sym typeface="Arial"/>
            </a:endParaRPr>
          </a:p>
        </p:txBody>
      </p:sp>
      <p:sp>
        <p:nvSpPr>
          <p:cNvPr id="585" name="Google Shape;585;p71"/>
          <p:cNvSpPr txBox="1">
            <a:spLocks/>
          </p:cNvSpPr>
          <p:nvPr/>
        </p:nvSpPr>
        <p:spPr>
          <a:xfrm>
            <a:off x="1055054" y="6254535"/>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02/06</a:t>
            </a:r>
            <a:endParaRPr sz="3733" dirty="0">
              <a:uFillTx/>
              <a:latin typeface="Arial" panose="020B0604020202020204" pitchFamily="34" charset="0"/>
              <a:cs typeface="Arial" panose="020B0604020202020204" pitchFamily="34" charset="0"/>
              <a:sym typeface="Arial"/>
            </a:endParaRPr>
          </a:p>
        </p:txBody>
      </p:sp>
      <p:sp>
        <p:nvSpPr>
          <p:cNvPr id="586" name="Google Shape;586;p71"/>
          <p:cNvSpPr txBox="1">
            <a:spLocks/>
          </p:cNvSpPr>
          <p:nvPr/>
        </p:nvSpPr>
        <p:spPr>
          <a:xfrm>
            <a:off x="1055054" y="7718940"/>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02/20</a:t>
            </a:r>
            <a:endParaRPr sz="3733" dirty="0">
              <a:uFillTx/>
              <a:latin typeface="Arial" panose="020B0604020202020204" pitchFamily="34" charset="0"/>
              <a:cs typeface="Arial" panose="020B0604020202020204" pitchFamily="34" charset="0"/>
              <a:sym typeface="Arial"/>
            </a:endParaRPr>
          </a:p>
        </p:txBody>
      </p:sp>
      <p:sp>
        <p:nvSpPr>
          <p:cNvPr id="587" name="Google Shape;587;p71"/>
          <p:cNvSpPr txBox="1">
            <a:spLocks/>
          </p:cNvSpPr>
          <p:nvPr/>
        </p:nvSpPr>
        <p:spPr>
          <a:xfrm>
            <a:off x="1055054" y="5522335"/>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01/30</a:t>
            </a:r>
            <a:endParaRPr sz="3733" dirty="0">
              <a:uFillTx/>
              <a:latin typeface="Arial" panose="020B0604020202020204" pitchFamily="34" charset="0"/>
              <a:cs typeface="Arial" panose="020B0604020202020204" pitchFamily="34" charset="0"/>
              <a:sym typeface="Arial"/>
            </a:endParaRPr>
          </a:p>
        </p:txBody>
      </p:sp>
      <p:sp>
        <p:nvSpPr>
          <p:cNvPr id="588" name="Google Shape;588;p71"/>
          <p:cNvSpPr txBox="1">
            <a:spLocks/>
          </p:cNvSpPr>
          <p:nvPr/>
        </p:nvSpPr>
        <p:spPr>
          <a:xfrm>
            <a:off x="1055054" y="9742591"/>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03/06</a:t>
            </a:r>
            <a:endParaRPr sz="3733" dirty="0">
              <a:uFillTx/>
              <a:latin typeface="Arial" panose="020B0604020202020204" pitchFamily="34" charset="0"/>
              <a:cs typeface="Arial" panose="020B0604020202020204" pitchFamily="34" charset="0"/>
              <a:sym typeface="Arial"/>
            </a:endParaRPr>
          </a:p>
        </p:txBody>
      </p:sp>
      <p:sp>
        <p:nvSpPr>
          <p:cNvPr id="589" name="Google Shape;589;p71"/>
          <p:cNvSpPr txBox="1">
            <a:spLocks/>
          </p:cNvSpPr>
          <p:nvPr/>
        </p:nvSpPr>
        <p:spPr>
          <a:xfrm>
            <a:off x="1055054" y="10474793"/>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03/13</a:t>
            </a:r>
            <a:endParaRPr sz="3733" dirty="0">
              <a:uFillTx/>
              <a:latin typeface="Arial" panose="020B0604020202020204" pitchFamily="34" charset="0"/>
              <a:cs typeface="Arial" panose="020B0604020202020204" pitchFamily="34" charset="0"/>
              <a:sym typeface="Arial"/>
            </a:endParaRPr>
          </a:p>
        </p:txBody>
      </p:sp>
      <p:sp>
        <p:nvSpPr>
          <p:cNvPr id="590" name="Google Shape;590;p71"/>
          <p:cNvSpPr txBox="1">
            <a:spLocks/>
          </p:cNvSpPr>
          <p:nvPr/>
        </p:nvSpPr>
        <p:spPr>
          <a:xfrm>
            <a:off x="1055054" y="11206996"/>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03/20</a:t>
            </a:r>
            <a:endParaRPr sz="3733" dirty="0">
              <a:uFillTx/>
              <a:latin typeface="Arial" panose="020B0604020202020204" pitchFamily="34" charset="0"/>
              <a:cs typeface="Arial" panose="020B0604020202020204" pitchFamily="34" charset="0"/>
              <a:sym typeface="Arial"/>
            </a:endParaRPr>
          </a:p>
        </p:txBody>
      </p:sp>
      <p:sp>
        <p:nvSpPr>
          <p:cNvPr id="591" name="Google Shape;591;p71"/>
          <p:cNvSpPr txBox="1">
            <a:spLocks/>
          </p:cNvSpPr>
          <p:nvPr/>
        </p:nvSpPr>
        <p:spPr>
          <a:xfrm>
            <a:off x="1055054" y="2535090"/>
            <a:ext cx="1825477"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667" b="1" i="1">
                <a:solidFill>
                  <a:schemeClr val="accent1"/>
                </a:solidFill>
                <a:uFillTx/>
                <a:latin typeface="Arial" panose="020B0604020202020204" pitchFamily="34" charset="0"/>
                <a:ea typeface="PT Serif"/>
                <a:cs typeface="Arial" panose="020B0604020202020204" pitchFamily="34" charset="0"/>
                <a:sym typeface="PT Serif"/>
              </a:rPr>
              <a:t>Week of</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92" name="Google Shape;592;p71"/>
          <p:cNvSpPr txBox="1">
            <a:spLocks/>
          </p:cNvSpPr>
          <p:nvPr/>
        </p:nvSpPr>
        <p:spPr>
          <a:xfrm>
            <a:off x="1055054" y="6986740"/>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02/13</a:t>
            </a:r>
            <a:endParaRPr sz="3733" dirty="0">
              <a:uFillTx/>
              <a:latin typeface="Arial" panose="020B0604020202020204" pitchFamily="34" charset="0"/>
              <a:cs typeface="Arial" panose="020B0604020202020204" pitchFamily="34" charset="0"/>
              <a:sym typeface="Arial"/>
            </a:endParaRPr>
          </a:p>
        </p:txBody>
      </p:sp>
      <p:sp>
        <p:nvSpPr>
          <p:cNvPr id="593" name="Google Shape;593;p71"/>
          <p:cNvSpPr txBox="1">
            <a:spLocks/>
          </p:cNvSpPr>
          <p:nvPr/>
        </p:nvSpPr>
        <p:spPr>
          <a:xfrm>
            <a:off x="1055054" y="11939207"/>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03/27</a:t>
            </a:r>
            <a:endParaRPr sz="3733" dirty="0">
              <a:uFillTx/>
              <a:latin typeface="Arial" panose="020B0604020202020204" pitchFamily="34" charset="0"/>
              <a:cs typeface="Arial" panose="020B0604020202020204" pitchFamily="34" charset="0"/>
              <a:sym typeface="Arial"/>
            </a:endParaRPr>
          </a:p>
        </p:txBody>
      </p:sp>
      <p:sp>
        <p:nvSpPr>
          <p:cNvPr id="526" name="Google Shape;526;p71"/>
          <p:cNvSpPr txBox="1">
            <a:spLocks/>
          </p:cNvSpPr>
          <p:nvPr/>
        </p:nvSpPr>
        <p:spPr>
          <a:xfrm>
            <a:off x="3216716"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28</a:t>
            </a:r>
            <a:endParaRPr sz="3733" dirty="0">
              <a:uFillTx/>
              <a:latin typeface="Arial" panose="020B0604020202020204" pitchFamily="34" charset="0"/>
              <a:cs typeface="Arial" panose="020B0604020202020204" pitchFamily="34" charset="0"/>
              <a:sym typeface="Arial"/>
            </a:endParaRPr>
          </a:p>
        </p:txBody>
      </p:sp>
      <p:sp>
        <p:nvSpPr>
          <p:cNvPr id="531" name="Google Shape;531;p71"/>
          <p:cNvSpPr txBox="1">
            <a:spLocks/>
          </p:cNvSpPr>
          <p:nvPr/>
        </p:nvSpPr>
        <p:spPr>
          <a:xfrm>
            <a:off x="3216716" y="423088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24</a:t>
            </a:r>
            <a:endParaRPr sz="3733" dirty="0">
              <a:uFillTx/>
              <a:latin typeface="Arial" panose="020B0604020202020204" pitchFamily="34" charset="0"/>
              <a:cs typeface="Arial" panose="020B0604020202020204" pitchFamily="34" charset="0"/>
              <a:sym typeface="Arial"/>
            </a:endParaRPr>
          </a:p>
        </p:txBody>
      </p:sp>
      <p:sp>
        <p:nvSpPr>
          <p:cNvPr id="536" name="Google Shape;536;p71"/>
          <p:cNvSpPr txBox="1">
            <a:spLocks/>
          </p:cNvSpPr>
          <p:nvPr/>
        </p:nvSpPr>
        <p:spPr>
          <a:xfrm>
            <a:off x="3216716"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17</a:t>
            </a:r>
            <a:endParaRPr sz="3733" dirty="0">
              <a:uFillTx/>
              <a:latin typeface="Arial" panose="020B0604020202020204" pitchFamily="34" charset="0"/>
              <a:cs typeface="Arial" panose="020B0604020202020204" pitchFamily="34" charset="0"/>
              <a:sym typeface="Arial"/>
            </a:endParaRPr>
          </a:p>
        </p:txBody>
      </p:sp>
      <p:sp>
        <p:nvSpPr>
          <p:cNvPr id="541" name="Google Shape;541;p71"/>
          <p:cNvSpPr txBox="1">
            <a:spLocks/>
          </p:cNvSpPr>
          <p:nvPr/>
        </p:nvSpPr>
        <p:spPr>
          <a:xfrm>
            <a:off x="3216716"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07 </a:t>
            </a:r>
            <a:r>
              <a:rPr lang="en" sz="2133" dirty="0">
                <a:uFillTx/>
                <a:latin typeface="Arial" panose="020B0604020202020204" pitchFamily="34" charset="0"/>
                <a:ea typeface="PT Serif"/>
                <a:cs typeface="Arial" panose="020B0604020202020204" pitchFamily="34" charset="0"/>
                <a:sym typeface="PT Serif"/>
              </a:rPr>
              <a:t>Jared OOO</a:t>
            </a:r>
            <a:endParaRPr sz="3733" dirty="0">
              <a:uFillTx/>
              <a:latin typeface="Arial" panose="020B0604020202020204" pitchFamily="34" charset="0"/>
              <a:cs typeface="Arial" panose="020B0604020202020204" pitchFamily="34" charset="0"/>
              <a:sym typeface="Arial"/>
            </a:endParaRPr>
          </a:p>
        </p:txBody>
      </p:sp>
      <p:sp>
        <p:nvSpPr>
          <p:cNvPr id="546" name="Google Shape;546;p71"/>
          <p:cNvSpPr txBox="1">
            <a:spLocks/>
          </p:cNvSpPr>
          <p:nvPr/>
        </p:nvSpPr>
        <p:spPr>
          <a:xfrm>
            <a:off x="3216716" y="7718940"/>
            <a:ext cx="3753499" cy="614259"/>
          </a:xfrm>
          <a:prstGeom prst="rect">
            <a:avLst/>
          </a:prstGeom>
          <a:solidFill>
            <a:srgbClr val="777777"/>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solidFill>
                  <a:srgbClr val="FFFFFF"/>
                </a:solidFill>
                <a:uFillTx/>
                <a:latin typeface="Arial" panose="020B0604020202020204" pitchFamily="34" charset="0"/>
                <a:ea typeface="PT Serif"/>
                <a:cs typeface="Arial" panose="020B0604020202020204" pitchFamily="34" charset="0"/>
                <a:sym typeface="PT Serif"/>
              </a:rPr>
              <a:t>21 </a:t>
            </a:r>
            <a:r>
              <a:rPr lang="en" sz="2133" dirty="0">
                <a:solidFill>
                  <a:srgbClr val="FFFFFF"/>
                </a:solidFill>
                <a:uFillTx/>
                <a:latin typeface="Arial" panose="020B0604020202020204" pitchFamily="34" charset="0"/>
                <a:ea typeface="PT Serif"/>
                <a:cs typeface="Arial" panose="020B0604020202020204" pitchFamily="34" charset="0"/>
                <a:sym typeface="PT Serif"/>
              </a:rPr>
              <a:t>President’s Day Holiday</a:t>
            </a:r>
            <a:endParaRPr sz="3733" dirty="0">
              <a:uFillTx/>
              <a:latin typeface="Arial" panose="020B0604020202020204" pitchFamily="34" charset="0"/>
              <a:cs typeface="Arial" panose="020B0604020202020204" pitchFamily="34" charset="0"/>
              <a:sym typeface="Arial"/>
            </a:endParaRPr>
          </a:p>
        </p:txBody>
      </p:sp>
      <p:sp>
        <p:nvSpPr>
          <p:cNvPr id="551" name="Google Shape;551;p71"/>
          <p:cNvSpPr txBox="1">
            <a:spLocks/>
          </p:cNvSpPr>
          <p:nvPr/>
        </p:nvSpPr>
        <p:spPr>
          <a:xfrm>
            <a:off x="3216716"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dirty="0">
                <a:uFillTx/>
                <a:latin typeface="Arial" panose="020B0604020202020204" pitchFamily="34" charset="0"/>
                <a:ea typeface="PT Serif"/>
                <a:cs typeface="Arial" panose="020B0604020202020204" pitchFamily="34" charset="0"/>
                <a:sym typeface="PT Serif"/>
              </a:rPr>
              <a:t>31</a:t>
            </a:r>
            <a:endParaRPr sz="3733" dirty="0">
              <a:uFillTx/>
              <a:latin typeface="Arial" panose="020B0604020202020204" pitchFamily="34" charset="0"/>
              <a:cs typeface="Arial" panose="020B0604020202020204" pitchFamily="34" charset="0"/>
              <a:sym typeface="Arial"/>
            </a:endParaRPr>
          </a:p>
        </p:txBody>
      </p:sp>
      <p:sp>
        <p:nvSpPr>
          <p:cNvPr id="556" name="Google Shape;556;p71"/>
          <p:cNvSpPr txBox="1">
            <a:spLocks/>
          </p:cNvSpPr>
          <p:nvPr/>
        </p:nvSpPr>
        <p:spPr>
          <a:xfrm>
            <a:off x="3216716" y="97425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269073" marR="0" indent="-269073"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07</a:t>
            </a:r>
            <a:endParaRPr sz="3733" dirty="0">
              <a:uFillTx/>
              <a:latin typeface="Arial" panose="020B0604020202020204" pitchFamily="34" charset="0"/>
              <a:cs typeface="Arial" panose="020B0604020202020204" pitchFamily="34" charset="0"/>
              <a:sym typeface="Arial"/>
            </a:endParaRPr>
          </a:p>
        </p:txBody>
      </p:sp>
      <p:sp>
        <p:nvSpPr>
          <p:cNvPr id="561" name="Google Shape;561;p71"/>
          <p:cNvSpPr txBox="1">
            <a:spLocks/>
          </p:cNvSpPr>
          <p:nvPr/>
        </p:nvSpPr>
        <p:spPr>
          <a:xfrm>
            <a:off x="3216716"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14</a:t>
            </a:r>
            <a:endParaRPr sz="3733" dirty="0">
              <a:uFillTx/>
              <a:latin typeface="Arial" panose="020B0604020202020204" pitchFamily="34" charset="0"/>
              <a:cs typeface="Arial" panose="020B0604020202020204" pitchFamily="34" charset="0"/>
              <a:sym typeface="Arial"/>
            </a:endParaRPr>
          </a:p>
        </p:txBody>
      </p:sp>
      <p:sp>
        <p:nvSpPr>
          <p:cNvPr id="566" name="Google Shape;566;p71"/>
          <p:cNvSpPr txBox="1">
            <a:spLocks/>
          </p:cNvSpPr>
          <p:nvPr/>
        </p:nvSpPr>
        <p:spPr>
          <a:xfrm>
            <a:off x="3216716"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21  </a:t>
            </a:r>
            <a:r>
              <a:rPr lang="en" sz="2133" dirty="0">
                <a:uFillTx/>
                <a:latin typeface="Arial" panose="020B0604020202020204" pitchFamily="34" charset="0"/>
                <a:ea typeface="PT Serif"/>
                <a:cs typeface="Arial" panose="020B0604020202020204" pitchFamily="34" charset="0"/>
                <a:sym typeface="PT Serif"/>
              </a:rPr>
              <a:t>Carl OOO</a:t>
            </a:r>
            <a:endParaRPr sz="3733" dirty="0">
              <a:uFillTx/>
              <a:latin typeface="Arial" panose="020B0604020202020204" pitchFamily="34" charset="0"/>
              <a:cs typeface="Arial" panose="020B0604020202020204" pitchFamily="34" charset="0"/>
              <a:sym typeface="Arial"/>
            </a:endParaRPr>
          </a:p>
        </p:txBody>
      </p:sp>
      <p:sp>
        <p:nvSpPr>
          <p:cNvPr id="571" name="Google Shape;571;p71"/>
          <p:cNvSpPr txBox="1">
            <a:spLocks/>
          </p:cNvSpPr>
          <p:nvPr/>
        </p:nvSpPr>
        <p:spPr>
          <a:xfrm>
            <a:off x="3216716" y="2535091"/>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Monday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6" name="Google Shape;576;p71"/>
          <p:cNvSpPr txBox="1">
            <a:spLocks/>
          </p:cNvSpPr>
          <p:nvPr/>
        </p:nvSpPr>
        <p:spPr>
          <a:xfrm>
            <a:off x="3216716"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14</a:t>
            </a:r>
            <a:endParaRPr sz="2133" b="1" dirty="0">
              <a:uFillTx/>
              <a:latin typeface="Arial" panose="020B0604020202020204" pitchFamily="34" charset="0"/>
              <a:ea typeface="PT Serif"/>
              <a:cs typeface="Arial" panose="020B0604020202020204" pitchFamily="34" charset="0"/>
              <a:sym typeface="PT Serif"/>
            </a:endParaRPr>
          </a:p>
        </p:txBody>
      </p:sp>
      <p:sp>
        <p:nvSpPr>
          <p:cNvPr id="596" name="Google Shape;596;p71"/>
          <p:cNvSpPr txBox="1">
            <a:spLocks/>
          </p:cNvSpPr>
          <p:nvPr/>
        </p:nvSpPr>
        <p:spPr>
          <a:xfrm>
            <a:off x="3216716"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466710" marR="0" indent="-466710"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28</a:t>
            </a:r>
            <a:endParaRPr sz="3733" dirty="0">
              <a:uFillTx/>
              <a:latin typeface="Arial" panose="020B0604020202020204" pitchFamily="34" charset="0"/>
              <a:cs typeface="Arial" panose="020B0604020202020204" pitchFamily="34" charset="0"/>
              <a:sym typeface="Arial"/>
            </a:endParaRPr>
          </a:p>
        </p:txBody>
      </p:sp>
      <p:cxnSp>
        <p:nvCxnSpPr>
          <p:cNvPr id="599" name="Google Shape;599;p71"/>
          <p:cNvCxnSpPr>
            <a:cxnSpLocks/>
          </p:cNvCxnSpPr>
          <p:nvPr/>
        </p:nvCxnSpPr>
        <p:spPr>
          <a:xfrm>
            <a:off x="3216716"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5" name="Google Shape;525;p71"/>
          <p:cNvSpPr txBox="1">
            <a:spLocks/>
          </p:cNvSpPr>
          <p:nvPr/>
        </p:nvSpPr>
        <p:spPr>
          <a:xfrm>
            <a:off x="7306400"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01</a:t>
            </a:r>
            <a:endParaRPr sz="3733" dirty="0">
              <a:uFillTx/>
              <a:latin typeface="Arial" panose="020B0604020202020204" pitchFamily="34" charset="0"/>
              <a:cs typeface="Arial" panose="020B0604020202020204" pitchFamily="34" charset="0"/>
              <a:sym typeface="Arial"/>
            </a:endParaRPr>
          </a:p>
        </p:txBody>
      </p:sp>
      <p:sp>
        <p:nvSpPr>
          <p:cNvPr id="530" name="Google Shape;530;p71"/>
          <p:cNvSpPr txBox="1">
            <a:spLocks/>
          </p:cNvSpPr>
          <p:nvPr/>
        </p:nvSpPr>
        <p:spPr>
          <a:xfrm>
            <a:off x="7306400" y="4230887"/>
            <a:ext cx="3753499" cy="614259"/>
          </a:xfrm>
          <a:prstGeom prst="rect">
            <a:avLst/>
          </a:prstGeom>
          <a:solidFill>
            <a:schemeClr val="accent1">
              <a:lumMod val="60000"/>
              <a:lumOff val="40000"/>
            </a:schemeClr>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25  </a:t>
            </a:r>
            <a:r>
              <a:rPr lang="en" sz="2133" dirty="0">
                <a:uFillTx/>
                <a:latin typeface="Arial" panose="020B0604020202020204" pitchFamily="34" charset="0"/>
                <a:ea typeface="PT Serif"/>
                <a:cs typeface="Arial" panose="020B0604020202020204" pitchFamily="34" charset="0"/>
                <a:sym typeface="PT Serif"/>
              </a:rPr>
              <a:t>Jesse appt 10-12</a:t>
            </a:r>
            <a:endParaRPr sz="3733" dirty="0">
              <a:uFillTx/>
              <a:latin typeface="Arial" panose="020B0604020202020204" pitchFamily="34" charset="0"/>
              <a:cs typeface="Arial" panose="020B0604020202020204" pitchFamily="34" charset="0"/>
              <a:sym typeface="Arial"/>
            </a:endParaRPr>
          </a:p>
        </p:txBody>
      </p:sp>
      <p:sp>
        <p:nvSpPr>
          <p:cNvPr id="535" name="Google Shape;535;p71"/>
          <p:cNvSpPr txBox="1">
            <a:spLocks/>
          </p:cNvSpPr>
          <p:nvPr/>
        </p:nvSpPr>
        <p:spPr>
          <a:xfrm>
            <a:off x="7306400"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18</a:t>
            </a:r>
            <a:endParaRPr sz="3733" dirty="0">
              <a:uFillTx/>
              <a:latin typeface="Arial" panose="020B0604020202020204" pitchFamily="34" charset="0"/>
              <a:cs typeface="Arial" panose="020B0604020202020204" pitchFamily="34" charset="0"/>
              <a:sym typeface="Arial"/>
            </a:endParaRPr>
          </a:p>
        </p:txBody>
      </p:sp>
      <p:sp>
        <p:nvSpPr>
          <p:cNvPr id="540" name="Google Shape;540;p71"/>
          <p:cNvSpPr txBox="1">
            <a:spLocks/>
          </p:cNvSpPr>
          <p:nvPr/>
        </p:nvSpPr>
        <p:spPr>
          <a:xfrm>
            <a:off x="7306400"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08</a:t>
            </a:r>
            <a:endParaRPr sz="3733" dirty="0">
              <a:uFillTx/>
              <a:latin typeface="Arial" panose="020B0604020202020204" pitchFamily="34" charset="0"/>
              <a:cs typeface="Arial" panose="020B0604020202020204" pitchFamily="34" charset="0"/>
              <a:sym typeface="Arial"/>
            </a:endParaRPr>
          </a:p>
        </p:txBody>
      </p:sp>
      <p:sp>
        <p:nvSpPr>
          <p:cNvPr id="545" name="Google Shape;545;p71"/>
          <p:cNvSpPr txBox="1">
            <a:spLocks/>
          </p:cNvSpPr>
          <p:nvPr/>
        </p:nvSpPr>
        <p:spPr>
          <a:xfrm>
            <a:off x="7306400" y="77189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22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50" name="Google Shape;550;p71"/>
          <p:cNvSpPr txBox="1">
            <a:spLocks/>
          </p:cNvSpPr>
          <p:nvPr/>
        </p:nvSpPr>
        <p:spPr>
          <a:xfrm>
            <a:off x="7306400"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01 </a:t>
            </a:r>
            <a:endParaRPr sz="3733" dirty="0">
              <a:uFillTx/>
              <a:latin typeface="Arial" panose="020B0604020202020204" pitchFamily="34" charset="0"/>
              <a:cs typeface="Arial" panose="020B0604020202020204" pitchFamily="34" charset="0"/>
              <a:sym typeface="Arial"/>
            </a:endParaRPr>
          </a:p>
        </p:txBody>
      </p:sp>
      <p:sp>
        <p:nvSpPr>
          <p:cNvPr id="555" name="Google Shape;555;p71"/>
          <p:cNvSpPr txBox="1">
            <a:spLocks/>
          </p:cNvSpPr>
          <p:nvPr/>
        </p:nvSpPr>
        <p:spPr>
          <a:xfrm>
            <a:off x="7306400" y="9742591"/>
            <a:ext cx="3753499" cy="614259"/>
          </a:xfrm>
          <a:prstGeom prst="rect">
            <a:avLst/>
          </a:prstGeom>
          <a:solidFill>
            <a:srgbClr val="F2F2F2"/>
          </a:solidFill>
          <a:ln>
            <a:noFill/>
          </a:ln>
        </p:spPr>
        <p:txBody>
          <a:bodyPr spcFirstLastPara="1" wrap="square" lIns="108000" tIns="108000" rIns="108000" bIns="108000" anchor="ctr"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350031" marR="0" indent="-350031" defTabSz="2438430" hangingPunct="1">
              <a:lnSpc>
                <a:spcPct val="100000"/>
              </a:lnSpc>
              <a:buClr>
                <a:srgbClr val="EEEEEE"/>
              </a:buClr>
              <a:buSzPts val="800"/>
              <a:defRPr sz="2133" b="1">
                <a:uFillTx/>
                <a:latin typeface="Arial" panose="020B0604020202020204" pitchFamily="34" charset="0"/>
                <a:ea typeface="PT Serif"/>
                <a:cs typeface="Arial" panose="020B0604020202020204" pitchFamily="34" charset="0"/>
              </a:defRPr>
            </a:lvl1pPr>
          </a:lstStyle>
          <a:p>
            <a:r>
              <a:rPr lang="en" dirty="0">
                <a:sym typeface="PT Serif"/>
              </a:rPr>
              <a:t>08</a:t>
            </a:r>
            <a:endParaRPr dirty="0">
              <a:sym typeface="Arial"/>
            </a:endParaRPr>
          </a:p>
        </p:txBody>
      </p:sp>
      <p:sp>
        <p:nvSpPr>
          <p:cNvPr id="560" name="Google Shape;560;p71"/>
          <p:cNvSpPr txBox="1">
            <a:spLocks/>
          </p:cNvSpPr>
          <p:nvPr/>
        </p:nvSpPr>
        <p:spPr>
          <a:xfrm>
            <a:off x="7306400"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15</a:t>
            </a:r>
            <a:endParaRPr sz="3733" dirty="0">
              <a:uFillTx/>
              <a:latin typeface="Arial" panose="020B0604020202020204" pitchFamily="34" charset="0"/>
              <a:cs typeface="Arial" panose="020B0604020202020204" pitchFamily="34" charset="0"/>
              <a:sym typeface="Arial"/>
            </a:endParaRPr>
          </a:p>
        </p:txBody>
      </p:sp>
      <p:sp>
        <p:nvSpPr>
          <p:cNvPr id="565" name="Google Shape;565;p71"/>
          <p:cNvSpPr txBox="1">
            <a:spLocks/>
          </p:cNvSpPr>
          <p:nvPr/>
        </p:nvSpPr>
        <p:spPr>
          <a:xfrm>
            <a:off x="7306400"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22</a:t>
            </a:r>
            <a:endParaRPr sz="3733" dirty="0">
              <a:uFillTx/>
              <a:latin typeface="Arial" panose="020B0604020202020204" pitchFamily="34" charset="0"/>
              <a:cs typeface="Arial" panose="020B0604020202020204" pitchFamily="34" charset="0"/>
              <a:sym typeface="Arial"/>
            </a:endParaRPr>
          </a:p>
        </p:txBody>
      </p:sp>
      <p:sp>
        <p:nvSpPr>
          <p:cNvPr id="570" name="Google Shape;570;p71"/>
          <p:cNvSpPr txBox="1">
            <a:spLocks/>
          </p:cNvSpPr>
          <p:nvPr/>
        </p:nvSpPr>
        <p:spPr>
          <a:xfrm>
            <a:off x="7306400" y="2535091"/>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Tuesday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5" name="Google Shape;575;p71"/>
          <p:cNvSpPr txBox="1">
            <a:spLocks/>
          </p:cNvSpPr>
          <p:nvPr/>
        </p:nvSpPr>
        <p:spPr>
          <a:xfrm>
            <a:off x="7306400"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15</a:t>
            </a:r>
            <a:endParaRPr sz="3733" dirty="0">
              <a:uFillTx/>
              <a:latin typeface="Arial" panose="020B0604020202020204" pitchFamily="34" charset="0"/>
              <a:cs typeface="Arial" panose="020B0604020202020204" pitchFamily="34" charset="0"/>
              <a:sym typeface="Arial"/>
            </a:endParaRPr>
          </a:p>
        </p:txBody>
      </p:sp>
      <p:sp>
        <p:nvSpPr>
          <p:cNvPr id="595" name="Google Shape;595;p71"/>
          <p:cNvSpPr txBox="1">
            <a:spLocks/>
          </p:cNvSpPr>
          <p:nvPr/>
        </p:nvSpPr>
        <p:spPr>
          <a:xfrm>
            <a:off x="7306400"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466694" marR="0" indent="-466694"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29</a:t>
            </a:r>
            <a:endParaRPr sz="3733" dirty="0">
              <a:uFillTx/>
              <a:latin typeface="Arial" panose="020B0604020202020204" pitchFamily="34" charset="0"/>
              <a:cs typeface="Arial" panose="020B0604020202020204" pitchFamily="34" charset="0"/>
              <a:sym typeface="Arial"/>
            </a:endParaRPr>
          </a:p>
        </p:txBody>
      </p:sp>
      <p:cxnSp>
        <p:nvCxnSpPr>
          <p:cNvPr id="600" name="Google Shape;600;p71"/>
          <p:cNvCxnSpPr>
            <a:cxnSpLocks/>
          </p:cNvCxnSpPr>
          <p:nvPr/>
        </p:nvCxnSpPr>
        <p:spPr>
          <a:xfrm>
            <a:off x="7306400"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4" name="Google Shape;524;p71"/>
          <p:cNvSpPr txBox="1">
            <a:spLocks/>
          </p:cNvSpPr>
          <p:nvPr/>
        </p:nvSpPr>
        <p:spPr>
          <a:xfrm>
            <a:off x="11396084"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02</a:t>
            </a:r>
            <a:endParaRPr sz="3733" dirty="0">
              <a:uFillTx/>
              <a:latin typeface="Arial" panose="020B0604020202020204" pitchFamily="34" charset="0"/>
              <a:cs typeface="Arial" panose="020B0604020202020204" pitchFamily="34" charset="0"/>
              <a:sym typeface="Arial"/>
            </a:endParaRPr>
          </a:p>
        </p:txBody>
      </p:sp>
      <p:sp>
        <p:nvSpPr>
          <p:cNvPr id="529" name="Google Shape;529;p71"/>
          <p:cNvSpPr txBox="1">
            <a:spLocks/>
          </p:cNvSpPr>
          <p:nvPr/>
        </p:nvSpPr>
        <p:spPr>
          <a:xfrm>
            <a:off x="11396084" y="4230887"/>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26 </a:t>
            </a:r>
            <a:r>
              <a:rPr lang="en" sz="2133" dirty="0">
                <a:uFillTx/>
                <a:latin typeface="Arial" panose="020B0604020202020204" pitchFamily="34" charset="0"/>
                <a:ea typeface="PT Serif"/>
                <a:cs typeface="Arial" panose="020B0604020202020204" pitchFamily="34" charset="0"/>
                <a:sym typeface="PT Serif"/>
              </a:rPr>
              <a:t>Kit &amp; James appt 1600-&gt;</a:t>
            </a:r>
            <a:endParaRPr sz="3733" dirty="0">
              <a:uFillTx/>
              <a:latin typeface="Arial" panose="020B0604020202020204" pitchFamily="34" charset="0"/>
              <a:cs typeface="Arial" panose="020B0604020202020204" pitchFamily="34" charset="0"/>
              <a:sym typeface="Arial"/>
            </a:endParaRPr>
          </a:p>
        </p:txBody>
      </p:sp>
      <p:sp>
        <p:nvSpPr>
          <p:cNvPr id="534" name="Google Shape;534;p71"/>
          <p:cNvSpPr txBox="1">
            <a:spLocks/>
          </p:cNvSpPr>
          <p:nvPr/>
        </p:nvSpPr>
        <p:spPr>
          <a:xfrm>
            <a:off x="11396084"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19</a:t>
            </a:r>
            <a:endParaRPr sz="3733" dirty="0">
              <a:uFillTx/>
              <a:latin typeface="Arial" panose="020B0604020202020204" pitchFamily="34" charset="0"/>
              <a:cs typeface="Arial" panose="020B0604020202020204" pitchFamily="34" charset="0"/>
              <a:sym typeface="Arial"/>
            </a:endParaRPr>
          </a:p>
        </p:txBody>
      </p:sp>
      <p:sp>
        <p:nvSpPr>
          <p:cNvPr id="539" name="Google Shape;539;p71"/>
          <p:cNvSpPr txBox="1">
            <a:spLocks/>
          </p:cNvSpPr>
          <p:nvPr/>
        </p:nvSpPr>
        <p:spPr>
          <a:xfrm>
            <a:off x="11396084" y="6254535"/>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09 </a:t>
            </a:r>
            <a:r>
              <a:rPr lang="en" sz="2133" dirty="0">
                <a:uFillTx/>
                <a:latin typeface="Arial" panose="020B0604020202020204" pitchFamily="34" charset="0"/>
                <a:ea typeface="PT Serif"/>
                <a:cs typeface="Arial" panose="020B0604020202020204" pitchFamily="34" charset="0"/>
                <a:sym typeface="PT Serif"/>
              </a:rPr>
              <a:t>Kit &amp; James appt 1600 -&gt;</a:t>
            </a:r>
            <a:endParaRPr sz="3733" dirty="0">
              <a:uFillTx/>
              <a:latin typeface="Arial" panose="020B0604020202020204" pitchFamily="34" charset="0"/>
              <a:cs typeface="Arial" panose="020B0604020202020204" pitchFamily="34" charset="0"/>
              <a:sym typeface="Arial"/>
            </a:endParaRPr>
          </a:p>
        </p:txBody>
      </p:sp>
      <p:sp>
        <p:nvSpPr>
          <p:cNvPr id="544" name="Google Shape;544;p71"/>
          <p:cNvSpPr txBox="1">
            <a:spLocks/>
          </p:cNvSpPr>
          <p:nvPr/>
        </p:nvSpPr>
        <p:spPr>
          <a:xfrm>
            <a:off x="11396084" y="7718940"/>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466710" marR="0" indent="-466710" defTabSz="2438430" hangingPunct="1">
              <a:lnSpc>
                <a:spcPct val="100000"/>
              </a:lnSpc>
              <a:buClr>
                <a:srgbClr val="EEEEEE"/>
              </a:buClr>
              <a:buSzPts val="800"/>
            </a:pPr>
            <a:r>
              <a:rPr lang="en" sz="2133" b="1" dirty="0">
                <a:uFillTx/>
                <a:latin typeface="Arial" panose="020B0604020202020204" pitchFamily="34" charset="0"/>
                <a:ea typeface="PT Serif"/>
                <a:cs typeface="Arial" panose="020B0604020202020204" pitchFamily="34" charset="0"/>
                <a:sym typeface="PT Serif"/>
              </a:rPr>
              <a:t>23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49" name="Google Shape;549;p71"/>
          <p:cNvSpPr txBox="1">
            <a:spLocks/>
          </p:cNvSpPr>
          <p:nvPr/>
        </p:nvSpPr>
        <p:spPr>
          <a:xfrm>
            <a:off x="11396084"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02 </a:t>
            </a:r>
            <a:r>
              <a:rPr lang="en" sz="2133" dirty="0">
                <a:uFillTx/>
                <a:latin typeface="Arial" panose="020B0604020202020204" pitchFamily="34" charset="0"/>
                <a:ea typeface="PT Serif"/>
                <a:cs typeface="Arial" panose="020B0604020202020204" pitchFamily="34" charset="0"/>
                <a:sym typeface="PT Serif"/>
              </a:rPr>
              <a:t>Carl OOO</a:t>
            </a:r>
          </a:p>
          <a:p>
            <a:pPr marL="350018" marR="0" indent="-350018" defTabSz="2438430" hangingPunct="1">
              <a:lnSpc>
                <a:spcPct val="100000"/>
              </a:lnSpc>
              <a:buClr>
                <a:srgbClr val="000000"/>
              </a:buClr>
            </a:pPr>
            <a:r>
              <a:rPr lang="en" sz="2133" dirty="0">
                <a:uFillTx/>
                <a:latin typeface="Arial" panose="020B0604020202020204" pitchFamily="34" charset="0"/>
                <a:cs typeface="Arial" panose="020B0604020202020204" pitchFamily="34" charset="0"/>
                <a:sym typeface="PT Serif"/>
              </a:rPr>
              <a:t>      Kit &amp; James appt 1600-&gt;</a:t>
            </a:r>
            <a:endParaRPr sz="3733" dirty="0">
              <a:uFillTx/>
              <a:latin typeface="Arial" panose="020B0604020202020204" pitchFamily="34" charset="0"/>
              <a:cs typeface="Arial" panose="020B0604020202020204" pitchFamily="34" charset="0"/>
              <a:sym typeface="Arial"/>
            </a:endParaRPr>
          </a:p>
        </p:txBody>
      </p:sp>
      <p:sp>
        <p:nvSpPr>
          <p:cNvPr id="554" name="Google Shape;554;p71"/>
          <p:cNvSpPr txBox="1">
            <a:spLocks/>
          </p:cNvSpPr>
          <p:nvPr/>
        </p:nvSpPr>
        <p:spPr>
          <a:xfrm>
            <a:off x="11396084" y="9742591"/>
            <a:ext cx="3753499" cy="614259"/>
          </a:xfrm>
          <a:prstGeom prst="rect">
            <a:avLst/>
          </a:prstGeom>
          <a:solidFill>
            <a:schemeClr val="accent3"/>
          </a:solidFill>
          <a:ln>
            <a:noFill/>
          </a:ln>
        </p:spPr>
        <p:txBody>
          <a:bodyPr spcFirstLastPara="1" wrap="square" lIns="108000" tIns="108000" rIns="108000" bIns="108000" anchor="ctr" anchorCtr="0">
            <a:noAutofit/>
          </a:bodyPr>
          <a:lstStyle>
            <a:defPPr marR="0" lvl="0" algn="l" rtl="0">
              <a:lnSpc>
                <a:spcPct val="100000"/>
              </a:lnSpc>
              <a:spcBef>
                <a:spcPts val="0"/>
              </a:spcBef>
              <a:spcAft>
                <a:spcPts val="0"/>
              </a:spcAft>
            </a:defPPr>
            <a:lvl1pPr marL="131255" indent="-131255">
              <a:buNone/>
              <a:defRPr sz="800" b="1">
                <a:latin typeface="PT Serif"/>
                <a:ea typeface="PT Serif"/>
                <a:cs typeface="PT Serif"/>
              </a:defRPr>
            </a:lvl1pPr>
          </a:lstStyle>
          <a:p>
            <a:pPr marL="465672" marR="0" indent="-465672" defTabSz="2438430" hangingPunct="1">
              <a:lnSpc>
                <a:spcPct val="100000"/>
              </a:lnSpc>
              <a:buClr>
                <a:srgbClr val="000000"/>
              </a:buClr>
            </a:pPr>
            <a:r>
              <a:rPr lang="en" sz="2133" dirty="0">
                <a:uFillTx/>
                <a:latin typeface="Arial" panose="020B0604020202020204" pitchFamily="34" charset="0"/>
                <a:cs typeface="Arial" panose="020B0604020202020204" pitchFamily="34" charset="0"/>
                <a:sym typeface="PT Serif"/>
              </a:rPr>
              <a:t>09</a:t>
            </a:r>
            <a:endParaRPr sz="2133" b="0" dirty="0">
              <a:uFillTx/>
              <a:latin typeface="Arial" panose="020B0604020202020204" pitchFamily="34" charset="0"/>
              <a:cs typeface="Arial" panose="020B0604020202020204" pitchFamily="34" charset="0"/>
              <a:sym typeface="Arial"/>
            </a:endParaRPr>
          </a:p>
        </p:txBody>
      </p:sp>
      <p:sp>
        <p:nvSpPr>
          <p:cNvPr id="559" name="Google Shape;559;p71"/>
          <p:cNvSpPr txBox="1">
            <a:spLocks/>
          </p:cNvSpPr>
          <p:nvPr/>
        </p:nvSpPr>
        <p:spPr>
          <a:xfrm>
            <a:off x="11396084"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16</a:t>
            </a:r>
            <a:endParaRPr sz="3733" dirty="0">
              <a:uFillTx/>
              <a:latin typeface="Arial" panose="020B0604020202020204" pitchFamily="34" charset="0"/>
              <a:cs typeface="Arial" panose="020B0604020202020204" pitchFamily="34" charset="0"/>
              <a:sym typeface="Arial"/>
            </a:endParaRPr>
          </a:p>
        </p:txBody>
      </p:sp>
      <p:sp>
        <p:nvSpPr>
          <p:cNvPr id="564" name="Google Shape;564;p71"/>
          <p:cNvSpPr txBox="1">
            <a:spLocks/>
          </p:cNvSpPr>
          <p:nvPr/>
        </p:nvSpPr>
        <p:spPr>
          <a:xfrm>
            <a:off x="11396084" y="11206996"/>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465672" marR="0" indent="-465672"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23</a:t>
            </a:r>
            <a:endParaRPr lang="en-US" sz="2133" dirty="0">
              <a:uFillTx/>
              <a:latin typeface="Arial" panose="020B0604020202020204" pitchFamily="34" charset="0"/>
              <a:ea typeface="PT Serif"/>
              <a:cs typeface="Arial" panose="020B0604020202020204" pitchFamily="34" charset="0"/>
              <a:sym typeface="PT Serif"/>
            </a:endParaRPr>
          </a:p>
        </p:txBody>
      </p:sp>
      <p:sp>
        <p:nvSpPr>
          <p:cNvPr id="569" name="Google Shape;569;p71"/>
          <p:cNvSpPr txBox="1">
            <a:spLocks/>
          </p:cNvSpPr>
          <p:nvPr/>
        </p:nvSpPr>
        <p:spPr>
          <a:xfrm>
            <a:off x="11396084" y="2535090"/>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Wednesday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4" name="Google Shape;574;p71"/>
          <p:cNvSpPr txBox="1">
            <a:spLocks/>
          </p:cNvSpPr>
          <p:nvPr/>
        </p:nvSpPr>
        <p:spPr>
          <a:xfrm>
            <a:off x="11396084"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16 </a:t>
            </a:r>
            <a:r>
              <a:rPr lang="en" sz="2133" dirty="0">
                <a:uFillTx/>
                <a:latin typeface="Arial" panose="020B0604020202020204" pitchFamily="34" charset="0"/>
                <a:ea typeface="PT Serif"/>
                <a:cs typeface="Arial" panose="020B0604020202020204" pitchFamily="34" charset="0"/>
                <a:sym typeface="PT Serif"/>
              </a:rPr>
              <a:t>Kit &amp; James appt 1600-&gt;</a:t>
            </a:r>
            <a:endParaRPr sz="3733" dirty="0">
              <a:uFillTx/>
              <a:latin typeface="Arial" panose="020B0604020202020204" pitchFamily="34" charset="0"/>
              <a:cs typeface="Arial" panose="020B0604020202020204" pitchFamily="34" charset="0"/>
              <a:sym typeface="Arial"/>
            </a:endParaRPr>
          </a:p>
        </p:txBody>
      </p:sp>
      <p:sp>
        <p:nvSpPr>
          <p:cNvPr id="594" name="Google Shape;594;p71"/>
          <p:cNvSpPr txBox="1">
            <a:spLocks/>
          </p:cNvSpPr>
          <p:nvPr/>
        </p:nvSpPr>
        <p:spPr>
          <a:xfrm>
            <a:off x="11396084"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30</a:t>
            </a:r>
            <a:endParaRPr sz="3733" dirty="0">
              <a:uFillTx/>
              <a:latin typeface="Arial" panose="020B0604020202020204" pitchFamily="34" charset="0"/>
              <a:cs typeface="Arial" panose="020B0604020202020204" pitchFamily="34" charset="0"/>
              <a:sym typeface="Arial"/>
            </a:endParaRPr>
          </a:p>
        </p:txBody>
      </p:sp>
      <p:cxnSp>
        <p:nvCxnSpPr>
          <p:cNvPr id="601" name="Google Shape;601;p71"/>
          <p:cNvCxnSpPr>
            <a:cxnSpLocks/>
          </p:cNvCxnSpPr>
          <p:nvPr/>
        </p:nvCxnSpPr>
        <p:spPr>
          <a:xfrm>
            <a:off x="11396084"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8" name="Google Shape;528;p71"/>
          <p:cNvSpPr txBox="1">
            <a:spLocks/>
          </p:cNvSpPr>
          <p:nvPr/>
        </p:nvSpPr>
        <p:spPr>
          <a:xfrm>
            <a:off x="15485768"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03  </a:t>
            </a:r>
            <a:endParaRPr sz="3733" dirty="0">
              <a:uFillTx/>
              <a:latin typeface="Arial" panose="020B0604020202020204" pitchFamily="34" charset="0"/>
              <a:cs typeface="Arial" panose="020B0604020202020204" pitchFamily="34" charset="0"/>
              <a:sym typeface="Arial"/>
            </a:endParaRPr>
          </a:p>
        </p:txBody>
      </p:sp>
      <p:sp>
        <p:nvSpPr>
          <p:cNvPr id="533" name="Google Shape;533;p71"/>
          <p:cNvSpPr txBox="1">
            <a:spLocks/>
          </p:cNvSpPr>
          <p:nvPr/>
        </p:nvSpPr>
        <p:spPr>
          <a:xfrm>
            <a:off x="15485768" y="423088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US" sz="2133" b="1" spc="-107" dirty="0">
                <a:uFillTx/>
                <a:latin typeface="Arial" panose="020B0604020202020204" pitchFamily="34" charset="0"/>
                <a:ea typeface="PT Serif"/>
                <a:cs typeface="Arial" panose="020B0604020202020204" pitchFamily="34" charset="0"/>
                <a:sym typeface="PT Serif"/>
              </a:rPr>
              <a:t>27</a:t>
            </a:r>
            <a:endParaRPr lang="en-US" sz="3733" spc="-107" dirty="0">
              <a:uFillTx/>
              <a:latin typeface="Arial" panose="020B0604020202020204" pitchFamily="34" charset="0"/>
              <a:cs typeface="Arial" panose="020B0604020202020204" pitchFamily="34" charset="0"/>
              <a:sym typeface="Arial"/>
            </a:endParaRPr>
          </a:p>
        </p:txBody>
      </p:sp>
      <p:sp>
        <p:nvSpPr>
          <p:cNvPr id="538" name="Google Shape;538;p71"/>
          <p:cNvSpPr txBox="1">
            <a:spLocks/>
          </p:cNvSpPr>
          <p:nvPr/>
        </p:nvSpPr>
        <p:spPr>
          <a:xfrm>
            <a:off x="15485768" y="3498681"/>
            <a:ext cx="3753499" cy="614259"/>
          </a:xfrm>
          <a:prstGeom prst="rect">
            <a:avLst/>
          </a:prstGeom>
          <a:solidFill>
            <a:srgbClr val="FFC000"/>
          </a:solidFill>
          <a:ln>
            <a:noFill/>
          </a:ln>
        </p:spPr>
        <p:txBody>
          <a:bodyPr spcFirstLastPara="1" wrap="square" lIns="108000" tIns="108000" rIns="108000" bIns="108000" anchor="ctr" anchorCtr="0">
            <a:noAutofit/>
          </a:bodyPr>
          <a:lstStyle/>
          <a:p>
            <a:pPr marL="269073" marR="0" indent="-269073" defTabSz="2438430" hangingPunct="1">
              <a:lnSpc>
                <a:spcPct val="100000"/>
              </a:lnSpc>
              <a:buClr>
                <a:srgbClr val="000000"/>
              </a:buClr>
              <a:buSzPts val="800"/>
            </a:pPr>
            <a:r>
              <a:rPr lang="en" sz="2133" b="1">
                <a:uFillTx/>
                <a:latin typeface="Arial" panose="020B0604020202020204" pitchFamily="34" charset="0"/>
                <a:ea typeface="PT Serif"/>
                <a:cs typeface="Arial" panose="020B0604020202020204" pitchFamily="34" charset="0"/>
                <a:sym typeface="PT Serif"/>
              </a:rPr>
              <a:t>20 </a:t>
            </a:r>
            <a:r>
              <a:rPr lang="en" sz="2133">
                <a:uFillTx/>
                <a:latin typeface="Arial" panose="020B0604020202020204" pitchFamily="34" charset="0"/>
                <a:ea typeface="PT Serif"/>
                <a:cs typeface="Arial" panose="020B0604020202020204" pitchFamily="34" charset="0"/>
                <a:sym typeface="PT Serif"/>
              </a:rPr>
              <a:t>Kickoff</a:t>
            </a:r>
            <a:endParaRPr sz="3733" dirty="0">
              <a:uFillTx/>
              <a:latin typeface="Arial" panose="020B0604020202020204" pitchFamily="34" charset="0"/>
              <a:cs typeface="Arial" panose="020B0604020202020204" pitchFamily="34" charset="0"/>
              <a:sym typeface="Arial"/>
            </a:endParaRPr>
          </a:p>
        </p:txBody>
      </p:sp>
      <p:sp>
        <p:nvSpPr>
          <p:cNvPr id="543" name="Google Shape;543;p71"/>
          <p:cNvSpPr txBox="1">
            <a:spLocks/>
          </p:cNvSpPr>
          <p:nvPr/>
        </p:nvSpPr>
        <p:spPr>
          <a:xfrm>
            <a:off x="15485768"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10</a:t>
            </a:r>
            <a:endParaRPr sz="3733" dirty="0">
              <a:uFillTx/>
              <a:latin typeface="Arial" panose="020B0604020202020204" pitchFamily="34" charset="0"/>
              <a:cs typeface="Arial" panose="020B0604020202020204" pitchFamily="34" charset="0"/>
              <a:sym typeface="Arial"/>
            </a:endParaRPr>
          </a:p>
        </p:txBody>
      </p:sp>
      <p:sp>
        <p:nvSpPr>
          <p:cNvPr id="548" name="Google Shape;548;p71"/>
          <p:cNvSpPr txBox="1">
            <a:spLocks/>
          </p:cNvSpPr>
          <p:nvPr/>
        </p:nvSpPr>
        <p:spPr>
          <a:xfrm>
            <a:off x="15485768" y="77189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466694" marR="0" indent="-466694"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24</a:t>
            </a:r>
            <a:r>
              <a:rPr lang="en" sz="2133" dirty="0">
                <a:uFillTx/>
                <a:latin typeface="Arial" panose="020B0604020202020204" pitchFamily="34" charset="0"/>
                <a:ea typeface="PT Serif"/>
                <a:cs typeface="Arial" panose="020B0604020202020204" pitchFamily="34" charset="0"/>
                <a:sym typeface="PT Serif"/>
              </a:rPr>
              <a:t>  Kit OOO</a:t>
            </a:r>
            <a:endParaRPr sz="3733" dirty="0">
              <a:uFillTx/>
              <a:latin typeface="Arial" panose="020B0604020202020204" pitchFamily="34" charset="0"/>
              <a:cs typeface="Arial" panose="020B0604020202020204" pitchFamily="34" charset="0"/>
              <a:sym typeface="Arial"/>
            </a:endParaRPr>
          </a:p>
        </p:txBody>
      </p:sp>
      <p:sp>
        <p:nvSpPr>
          <p:cNvPr id="553" name="Google Shape;553;p71"/>
          <p:cNvSpPr txBox="1">
            <a:spLocks/>
          </p:cNvSpPr>
          <p:nvPr/>
        </p:nvSpPr>
        <p:spPr>
          <a:xfrm>
            <a:off x="15485768"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03  </a:t>
            </a:r>
            <a:endParaRPr sz="3733" dirty="0">
              <a:uFillTx/>
              <a:latin typeface="Arial" panose="020B0604020202020204" pitchFamily="34" charset="0"/>
              <a:cs typeface="Arial" panose="020B0604020202020204" pitchFamily="34" charset="0"/>
              <a:sym typeface="Arial"/>
            </a:endParaRPr>
          </a:p>
        </p:txBody>
      </p:sp>
      <p:sp>
        <p:nvSpPr>
          <p:cNvPr id="558" name="Google Shape;558;p71"/>
          <p:cNvSpPr txBox="1">
            <a:spLocks/>
          </p:cNvSpPr>
          <p:nvPr/>
        </p:nvSpPr>
        <p:spPr>
          <a:xfrm>
            <a:off x="15485768" y="97425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10</a:t>
            </a:r>
            <a:endParaRPr sz="3733" dirty="0">
              <a:uFillTx/>
              <a:latin typeface="Arial" panose="020B0604020202020204" pitchFamily="34" charset="0"/>
              <a:cs typeface="Arial" panose="020B0604020202020204" pitchFamily="34" charset="0"/>
              <a:sym typeface="Arial"/>
            </a:endParaRPr>
          </a:p>
        </p:txBody>
      </p:sp>
      <p:sp>
        <p:nvSpPr>
          <p:cNvPr id="563" name="Google Shape;563;p71"/>
          <p:cNvSpPr txBox="1">
            <a:spLocks/>
          </p:cNvSpPr>
          <p:nvPr/>
        </p:nvSpPr>
        <p:spPr>
          <a:xfrm>
            <a:off x="15485768"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17  </a:t>
            </a:r>
            <a:endParaRPr sz="3733" dirty="0">
              <a:uFillTx/>
              <a:latin typeface="Arial" panose="020B0604020202020204" pitchFamily="34" charset="0"/>
              <a:cs typeface="Arial" panose="020B0604020202020204" pitchFamily="34" charset="0"/>
              <a:sym typeface="Arial"/>
            </a:endParaRPr>
          </a:p>
        </p:txBody>
      </p:sp>
      <p:sp>
        <p:nvSpPr>
          <p:cNvPr id="568" name="Google Shape;568;p71"/>
          <p:cNvSpPr txBox="1">
            <a:spLocks/>
          </p:cNvSpPr>
          <p:nvPr/>
        </p:nvSpPr>
        <p:spPr>
          <a:xfrm>
            <a:off x="15485768"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24</a:t>
            </a:r>
            <a:endParaRPr sz="3733" dirty="0">
              <a:uFillTx/>
              <a:latin typeface="Arial" panose="020B0604020202020204" pitchFamily="34" charset="0"/>
              <a:cs typeface="Arial" panose="020B0604020202020204" pitchFamily="34" charset="0"/>
              <a:sym typeface="Arial"/>
            </a:endParaRPr>
          </a:p>
        </p:txBody>
      </p:sp>
      <p:sp>
        <p:nvSpPr>
          <p:cNvPr id="573" name="Google Shape;573;p71"/>
          <p:cNvSpPr txBox="1">
            <a:spLocks/>
          </p:cNvSpPr>
          <p:nvPr/>
        </p:nvSpPr>
        <p:spPr>
          <a:xfrm>
            <a:off x="15485768" y="2535090"/>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Thursday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8" name="Google Shape;578;p71"/>
          <p:cNvSpPr txBox="1">
            <a:spLocks/>
          </p:cNvSpPr>
          <p:nvPr/>
        </p:nvSpPr>
        <p:spPr>
          <a:xfrm>
            <a:off x="15485768"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dirty="0">
                <a:uFillTx/>
                <a:latin typeface="Arial" panose="020B0604020202020204" pitchFamily="34" charset="0"/>
                <a:ea typeface="PT Serif"/>
                <a:cs typeface="Arial" panose="020B0604020202020204" pitchFamily="34" charset="0"/>
                <a:sym typeface="PT Serif"/>
              </a:rPr>
              <a:t>17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98" name="Google Shape;598;p71"/>
          <p:cNvSpPr txBox="1">
            <a:spLocks/>
          </p:cNvSpPr>
          <p:nvPr/>
        </p:nvSpPr>
        <p:spPr>
          <a:xfrm>
            <a:off x="15485768"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31  </a:t>
            </a:r>
            <a:endParaRPr sz="3733" dirty="0">
              <a:uFillTx/>
              <a:latin typeface="Arial" panose="020B0604020202020204" pitchFamily="34" charset="0"/>
              <a:cs typeface="Arial" panose="020B0604020202020204" pitchFamily="34" charset="0"/>
              <a:sym typeface="Arial"/>
            </a:endParaRPr>
          </a:p>
        </p:txBody>
      </p:sp>
      <p:cxnSp>
        <p:nvCxnSpPr>
          <p:cNvPr id="602" name="Google Shape;602;p71"/>
          <p:cNvCxnSpPr>
            <a:cxnSpLocks/>
          </p:cNvCxnSpPr>
          <p:nvPr/>
        </p:nvCxnSpPr>
        <p:spPr>
          <a:xfrm>
            <a:off x="15485768"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7" name="Google Shape;527;p71"/>
          <p:cNvSpPr txBox="1">
            <a:spLocks/>
          </p:cNvSpPr>
          <p:nvPr/>
        </p:nvSpPr>
        <p:spPr>
          <a:xfrm>
            <a:off x="19575451"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04  </a:t>
            </a:r>
            <a:r>
              <a:rPr lang="en" sz="2133" dirty="0">
                <a:uFillTx/>
                <a:latin typeface="Arial" panose="020B0604020202020204" pitchFamily="34" charset="0"/>
                <a:ea typeface="PT Serif"/>
                <a:cs typeface="Arial" panose="020B0604020202020204" pitchFamily="34" charset="0"/>
                <a:sym typeface="PT Serif"/>
              </a:rPr>
              <a:t>Tami OOO</a:t>
            </a:r>
            <a:endParaRPr sz="3733" dirty="0">
              <a:uFillTx/>
              <a:latin typeface="Arial" panose="020B0604020202020204" pitchFamily="34" charset="0"/>
              <a:cs typeface="Arial" panose="020B0604020202020204" pitchFamily="34" charset="0"/>
              <a:sym typeface="Arial"/>
            </a:endParaRPr>
          </a:p>
        </p:txBody>
      </p:sp>
      <p:sp>
        <p:nvSpPr>
          <p:cNvPr id="532" name="Google Shape;532;p71"/>
          <p:cNvSpPr txBox="1">
            <a:spLocks/>
          </p:cNvSpPr>
          <p:nvPr/>
        </p:nvSpPr>
        <p:spPr>
          <a:xfrm>
            <a:off x="19575451" y="423088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28 </a:t>
            </a:r>
            <a:r>
              <a:rPr lang="en" sz="2133" dirty="0">
                <a:uFillTx/>
                <a:latin typeface="Arial" panose="020B0604020202020204" pitchFamily="34" charset="0"/>
                <a:ea typeface="PT Serif"/>
                <a:cs typeface="Arial" panose="020B0604020202020204" pitchFamily="34" charset="0"/>
                <a:sym typeface="PT Serif"/>
              </a:rPr>
              <a:t>Tracey OOO</a:t>
            </a:r>
            <a:endParaRPr sz="3733" dirty="0">
              <a:uFillTx/>
              <a:latin typeface="Arial" panose="020B0604020202020204" pitchFamily="34" charset="0"/>
              <a:cs typeface="Arial" panose="020B0604020202020204" pitchFamily="34" charset="0"/>
              <a:sym typeface="Arial"/>
            </a:endParaRPr>
          </a:p>
        </p:txBody>
      </p:sp>
      <p:sp>
        <p:nvSpPr>
          <p:cNvPr id="537" name="Google Shape;537;p71"/>
          <p:cNvSpPr txBox="1">
            <a:spLocks/>
          </p:cNvSpPr>
          <p:nvPr/>
        </p:nvSpPr>
        <p:spPr>
          <a:xfrm>
            <a:off x="19575451"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21</a:t>
            </a:r>
            <a:endParaRPr sz="3733" dirty="0">
              <a:uFillTx/>
              <a:latin typeface="Arial" panose="020B0604020202020204" pitchFamily="34" charset="0"/>
              <a:cs typeface="Arial" panose="020B0604020202020204" pitchFamily="34" charset="0"/>
              <a:sym typeface="Arial"/>
            </a:endParaRPr>
          </a:p>
        </p:txBody>
      </p:sp>
      <p:sp>
        <p:nvSpPr>
          <p:cNvPr id="542" name="Google Shape;542;p71"/>
          <p:cNvSpPr txBox="1">
            <a:spLocks/>
          </p:cNvSpPr>
          <p:nvPr/>
        </p:nvSpPr>
        <p:spPr>
          <a:xfrm>
            <a:off x="19575451"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11 </a:t>
            </a:r>
            <a:r>
              <a:rPr lang="en" sz="2133" dirty="0">
                <a:uFillTx/>
                <a:latin typeface="Arial" panose="020B0604020202020204" pitchFamily="34" charset="0"/>
                <a:ea typeface="PT Serif"/>
                <a:cs typeface="Arial" panose="020B0604020202020204" pitchFamily="34" charset="0"/>
                <a:sym typeface="PT Serif"/>
              </a:rPr>
              <a:t>Jessie appt 12-14</a:t>
            </a:r>
            <a:endParaRPr sz="3733" dirty="0">
              <a:uFillTx/>
              <a:latin typeface="Arial" panose="020B0604020202020204" pitchFamily="34" charset="0"/>
              <a:cs typeface="Arial" panose="020B0604020202020204" pitchFamily="34" charset="0"/>
              <a:sym typeface="Arial"/>
            </a:endParaRPr>
          </a:p>
        </p:txBody>
      </p:sp>
      <p:sp>
        <p:nvSpPr>
          <p:cNvPr id="547" name="Google Shape;547;p71"/>
          <p:cNvSpPr txBox="1">
            <a:spLocks/>
          </p:cNvSpPr>
          <p:nvPr/>
        </p:nvSpPr>
        <p:spPr>
          <a:xfrm>
            <a:off x="19575451" y="77189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25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52" name="Google Shape;552;p71"/>
          <p:cNvSpPr txBox="1">
            <a:spLocks/>
          </p:cNvSpPr>
          <p:nvPr/>
        </p:nvSpPr>
        <p:spPr>
          <a:xfrm>
            <a:off x="19575451"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04 </a:t>
            </a:r>
            <a:r>
              <a:rPr lang="en" sz="2133" dirty="0">
                <a:uFillTx/>
                <a:latin typeface="Arial" panose="020B0604020202020204" pitchFamily="34" charset="0"/>
                <a:ea typeface="PT Serif"/>
                <a:cs typeface="Arial" panose="020B0604020202020204" pitchFamily="34" charset="0"/>
                <a:sym typeface="PT Serif"/>
              </a:rPr>
              <a:t>Jared OOO</a:t>
            </a:r>
            <a:endParaRPr sz="3733" dirty="0">
              <a:uFillTx/>
              <a:latin typeface="Arial" panose="020B0604020202020204" pitchFamily="34" charset="0"/>
              <a:cs typeface="Arial" panose="020B0604020202020204" pitchFamily="34" charset="0"/>
              <a:sym typeface="Arial"/>
            </a:endParaRPr>
          </a:p>
        </p:txBody>
      </p:sp>
      <p:sp>
        <p:nvSpPr>
          <p:cNvPr id="557" name="Google Shape;557;p71"/>
          <p:cNvSpPr txBox="1">
            <a:spLocks/>
          </p:cNvSpPr>
          <p:nvPr/>
        </p:nvSpPr>
        <p:spPr>
          <a:xfrm>
            <a:off x="19575451" y="97425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11 </a:t>
            </a:r>
            <a:r>
              <a:rPr lang="en" sz="2133" dirty="0">
                <a:uFillTx/>
                <a:latin typeface="Arial" panose="020B0604020202020204" pitchFamily="34" charset="0"/>
                <a:ea typeface="PT Serif"/>
                <a:cs typeface="Arial" panose="020B0604020202020204" pitchFamily="34" charset="0"/>
                <a:sym typeface="PT Serif"/>
              </a:rPr>
              <a:t>Jessie appt 12-1400</a:t>
            </a:r>
            <a:endParaRPr sz="3733" dirty="0">
              <a:uFillTx/>
              <a:latin typeface="Arial" panose="020B0604020202020204" pitchFamily="34" charset="0"/>
              <a:cs typeface="Arial" panose="020B0604020202020204" pitchFamily="34" charset="0"/>
              <a:sym typeface="Arial"/>
            </a:endParaRPr>
          </a:p>
        </p:txBody>
      </p:sp>
      <p:sp>
        <p:nvSpPr>
          <p:cNvPr id="562" name="Google Shape;562;p71"/>
          <p:cNvSpPr txBox="1">
            <a:spLocks/>
          </p:cNvSpPr>
          <p:nvPr/>
        </p:nvSpPr>
        <p:spPr>
          <a:xfrm>
            <a:off x="19575451"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18</a:t>
            </a:r>
            <a:endParaRPr sz="3733" dirty="0">
              <a:uFillTx/>
              <a:latin typeface="Arial" panose="020B0604020202020204" pitchFamily="34" charset="0"/>
              <a:cs typeface="Arial" panose="020B0604020202020204" pitchFamily="34" charset="0"/>
              <a:sym typeface="Arial"/>
            </a:endParaRPr>
          </a:p>
        </p:txBody>
      </p:sp>
      <p:sp>
        <p:nvSpPr>
          <p:cNvPr id="567" name="Google Shape;567;p71"/>
          <p:cNvSpPr txBox="1">
            <a:spLocks/>
          </p:cNvSpPr>
          <p:nvPr/>
        </p:nvSpPr>
        <p:spPr>
          <a:xfrm>
            <a:off x="19575451"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25</a:t>
            </a:r>
            <a:endParaRPr sz="3733" dirty="0">
              <a:uFillTx/>
              <a:latin typeface="Arial" panose="020B0604020202020204" pitchFamily="34" charset="0"/>
              <a:cs typeface="Arial" panose="020B0604020202020204" pitchFamily="34" charset="0"/>
              <a:sym typeface="Arial"/>
            </a:endParaRPr>
          </a:p>
        </p:txBody>
      </p:sp>
      <p:sp>
        <p:nvSpPr>
          <p:cNvPr id="572" name="Google Shape;572;p71"/>
          <p:cNvSpPr txBox="1">
            <a:spLocks/>
          </p:cNvSpPr>
          <p:nvPr/>
        </p:nvSpPr>
        <p:spPr>
          <a:xfrm>
            <a:off x="19575451" y="2535091"/>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667" b="1">
                <a:solidFill>
                  <a:schemeClr val="accent1"/>
                </a:solidFill>
                <a:uFillTx/>
                <a:latin typeface="Arial" panose="020B0604020202020204" pitchFamily="34" charset="0"/>
                <a:ea typeface="PT Serif"/>
                <a:cs typeface="Arial" panose="020B0604020202020204" pitchFamily="34" charset="0"/>
                <a:sym typeface="PT Serif"/>
              </a:rPr>
              <a:t>Friday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7" name="Google Shape;577;p71"/>
          <p:cNvSpPr txBox="1">
            <a:spLocks/>
          </p:cNvSpPr>
          <p:nvPr/>
        </p:nvSpPr>
        <p:spPr>
          <a:xfrm>
            <a:off x="19575451"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18 </a:t>
            </a:r>
            <a:r>
              <a:rPr lang="en" sz="2133" dirty="0">
                <a:uFillTx/>
                <a:latin typeface="Arial" panose="020B0604020202020204" pitchFamily="34" charset="0"/>
                <a:ea typeface="PT Serif"/>
                <a:cs typeface="Arial" panose="020B0604020202020204" pitchFamily="34" charset="0"/>
                <a:sym typeface="PT Serif"/>
              </a:rPr>
              <a:t>Kit OOO, Tracey OOO, Tami Async</a:t>
            </a:r>
            <a:endParaRPr sz="3733" dirty="0">
              <a:uFillTx/>
              <a:latin typeface="Arial" panose="020B0604020202020204" pitchFamily="34" charset="0"/>
              <a:cs typeface="Arial" panose="020B0604020202020204" pitchFamily="34" charset="0"/>
              <a:sym typeface="Arial"/>
            </a:endParaRPr>
          </a:p>
        </p:txBody>
      </p:sp>
      <p:sp>
        <p:nvSpPr>
          <p:cNvPr id="597" name="Google Shape;597;p71"/>
          <p:cNvSpPr txBox="1">
            <a:spLocks/>
          </p:cNvSpPr>
          <p:nvPr/>
        </p:nvSpPr>
        <p:spPr>
          <a:xfrm>
            <a:off x="19575451" y="11939207"/>
            <a:ext cx="3753499" cy="614259"/>
          </a:xfrm>
          <a:prstGeom prst="rect">
            <a:avLst/>
          </a:prstGeom>
          <a:solidFill>
            <a:schemeClr val="accent4"/>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April 1  </a:t>
            </a:r>
            <a:r>
              <a:rPr lang="en" sz="2133" dirty="0">
                <a:uFillTx/>
                <a:latin typeface="Arial" panose="020B0604020202020204" pitchFamily="34" charset="0"/>
                <a:ea typeface="PT Serif"/>
                <a:cs typeface="Arial" panose="020B0604020202020204" pitchFamily="34" charset="0"/>
                <a:sym typeface="PT Serif"/>
              </a:rPr>
              <a:t>MVP Launch</a:t>
            </a:r>
            <a:endParaRPr sz="3733" dirty="0">
              <a:uFillTx/>
              <a:latin typeface="Arial" panose="020B0604020202020204" pitchFamily="34" charset="0"/>
              <a:cs typeface="Arial" panose="020B0604020202020204" pitchFamily="34" charset="0"/>
              <a:sym typeface="Arial"/>
            </a:endParaRPr>
          </a:p>
        </p:txBody>
      </p:sp>
      <p:cxnSp>
        <p:nvCxnSpPr>
          <p:cNvPr id="603" name="Google Shape;603;p71"/>
          <p:cNvCxnSpPr>
            <a:cxnSpLocks/>
          </p:cNvCxnSpPr>
          <p:nvPr/>
        </p:nvCxnSpPr>
        <p:spPr>
          <a:xfrm>
            <a:off x="19575451" y="3015869"/>
            <a:ext cx="3753499" cy="0"/>
          </a:xfrm>
          <a:prstGeom prst="straightConnector1">
            <a:avLst/>
          </a:prstGeom>
          <a:noFill/>
          <a:ln w="9525" cap="flat" cmpd="sng">
            <a:solidFill>
              <a:schemeClr val="accent1"/>
            </a:solidFill>
            <a:prstDash val="solid"/>
            <a:round/>
            <a:headEnd type="none" w="sm" len="sm"/>
            <a:tailEnd type="none" w="sm" len="sm"/>
          </a:ln>
        </p:spPr>
      </p:cxnSp>
      <p:grpSp>
        <p:nvGrpSpPr>
          <p:cNvPr id="7" name="Group 6">
            <a:extLst>
              <a:ext uri="{FF2B5EF4-FFF2-40B4-BE49-F238E27FC236}">
                <a16:creationId xmlns:a16="http://schemas.microsoft.com/office/drawing/2014/main" id="{2D627E44-0429-4494-91FA-8A7D206310C5}"/>
              </a:ext>
            </a:extLst>
          </p:cNvPr>
          <p:cNvGrpSpPr/>
          <p:nvPr/>
        </p:nvGrpSpPr>
        <p:grpSpPr>
          <a:xfrm>
            <a:off x="19668314" y="1655847"/>
            <a:ext cx="3660637" cy="292800"/>
            <a:chOff x="7221336" y="434347"/>
            <a:chExt cx="1372739" cy="109800"/>
          </a:xfrm>
        </p:grpSpPr>
        <p:sp>
          <p:nvSpPr>
            <p:cNvPr id="605" name="Google Shape;605;p71"/>
            <p:cNvSpPr txBox="1"/>
            <p:nvPr/>
          </p:nvSpPr>
          <p:spPr>
            <a:xfrm>
              <a:off x="8075607" y="434347"/>
              <a:ext cx="109800" cy="109800"/>
            </a:xfrm>
            <a:prstGeom prst="rect">
              <a:avLst/>
            </a:prstGeom>
            <a:solidFill>
              <a:schemeClr val="accent4"/>
            </a:solidFill>
            <a:ln>
              <a:noFill/>
            </a:ln>
          </p:spPr>
          <p:txBody>
            <a:bodyPr spcFirstLastPara="1" wrap="square" lIns="108000" tIns="108000" rIns="108000" bIns="108000" anchor="ctr" anchorCtr="0">
              <a:noAutofit/>
            </a:bodyPr>
            <a:lstStyle/>
            <a:p>
              <a:pPr marL="269073" marR="0" indent="-269073" defTabSz="2438430" hangingPunct="1">
                <a:lnSpc>
                  <a:spcPct val="100000"/>
                </a:lnSpc>
                <a:buClr>
                  <a:srgbClr val="000000"/>
                </a:buClr>
                <a:buSzPts val="800"/>
              </a:pPr>
              <a:endParaRPr sz="1800" b="1" dirty="0">
                <a:uFillTx/>
                <a:latin typeface="Arial" panose="020B0604020202020204" pitchFamily="34" charset="0"/>
                <a:ea typeface="PT Serif"/>
                <a:cs typeface="Arial" panose="020B0604020202020204" pitchFamily="34" charset="0"/>
                <a:sym typeface="PT Serif"/>
              </a:endParaRPr>
            </a:p>
          </p:txBody>
        </p:sp>
        <p:sp>
          <p:nvSpPr>
            <p:cNvPr id="606" name="Google Shape;606;p71"/>
            <p:cNvSpPr txBox="1"/>
            <p:nvPr/>
          </p:nvSpPr>
          <p:spPr>
            <a:xfrm>
              <a:off x="7403205" y="437310"/>
              <a:ext cx="545100" cy="103875"/>
            </a:xfrm>
            <a:prstGeom prst="rect">
              <a:avLst/>
            </a:prstGeom>
            <a:noFill/>
            <a:ln>
              <a:noFill/>
            </a:ln>
          </p:spPr>
          <p:txBody>
            <a:bodyPr spcFirstLastPara="1" wrap="square" lIns="0" tIns="0" rIns="0" bIns="0" anchor="ctr" anchorCtr="0">
              <a:spAutoFit/>
            </a:bodyPr>
            <a:lstStyle/>
            <a:p>
              <a:pPr marL="350018" marR="0" indent="-350018" defTabSz="2438430" hangingPunct="1">
                <a:lnSpc>
                  <a:spcPct val="100000"/>
                </a:lnSpc>
                <a:buClr>
                  <a:srgbClr val="000000"/>
                </a:buClr>
              </a:pPr>
              <a:r>
                <a:rPr lang="en" sz="1800">
                  <a:uFillTx/>
                  <a:latin typeface="Arial" panose="020B0604020202020204" pitchFamily="34" charset="0"/>
                  <a:ea typeface="PT Serif"/>
                  <a:cs typeface="Arial" panose="020B0604020202020204" pitchFamily="34" charset="0"/>
                  <a:sym typeface="PT Serif"/>
                </a:rPr>
                <a:t>We are here</a:t>
              </a:r>
              <a:endParaRPr sz="1800" dirty="0">
                <a:uFillTx/>
                <a:latin typeface="Arial" panose="020B0604020202020204" pitchFamily="34" charset="0"/>
                <a:cs typeface="Arial" panose="020B0604020202020204" pitchFamily="34" charset="0"/>
                <a:sym typeface="Arial"/>
              </a:endParaRPr>
            </a:p>
          </p:txBody>
        </p:sp>
        <p:sp>
          <p:nvSpPr>
            <p:cNvPr id="607" name="Google Shape;607;p71"/>
            <p:cNvSpPr txBox="1"/>
            <p:nvPr/>
          </p:nvSpPr>
          <p:spPr>
            <a:xfrm>
              <a:off x="7221336" y="434347"/>
              <a:ext cx="109800" cy="109800"/>
            </a:xfrm>
            <a:prstGeom prst="rect">
              <a:avLst/>
            </a:prstGeom>
            <a:solidFill>
              <a:schemeClr val="accent1"/>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endParaRPr sz="1800" b="1" dirty="0">
                <a:solidFill>
                  <a:srgbClr val="FFFFFF"/>
                </a:solidFill>
                <a:uFillTx/>
                <a:latin typeface="Arial" panose="020B0604020202020204" pitchFamily="34" charset="0"/>
                <a:ea typeface="PT Serif"/>
                <a:cs typeface="Arial" panose="020B0604020202020204" pitchFamily="34" charset="0"/>
                <a:sym typeface="PT Serif"/>
              </a:endParaRPr>
            </a:p>
          </p:txBody>
        </p:sp>
        <p:sp>
          <p:nvSpPr>
            <p:cNvPr id="608" name="Google Shape;608;p71"/>
            <p:cNvSpPr txBox="1"/>
            <p:nvPr/>
          </p:nvSpPr>
          <p:spPr>
            <a:xfrm>
              <a:off x="8257475" y="437310"/>
              <a:ext cx="336600" cy="103875"/>
            </a:xfrm>
            <a:prstGeom prst="rect">
              <a:avLst/>
            </a:prstGeom>
            <a:noFill/>
            <a:ln>
              <a:noFill/>
            </a:ln>
          </p:spPr>
          <p:txBody>
            <a:bodyPr spcFirstLastPara="1" wrap="square" lIns="0" tIns="0" rIns="0" bIns="0" anchor="ctr" anchorCtr="0">
              <a:spAutoFit/>
            </a:bodyPr>
            <a:lstStyle/>
            <a:p>
              <a:pPr marL="350018" marR="0" indent="-350018" defTabSz="2438430" hangingPunct="1">
                <a:lnSpc>
                  <a:spcPct val="100000"/>
                </a:lnSpc>
                <a:buClr>
                  <a:srgbClr val="000000"/>
                </a:buClr>
              </a:pPr>
              <a:r>
                <a:rPr lang="en" sz="1800" dirty="0">
                  <a:uFillTx/>
                  <a:latin typeface="Arial" panose="020B0604020202020204" pitchFamily="34" charset="0"/>
                  <a:ea typeface="PT Serif"/>
                  <a:cs typeface="Arial" panose="020B0604020202020204" pitchFamily="34" charset="0"/>
                  <a:sym typeface="PT Serif"/>
                </a:rPr>
                <a:t>Launch</a:t>
              </a:r>
              <a:endParaRPr sz="1800" dirty="0">
                <a:uFillTx/>
                <a:latin typeface="Arial" panose="020B0604020202020204" pitchFamily="34" charset="0"/>
                <a:cs typeface="Arial" panose="020B0604020202020204" pitchFamily="34" charset="0"/>
                <a:sym typeface="Arial"/>
              </a:endParaRPr>
            </a:p>
          </p:txBody>
        </p:sp>
      </p:grpSp>
      <p:sp>
        <p:nvSpPr>
          <p:cNvPr id="90" name="Google Shape;693;p75">
            <a:extLst>
              <a:ext uri="{FF2B5EF4-FFF2-40B4-BE49-F238E27FC236}">
                <a16:creationId xmlns:a16="http://schemas.microsoft.com/office/drawing/2014/main" id="{86DE6BEB-F570-104C-A594-BED2853BFEC8}"/>
              </a:ext>
            </a:extLst>
          </p:cNvPr>
          <p:cNvSpPr txBox="1"/>
          <p:nvPr/>
        </p:nvSpPr>
        <p:spPr>
          <a:xfrm>
            <a:off x="19562473" y="12730392"/>
            <a:ext cx="3737720" cy="820593"/>
          </a:xfrm>
          <a:prstGeom prst="rect">
            <a:avLst/>
          </a:prstGeom>
          <a:noFill/>
          <a:ln>
            <a:noFill/>
          </a:ln>
        </p:spPr>
        <p:txBody>
          <a:bodyPr spcFirstLastPara="1" wrap="square" lIns="243800" tIns="243800" rIns="243800" bIns="243800" anchor="t" anchorCtr="0">
            <a:spAutoFit/>
          </a:bodyPr>
          <a:lstStyle/>
          <a:p>
            <a:pPr marR="0" algn="r" defTabSz="2438430" hangingPunct="1">
              <a:lnSpc>
                <a:spcPct val="100000"/>
              </a:lnSpc>
              <a:buClr>
                <a:srgbClr val="000000"/>
              </a:buClr>
            </a:pPr>
            <a:r>
              <a:rPr lang="en" sz="2133" dirty="0">
                <a:solidFill>
                  <a:srgbClr val="595959">
                    <a:lumMod val="60000"/>
                    <a:lumOff val="40000"/>
                  </a:srgbClr>
                </a:solidFill>
                <a:uFillTx/>
                <a:latin typeface="PT Serif"/>
                <a:ea typeface="PT Serif"/>
                <a:cs typeface="PT Serif"/>
                <a:sym typeface="PT Serif"/>
              </a:rPr>
              <a:t>Kick-off: 1095-B Tax Form</a:t>
            </a:r>
            <a:endParaRPr sz="1600" b="1" dirty="0">
              <a:solidFill>
                <a:srgbClr val="595959">
                  <a:lumMod val="60000"/>
                  <a:lumOff val="40000"/>
                </a:srgbClr>
              </a:solidFill>
              <a:uFillTx/>
              <a:latin typeface="Century Gothic"/>
              <a:ea typeface="Century Gothic"/>
              <a:cs typeface="Century Gothic"/>
              <a:sym typeface="Century Gothic"/>
            </a:endParaRPr>
          </a:p>
        </p:txBody>
      </p:sp>
      <p:sp>
        <p:nvSpPr>
          <p:cNvPr id="94" name="Project RACI">
            <a:extLst>
              <a:ext uri="{FF2B5EF4-FFF2-40B4-BE49-F238E27FC236}">
                <a16:creationId xmlns:a16="http://schemas.microsoft.com/office/drawing/2014/main" id="{D73C35AE-AABC-49E4-A508-1151D5F5E83F}"/>
              </a:ext>
            </a:extLst>
          </p:cNvPr>
          <p:cNvSpPr>
            <a:spLocks/>
          </p:cNvSpPr>
          <p:nvPr/>
        </p:nvSpPr>
        <p:spPr>
          <a:xfrm>
            <a:off x="1777999" y="1351917"/>
            <a:ext cx="1778447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o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PTO Calendar</a:t>
            </a:r>
            <a:endParaRPr dirty="0">
              <a:latin typeface="PT Serif" panose="020A0603040505020204" pitchFamily="18" charset="77"/>
            </a:endParaRPr>
          </a:p>
        </p:txBody>
      </p:sp>
      <p:sp>
        <p:nvSpPr>
          <p:cNvPr id="95" name="Text">
            <a:extLst>
              <a:ext uri="{FF2B5EF4-FFF2-40B4-BE49-F238E27FC236}">
                <a16:creationId xmlns:a16="http://schemas.microsoft.com/office/drawing/2014/main" id="{A0AD3A34-CCFC-4713-BBDE-92801477ECBD}"/>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7</a:t>
            </a:fld>
            <a:r>
              <a:rPr lang="en-US" sz="1200" cap="all">
                <a:solidFill>
                  <a:srgbClr val="A6AAA9"/>
                </a:solidFill>
                <a:latin typeface="BentonSansF Medium"/>
                <a:ea typeface="BentonSansF Medium"/>
                <a:cs typeface="BentonSansF Medium"/>
                <a:sym typeface="BentonSansF Medium"/>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hidden="1">
            <a:extLst>
              <a:ext uri="{FF2B5EF4-FFF2-40B4-BE49-F238E27FC236}">
                <a16:creationId xmlns:a16="http://schemas.microsoft.com/office/drawing/2014/main" id="{80C1401C-51B8-4F6E-8393-E8D8674E12F4}"/>
              </a:ext>
            </a:extLst>
          </p:cNvPr>
          <p:cNvGraphicFramePr>
            <a:graphicFrameLocks noChangeAspect="1"/>
          </p:cNvGraphicFramePr>
          <p:nvPr>
            <p:custDataLst>
              <p:tags r:id="rId2"/>
            </p:custData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14351" name="think-cell Slide" r:id="rId5" imgW="306" imgH="306" progId="TCLayout.ActiveDocument.1">
                  <p:embed/>
                </p:oleObj>
              </mc:Choice>
              <mc:Fallback>
                <p:oleObj name="think-cell Slide" r:id="rId5" imgW="306" imgH="306" progId="TCLayout.ActiveDocument.1">
                  <p:embed/>
                  <p:pic>
                    <p:nvPicPr>
                      <p:cNvPr id="5" name="Object 2" hidden="1">
                        <a:extLst>
                          <a:ext uri="{FF2B5EF4-FFF2-40B4-BE49-F238E27FC236}">
                            <a16:creationId xmlns:a16="http://schemas.microsoft.com/office/drawing/2014/main" id="{80C1401C-51B8-4F6E-8393-E8D8674E12F4}"/>
                          </a:ext>
                        </a:extLst>
                      </p:cNvPr>
                      <p:cNvPicPr/>
                      <p:nvPr/>
                    </p:nvPicPr>
                    <p:blipFill>
                      <a:blip r:embed="rId6"/>
                      <a:stretch>
                        <a:fillRect/>
                      </a:stretch>
                    </p:blipFill>
                    <p:spPr>
                      <a:xfrm>
                        <a:off x="3176" y="3176"/>
                        <a:ext cx="3176" cy="3176"/>
                      </a:xfrm>
                      <a:prstGeom prst="rect">
                        <a:avLst/>
                      </a:prstGeom>
                    </p:spPr>
                  </p:pic>
                </p:oleObj>
              </mc:Fallback>
            </mc:AlternateContent>
          </a:graphicData>
        </a:graphic>
      </p:graphicFrame>
      <p:sp>
        <p:nvSpPr>
          <p:cNvPr id="44" name="Rectangle 1" hidden="1">
            <a:extLst>
              <a:ext uri="{FF2B5EF4-FFF2-40B4-BE49-F238E27FC236}">
                <a16:creationId xmlns:a16="http://schemas.microsoft.com/office/drawing/2014/main" id="{0ED4B31B-E80E-471E-B08E-83C70E9A2D1D}"/>
              </a:ext>
            </a:extLst>
          </p:cNvPr>
          <p:cNvSpPr/>
          <p:nvPr>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600"/>
              </a:spcBef>
              <a:spcAft>
                <a:spcPts val="600"/>
              </a:spcAft>
            </a:pPr>
            <a:endParaRPr lang="en-US" sz="50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45" name="TextBox 44">
            <a:extLst>
              <a:ext uri="{FF2B5EF4-FFF2-40B4-BE49-F238E27FC236}">
                <a16:creationId xmlns:a16="http://schemas.microsoft.com/office/drawing/2014/main" id="{1341585D-AA10-474C-97FA-75F10386244E}"/>
              </a:ext>
            </a:extLst>
          </p:cNvPr>
          <p:cNvSpPr txBox="1"/>
          <p:nvPr/>
        </p:nvSpPr>
        <p:spPr>
          <a:xfrm>
            <a:off x="1777999" y="3673156"/>
            <a:ext cx="4165599" cy="553997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tx1"/>
                </a:solidFill>
                <a:latin typeface="Arial" panose="020B0604020202020204" pitchFamily="34" charset="0"/>
              </a:rPr>
              <a:t>Relative estimation </a:t>
            </a:r>
            <a:r>
              <a:rPr lang="en-US" sz="3600" dirty="0">
                <a:solidFill>
                  <a:schemeClr val="tx1"/>
                </a:solidFill>
                <a:latin typeface="Arial" panose="020B0604020202020204" pitchFamily="34" charset="0"/>
              </a:rPr>
              <a:t>consists of estimating tasks or User Stories, not separately and in absolute units of time, but by comparison or by grouping of items of equivalent difficulty</a:t>
            </a:r>
          </a:p>
        </p:txBody>
      </p:sp>
      <p:sp>
        <p:nvSpPr>
          <p:cNvPr id="15" name="Project RACI">
            <a:extLst>
              <a:ext uri="{FF2B5EF4-FFF2-40B4-BE49-F238E27FC236}">
                <a16:creationId xmlns:a16="http://schemas.microsoft.com/office/drawing/2014/main" id="{A1B2D2EE-9599-4AF2-B689-64CFFE622AD4}"/>
              </a:ext>
            </a:extLst>
          </p:cNvPr>
          <p:cNvSpPr>
            <a:spLocks/>
          </p:cNvSpPr>
          <p:nvPr/>
        </p:nvSpPr>
        <p:spPr>
          <a:xfrm>
            <a:off x="1777999" y="1351917"/>
            <a:ext cx="1778447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o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Agile Estimation</a:t>
            </a:r>
            <a:endParaRPr dirty="0">
              <a:latin typeface="PT Serif" panose="020A0603040505020204" pitchFamily="18" charset="77"/>
            </a:endParaRPr>
          </a:p>
        </p:txBody>
      </p:sp>
      <p:cxnSp>
        <p:nvCxnSpPr>
          <p:cNvPr id="6" name="Straight Connector 5">
            <a:extLst>
              <a:ext uri="{FF2B5EF4-FFF2-40B4-BE49-F238E27FC236}">
                <a16:creationId xmlns:a16="http://schemas.microsoft.com/office/drawing/2014/main" id="{0C4668B5-0E2A-4DDC-B653-884B49A8C02B}"/>
              </a:ext>
            </a:extLst>
          </p:cNvPr>
          <p:cNvCxnSpPr>
            <a:cxnSpLocks/>
          </p:cNvCxnSpPr>
          <p:nvPr/>
        </p:nvCxnSpPr>
        <p:spPr>
          <a:xfrm>
            <a:off x="17976530" y="3750100"/>
            <a:ext cx="0" cy="8661729"/>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sp>
        <p:nvSpPr>
          <p:cNvPr id="23" name="Text">
            <a:extLst>
              <a:ext uri="{FF2B5EF4-FFF2-40B4-BE49-F238E27FC236}">
                <a16:creationId xmlns:a16="http://schemas.microsoft.com/office/drawing/2014/main" id="{6C01C173-470C-4D18-A556-019E793F2A02}"/>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8</a:t>
            </a:fld>
            <a:r>
              <a:rPr lang="en-US" sz="1200" cap="all">
                <a:solidFill>
                  <a:srgbClr val="A6AAA9"/>
                </a:solidFill>
                <a:latin typeface="BentonSansF Medium"/>
                <a:ea typeface="BentonSansF Medium"/>
                <a:cs typeface="BentonSansF Medium"/>
                <a:sym typeface="BentonSansF Medium"/>
              </a:rPr>
              <a:t>￼</a:t>
            </a:r>
          </a:p>
        </p:txBody>
      </p:sp>
      <p:sp>
        <p:nvSpPr>
          <p:cNvPr id="49" name="TextBox 48">
            <a:extLst>
              <a:ext uri="{FF2B5EF4-FFF2-40B4-BE49-F238E27FC236}">
                <a16:creationId xmlns:a16="http://schemas.microsoft.com/office/drawing/2014/main" id="{288AB68D-9FAE-474F-B152-40850B9109E0}"/>
              </a:ext>
            </a:extLst>
          </p:cNvPr>
          <p:cNvSpPr txBox="1">
            <a:spLocks/>
          </p:cNvSpPr>
          <p:nvPr/>
        </p:nvSpPr>
        <p:spPr>
          <a:xfrm>
            <a:off x="19569009" y="3078499"/>
            <a:ext cx="3881542" cy="166199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tx1"/>
                </a:solidFill>
                <a:latin typeface="Arial" panose="020B0604020202020204" pitchFamily="34" charset="0"/>
              </a:rPr>
              <a:t>Top Tip – </a:t>
            </a:r>
            <a:r>
              <a:rPr lang="en-US" sz="3600" dirty="0">
                <a:solidFill>
                  <a:schemeClr val="tx1"/>
                </a:solidFill>
                <a:latin typeface="Arial" panose="020B0604020202020204" pitchFamily="34" charset="0"/>
              </a:rPr>
              <a:t>Think of what you’d estimate to peel a fruit</a:t>
            </a:r>
          </a:p>
        </p:txBody>
      </p:sp>
      <p:sp>
        <p:nvSpPr>
          <p:cNvPr id="25" name="TextBox 24">
            <a:extLst>
              <a:ext uri="{FF2B5EF4-FFF2-40B4-BE49-F238E27FC236}">
                <a16:creationId xmlns:a16="http://schemas.microsoft.com/office/drawing/2014/main" id="{858C9B33-B4F5-473A-B721-1196BD3B0656}"/>
              </a:ext>
            </a:extLst>
          </p:cNvPr>
          <p:cNvSpPr txBox="1">
            <a:spLocks/>
          </p:cNvSpPr>
          <p:nvPr/>
        </p:nvSpPr>
        <p:spPr>
          <a:xfrm>
            <a:off x="7529539" y="6411640"/>
            <a:ext cx="8861050" cy="1908215"/>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Estimation is considered a commitment not a forecast</a:t>
            </a:r>
          </a:p>
          <a:p>
            <a:pPr>
              <a:lnSpc>
                <a:spcPct val="100000"/>
              </a:lnSpc>
              <a:spcBef>
                <a:spcPts val="0"/>
              </a:spcBef>
            </a:pPr>
            <a:r>
              <a:rPr lang="en-US" dirty="0">
                <a:solidFill>
                  <a:schemeClr val="tx1"/>
                </a:solidFill>
              </a:rPr>
              <a:t>Let’s communicate this better</a:t>
            </a:r>
          </a:p>
        </p:txBody>
      </p:sp>
      <p:sp>
        <p:nvSpPr>
          <p:cNvPr id="26" name="TextBox 25">
            <a:extLst>
              <a:ext uri="{FF2B5EF4-FFF2-40B4-BE49-F238E27FC236}">
                <a16:creationId xmlns:a16="http://schemas.microsoft.com/office/drawing/2014/main" id="{FC949B59-B552-4F03-9944-F9534A146626}"/>
              </a:ext>
            </a:extLst>
          </p:cNvPr>
          <p:cNvSpPr txBox="1">
            <a:spLocks/>
          </p:cNvSpPr>
          <p:nvPr/>
        </p:nvSpPr>
        <p:spPr>
          <a:xfrm>
            <a:off x="7529539" y="9073180"/>
            <a:ext cx="8861050" cy="1231106"/>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We don’t need to be perfect</a:t>
            </a:r>
          </a:p>
          <a:p>
            <a:pPr>
              <a:lnSpc>
                <a:spcPct val="100000"/>
              </a:lnSpc>
              <a:spcBef>
                <a:spcPts val="0"/>
              </a:spcBef>
            </a:pPr>
            <a:r>
              <a:rPr lang="en-US" dirty="0">
                <a:solidFill>
                  <a:schemeClr val="tx1"/>
                </a:solidFill>
              </a:rPr>
              <a:t>In time we will get better</a:t>
            </a:r>
          </a:p>
        </p:txBody>
      </p:sp>
      <p:sp>
        <p:nvSpPr>
          <p:cNvPr id="24" name="TextBox 23">
            <a:extLst>
              <a:ext uri="{FF2B5EF4-FFF2-40B4-BE49-F238E27FC236}">
                <a16:creationId xmlns:a16="http://schemas.microsoft.com/office/drawing/2014/main" id="{BB7220DB-3246-4BFE-88BF-224C88E6E88E}"/>
              </a:ext>
            </a:extLst>
          </p:cNvPr>
          <p:cNvSpPr txBox="1">
            <a:spLocks/>
          </p:cNvSpPr>
          <p:nvPr/>
        </p:nvSpPr>
        <p:spPr>
          <a:xfrm>
            <a:off x="7529539" y="3750100"/>
            <a:ext cx="8861050" cy="1908215"/>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We are inherently bad at estimating in absolute terms</a:t>
            </a:r>
          </a:p>
          <a:p>
            <a:pPr>
              <a:lnSpc>
                <a:spcPct val="100000"/>
              </a:lnSpc>
              <a:spcBef>
                <a:spcPts val="0"/>
              </a:spcBef>
            </a:pPr>
            <a:r>
              <a:rPr lang="en-US" dirty="0">
                <a:solidFill>
                  <a:schemeClr val="tx1"/>
                </a:solidFill>
              </a:rPr>
              <a:t>Let’s get relative</a:t>
            </a:r>
          </a:p>
        </p:txBody>
      </p:sp>
      <p:sp>
        <p:nvSpPr>
          <p:cNvPr id="27" name="TextBox 26">
            <a:extLst>
              <a:ext uri="{FF2B5EF4-FFF2-40B4-BE49-F238E27FC236}">
                <a16:creationId xmlns:a16="http://schemas.microsoft.com/office/drawing/2014/main" id="{A260462C-ECFF-4962-B3D7-CB2B286AC865}"/>
              </a:ext>
            </a:extLst>
          </p:cNvPr>
          <p:cNvSpPr txBox="1">
            <a:spLocks/>
          </p:cNvSpPr>
          <p:nvPr/>
        </p:nvSpPr>
        <p:spPr>
          <a:xfrm>
            <a:off x="7529539" y="11057612"/>
            <a:ext cx="8861050" cy="1354217"/>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We do need to keep track though, so we can get better at it</a:t>
            </a:r>
          </a:p>
        </p:txBody>
      </p:sp>
      <p:pic>
        <p:nvPicPr>
          <p:cNvPr id="14340" name="Picture 4">
            <a:extLst>
              <a:ext uri="{FF2B5EF4-FFF2-40B4-BE49-F238E27FC236}">
                <a16:creationId xmlns:a16="http://schemas.microsoft.com/office/drawing/2014/main" id="{B8BCFE45-BD34-46D2-B3D8-B6DF3B4490AA}"/>
              </a:ext>
            </a:extLst>
          </p:cNvPr>
          <p:cNvPicPr>
            <a:picLocks noChangeArrowheads="1"/>
          </p:cNvPicPr>
          <p:nvPr/>
        </p:nvPicPr>
        <p:blipFill rotWithShape="1">
          <a:blip r:embed="rId7" cstate="print">
            <a:extLst>
              <a:ext uri="{BEBA8EAE-BF5A-486C-A8C5-ECC9F3942E4B}">
                <a14:imgProps xmlns:a14="http://schemas.microsoft.com/office/drawing/2010/main">
                  <a14:imgLayer r:embed="rId8">
                    <a14:imgEffect>
                      <a14:brightnessContrast bright="-6000"/>
                    </a14:imgEffect>
                  </a14:imgLayer>
                </a14:imgProps>
              </a:ext>
              <a:ext uri="{28A0092B-C50C-407E-A947-70E740481C1C}">
                <a14:useLocalDpi xmlns:a14="http://schemas.microsoft.com/office/drawing/2010/main" val="0"/>
              </a:ext>
            </a:extLst>
          </a:blip>
          <a:srcRect t="7459" b="7459"/>
          <a:stretch/>
        </p:blipFill>
        <p:spPr bwMode="auto">
          <a:xfrm>
            <a:off x="19562473" y="5410616"/>
            <a:ext cx="3881542" cy="220068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B9DED7E-8117-449F-B6FC-5C124B8349AD}"/>
              </a:ext>
            </a:extLst>
          </p:cNvPr>
          <p:cNvPicPr>
            <a:picLocks noChangeArrowheads="1"/>
          </p:cNvPicPr>
          <p:nvPr/>
        </p:nvPicPr>
        <p:blipFill rotWithShape="1">
          <a:blip r:embed="rId9">
            <a:extLst>
              <a:ext uri="{28A0092B-C50C-407E-A947-70E740481C1C}">
                <a14:useLocalDpi xmlns:a14="http://schemas.microsoft.com/office/drawing/2010/main" val="0"/>
              </a:ext>
            </a:extLst>
          </a:blip>
          <a:srcRect t="46861" b="10617"/>
          <a:stretch/>
        </p:blipFill>
        <p:spPr bwMode="auto">
          <a:xfrm>
            <a:off x="19562473" y="7810883"/>
            <a:ext cx="3881542" cy="2200680"/>
          </a:xfrm>
          <a:prstGeom prst="rect">
            <a:avLst/>
          </a:prstGeom>
          <a:noFill/>
          <a:extLst>
            <a:ext uri="{909E8E84-426E-40DD-AFC4-6F175D3DCCD1}">
              <a14:hiddenFill xmlns:a14="http://schemas.microsoft.com/office/drawing/2010/main">
                <a:solidFill>
                  <a:srgbClr val="FFFFFF"/>
                </a:solidFill>
              </a14:hiddenFill>
            </a:ext>
          </a:extLst>
        </p:spPr>
      </p:pic>
      <p:pic>
        <p:nvPicPr>
          <p:cNvPr id="14345" name="Picture 9">
            <a:extLst>
              <a:ext uri="{FF2B5EF4-FFF2-40B4-BE49-F238E27FC236}">
                <a16:creationId xmlns:a16="http://schemas.microsoft.com/office/drawing/2014/main" id="{8355CA0D-201C-45AC-9639-C838E7E88F30}"/>
              </a:ext>
            </a:extLst>
          </p:cNvPr>
          <p:cNvPicPr>
            <a:picLocks noChangeArrowheads="1"/>
          </p:cNvPicPr>
          <p:nvPr/>
        </p:nvPicPr>
        <p:blipFill rotWithShape="1">
          <a:blip r:embed="rId10" cstate="print">
            <a:extLst>
              <a:ext uri="{BEBA8EAE-BF5A-486C-A8C5-ECC9F3942E4B}">
                <a14:imgProps xmlns:a14="http://schemas.microsoft.com/office/drawing/2010/main">
                  <a14:imgLayer r:embed="rId11">
                    <a14:imgEffect>
                      <a14:brightnessContrast bright="-7000"/>
                    </a14:imgEffect>
                  </a14:imgLayer>
                </a14:imgProps>
              </a:ext>
              <a:ext uri="{28A0092B-C50C-407E-A947-70E740481C1C}">
                <a14:useLocalDpi xmlns:a14="http://schemas.microsoft.com/office/drawing/2010/main" val="0"/>
              </a:ext>
            </a:extLst>
          </a:blip>
          <a:srcRect t="7459" b="7459"/>
          <a:stretch/>
        </p:blipFill>
        <p:spPr bwMode="auto">
          <a:xfrm>
            <a:off x="19562473" y="10211149"/>
            <a:ext cx="3881542" cy="220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1121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hidden="1">
            <a:extLst>
              <a:ext uri="{FF2B5EF4-FFF2-40B4-BE49-F238E27FC236}">
                <a16:creationId xmlns:a16="http://schemas.microsoft.com/office/drawing/2014/main" id="{E6CDC3C2-5CE1-40E6-B260-1A2A0AD709D2}"/>
              </a:ext>
            </a:extLst>
          </p:cNvPr>
          <p:cNvGraphicFramePr>
            <a:graphicFrameLocks noChangeAspect="1"/>
          </p:cNvGraphicFramePr>
          <p:nvPr>
            <p:custDataLst>
              <p:tags r:id="rId2"/>
            </p:custDataLst>
            <p:extLst>
              <p:ext uri="{D42A27DB-BD31-4B8C-83A1-F6EECF244321}">
                <p14:modId xmlns:p14="http://schemas.microsoft.com/office/powerpoint/2010/main" val="56774448"/>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13331" name="think-cell Slide" r:id="rId7" imgW="526" imgH="526" progId="TCLayout.ActiveDocument.1">
                  <p:embed/>
                </p:oleObj>
              </mc:Choice>
              <mc:Fallback>
                <p:oleObj name="think-cell Slide" r:id="rId7" imgW="526" imgH="526" progId="TCLayout.ActiveDocument.1">
                  <p:embed/>
                  <p:pic>
                    <p:nvPicPr>
                      <p:cNvPr id="4" name="Object 2" hidden="1">
                        <a:extLst>
                          <a:ext uri="{FF2B5EF4-FFF2-40B4-BE49-F238E27FC236}">
                            <a16:creationId xmlns:a16="http://schemas.microsoft.com/office/drawing/2014/main" id="{E6CDC3C2-5CE1-40E6-B260-1A2A0AD709D2}"/>
                          </a:ext>
                        </a:extLst>
                      </p:cNvPr>
                      <p:cNvPicPr/>
                      <p:nvPr/>
                    </p:nvPicPr>
                    <p:blipFill>
                      <a:blip r:embed="rId8"/>
                      <a:stretch>
                        <a:fillRect/>
                      </a:stretch>
                    </p:blipFill>
                    <p:spPr>
                      <a:xfrm>
                        <a:off x="3176" y="3176"/>
                        <a:ext cx="3176" cy="3176"/>
                      </a:xfrm>
                      <a:prstGeom prst="rect">
                        <a:avLst/>
                      </a:prstGeom>
                    </p:spPr>
                  </p:pic>
                </p:oleObj>
              </mc:Fallback>
            </mc:AlternateContent>
          </a:graphicData>
        </a:graphic>
      </p:graphicFrame>
      <p:sp>
        <p:nvSpPr>
          <p:cNvPr id="3" name="Rectangle 1" hidden="1">
            <a:extLst>
              <a:ext uri="{FF2B5EF4-FFF2-40B4-BE49-F238E27FC236}">
                <a16:creationId xmlns:a16="http://schemas.microsoft.com/office/drawing/2014/main" id="{50894F47-8EC6-4EEA-9A90-BCF8F9B3F145}"/>
              </a:ext>
            </a:extLst>
          </p:cNvPr>
          <p:cNvSpPr/>
          <p:nvPr>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600"/>
              </a:spcBef>
              <a:spcAft>
                <a:spcPts val="600"/>
              </a:spcAft>
            </a:pPr>
            <a:endParaRPr lang="en-US" sz="5000" b="1" dirty="0">
              <a:solidFill>
                <a:schemeClr val="bg1"/>
              </a:solidFill>
              <a:latin typeface="Georgia" panose="02040502050405020303" pitchFamily="18" charset="0"/>
              <a:ea typeface="+mj-ea"/>
              <a:cs typeface="+mj-cs"/>
              <a:sym typeface="Georgia" panose="02040502050405020303" pitchFamily="18" charset="0"/>
            </a:endParaRPr>
          </a:p>
        </p:txBody>
      </p:sp>
      <p:pic>
        <p:nvPicPr>
          <p:cNvPr id="6" name="Picture 5"/>
          <p:cNvPicPr>
            <a:picLocks noChangeAspect="1"/>
          </p:cNvPicPr>
          <p:nvPr/>
        </p:nvPicPr>
        <p:blipFill>
          <a:blip r:embed="rId9"/>
          <a:stretch>
            <a:fillRect/>
          </a:stretch>
        </p:blipFill>
        <p:spPr>
          <a:xfrm>
            <a:off x="1977973" y="3002003"/>
            <a:ext cx="8318962" cy="6286078"/>
          </a:xfrm>
          <a:prstGeom prst="rect">
            <a:avLst/>
          </a:prstGeom>
        </p:spPr>
      </p:pic>
      <p:sp>
        <p:nvSpPr>
          <p:cNvPr id="9" name="TextBox 8">
            <a:extLst>
              <a:ext uri="{FF2B5EF4-FFF2-40B4-BE49-F238E27FC236}">
                <a16:creationId xmlns:a16="http://schemas.microsoft.com/office/drawing/2014/main" id="{8454877E-0E20-465C-986F-DC7EC33B8F5C}"/>
              </a:ext>
            </a:extLst>
          </p:cNvPr>
          <p:cNvSpPr txBox="1">
            <a:spLocks/>
          </p:cNvSpPr>
          <p:nvPr/>
        </p:nvSpPr>
        <p:spPr>
          <a:xfrm>
            <a:off x="13146342" y="3318713"/>
            <a:ext cx="10131552" cy="419345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00"/>
              </a:spcBef>
            </a:pPr>
            <a:r>
              <a:rPr lang="en-US" sz="4000" b="1" dirty="0">
                <a:solidFill>
                  <a:schemeClr val="tx1"/>
                </a:solidFill>
                <a:latin typeface="Arial" panose="020B0604020202020204" pitchFamily="34" charset="0"/>
              </a:rPr>
              <a:t>Why Story Points?</a:t>
            </a:r>
          </a:p>
          <a:p>
            <a:pPr>
              <a:spcBef>
                <a:spcPts val="600"/>
              </a:spcBef>
            </a:pPr>
            <a:r>
              <a:rPr lang="en-US" sz="3000" dirty="0">
                <a:solidFill>
                  <a:schemeClr val="tx1"/>
                </a:solidFill>
                <a:latin typeface="Arial" panose="020B0604020202020204" pitchFamily="34" charset="0"/>
              </a:rPr>
              <a:t>Study after study shows people are LOUSY at absolute estimation!</a:t>
            </a:r>
          </a:p>
          <a:p>
            <a:pPr>
              <a:spcBef>
                <a:spcPts val="600"/>
              </a:spcBef>
            </a:pPr>
            <a:r>
              <a:rPr lang="en-US" sz="3000" dirty="0">
                <a:solidFill>
                  <a:schemeClr val="tx1"/>
                </a:solidFill>
                <a:latin typeface="Arial" panose="020B0604020202020204" pitchFamily="34" charset="0"/>
              </a:rPr>
              <a:t>Within an order of magnitude, we are VERY good at estimating relative ‘size’</a:t>
            </a:r>
          </a:p>
          <a:p>
            <a:pPr>
              <a:spcBef>
                <a:spcPts val="600"/>
              </a:spcBef>
            </a:pPr>
            <a:r>
              <a:rPr lang="en-US" sz="3000" dirty="0">
                <a:solidFill>
                  <a:schemeClr val="tx1"/>
                </a:solidFill>
                <a:latin typeface="Arial" panose="020B0604020202020204" pitchFamily="34" charset="0"/>
              </a:rPr>
              <a:t>We CAN compare VERY different things using relative sizing, so long as we understand ‘enough’ about each thing.</a:t>
            </a:r>
          </a:p>
        </p:txBody>
      </p:sp>
      <p:sp>
        <p:nvSpPr>
          <p:cNvPr id="13" name="TextBox 12">
            <a:extLst>
              <a:ext uri="{FF2B5EF4-FFF2-40B4-BE49-F238E27FC236}">
                <a16:creationId xmlns:a16="http://schemas.microsoft.com/office/drawing/2014/main" id="{64132D8D-A286-4D40-8F83-724D0D8CC747}"/>
              </a:ext>
            </a:extLst>
          </p:cNvPr>
          <p:cNvSpPr txBox="1">
            <a:spLocks/>
          </p:cNvSpPr>
          <p:nvPr/>
        </p:nvSpPr>
        <p:spPr>
          <a:xfrm>
            <a:off x="13146342" y="8089646"/>
            <a:ext cx="10131552" cy="388567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00"/>
              </a:spcBef>
            </a:pPr>
            <a:r>
              <a:rPr lang="en-US" sz="4000" b="1" dirty="0">
                <a:solidFill>
                  <a:schemeClr val="tx1"/>
                </a:solidFill>
                <a:latin typeface="Arial" panose="020B0604020202020204" pitchFamily="34" charset="0"/>
              </a:rPr>
              <a:t>Comparing a user story to others using Story Points</a:t>
            </a:r>
          </a:p>
          <a:p>
            <a:pPr>
              <a:spcBef>
                <a:spcPts val="600"/>
              </a:spcBef>
            </a:pPr>
            <a:r>
              <a:rPr lang="en-US" sz="3000" dirty="0">
                <a:solidFill>
                  <a:schemeClr val="tx1"/>
                </a:solidFill>
                <a:latin typeface="Arial" panose="020B0604020202020204" pitchFamily="34" charset="0"/>
              </a:rPr>
              <a:t>“This story is like that story, so its estimate is what that story’s estimate was.” </a:t>
            </a:r>
          </a:p>
          <a:p>
            <a:pPr>
              <a:spcBef>
                <a:spcPts val="600"/>
              </a:spcBef>
            </a:pPr>
            <a:r>
              <a:rPr lang="en-US" sz="3000" dirty="0">
                <a:solidFill>
                  <a:schemeClr val="tx1"/>
                </a:solidFill>
                <a:latin typeface="Arial" panose="020B0604020202020204" pitchFamily="34" charset="0"/>
              </a:rPr>
              <a:t>Don’t use a single gold standard </a:t>
            </a:r>
          </a:p>
          <a:p>
            <a:pPr marL="457200" lvl="1" indent="-454025">
              <a:spcBef>
                <a:spcPts val="600"/>
              </a:spcBef>
            </a:pPr>
            <a:r>
              <a:rPr lang="en-US" sz="3000" dirty="0">
                <a:solidFill>
                  <a:schemeClr val="tx1"/>
                </a:solidFill>
                <a:latin typeface="Arial" panose="020B0604020202020204" pitchFamily="34" charset="0"/>
              </a:rPr>
              <a:t>Triangulate instead: Compare the story being estimated to multiple other stories</a:t>
            </a:r>
          </a:p>
        </p:txBody>
      </p:sp>
      <p:sp>
        <p:nvSpPr>
          <p:cNvPr id="15" name="Project RACI">
            <a:extLst>
              <a:ext uri="{FF2B5EF4-FFF2-40B4-BE49-F238E27FC236}">
                <a16:creationId xmlns:a16="http://schemas.microsoft.com/office/drawing/2014/main" id="{8FA9D372-BEB0-4511-AEBE-B993B99DCCC2}"/>
              </a:ext>
            </a:extLst>
          </p:cNvPr>
          <p:cNvSpPr>
            <a:spLocks/>
          </p:cNvSpPr>
          <p:nvPr/>
        </p:nvSpPr>
        <p:spPr>
          <a:xfrm>
            <a:off x="1777999" y="1351917"/>
            <a:ext cx="1778447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Why Story Points?</a:t>
            </a:r>
            <a:endParaRPr dirty="0">
              <a:latin typeface="PT Serif" panose="020A0603040505020204" pitchFamily="18" charset="77"/>
            </a:endParaRPr>
          </a:p>
        </p:txBody>
      </p:sp>
      <p:grpSp>
        <p:nvGrpSpPr>
          <p:cNvPr id="17" name="DoubleChevron3 20">
            <a:extLst>
              <a:ext uri="{FF2B5EF4-FFF2-40B4-BE49-F238E27FC236}">
                <a16:creationId xmlns:a16="http://schemas.microsoft.com/office/drawing/2014/main" id="{3623951A-2543-44DD-8225-8A7B11087975}"/>
              </a:ext>
            </a:extLst>
          </p:cNvPr>
          <p:cNvGrpSpPr/>
          <p:nvPr>
            <p:custDataLst>
              <p:tags r:id="rId4"/>
            </p:custDataLst>
          </p:nvPr>
        </p:nvGrpSpPr>
        <p:grpSpPr>
          <a:xfrm>
            <a:off x="11908293" y="7163010"/>
            <a:ext cx="859116" cy="968018"/>
            <a:chOff x="1270000" y="1270000"/>
            <a:chExt cx="450850" cy="508000"/>
          </a:xfrm>
          <a:solidFill>
            <a:schemeClr val="accent1"/>
          </a:solidFill>
        </p:grpSpPr>
        <p:sp>
          <p:nvSpPr>
            <p:cNvPr id="21" name="ChevronA1">
              <a:extLst>
                <a:ext uri="{FF2B5EF4-FFF2-40B4-BE49-F238E27FC236}">
                  <a16:creationId xmlns:a16="http://schemas.microsoft.com/office/drawing/2014/main" id="{D9A12D0A-FBF9-4D26-B4E5-6A88D9946963}"/>
                </a:ext>
              </a:extLst>
            </p:cNvPr>
            <p:cNvSpPr>
              <a:spLocks noChangeAspect="1"/>
            </p:cNvSpPr>
            <p:nvPr/>
          </p:nvSpPr>
          <p:spPr>
            <a:xfrm>
              <a:off x="1270000" y="1320800"/>
              <a:ext cx="238760" cy="406400"/>
            </a:xfrm>
            <a:custGeom>
              <a:avLst/>
              <a:gdLst/>
              <a:ahLst/>
              <a:cxnLst/>
              <a:rect l="0" t="0" r="0" b="0"/>
              <a:pathLst>
                <a:path w="2984501" h="5080001">
                  <a:moveTo>
                    <a:pt x="0" y="0"/>
                  </a:moveTo>
                  <a:lnTo>
                    <a:pt x="1524000" y="0"/>
                  </a:lnTo>
                  <a:lnTo>
                    <a:pt x="2984500" y="2540000"/>
                  </a:lnTo>
                  <a:lnTo>
                    <a:pt x="1524000" y="5080000"/>
                  </a:lnTo>
                  <a:lnTo>
                    <a:pt x="0" y="5080000"/>
                  </a:lnTo>
                  <a:lnTo>
                    <a:pt x="1460500" y="2540000"/>
                  </a:lnTo>
                  <a:close/>
                </a:path>
              </a:pathLst>
            </a:cu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BentonSansF"/>
              </a:endParaRPr>
            </a:p>
          </p:txBody>
        </p:sp>
        <p:sp>
          <p:nvSpPr>
            <p:cNvPr id="22" name="ChevronB1">
              <a:extLst>
                <a:ext uri="{FF2B5EF4-FFF2-40B4-BE49-F238E27FC236}">
                  <a16:creationId xmlns:a16="http://schemas.microsoft.com/office/drawing/2014/main" id="{35BF2BE5-9F46-4CB1-B785-694002AF68A0}"/>
                </a:ext>
              </a:extLst>
            </p:cNvPr>
            <p:cNvSpPr>
              <a:spLocks noChangeAspect="1"/>
            </p:cNvSpPr>
            <p:nvPr/>
          </p:nvSpPr>
          <p:spPr>
            <a:xfrm>
              <a:off x="1422400" y="1270000"/>
              <a:ext cx="298450" cy="508000"/>
            </a:xfrm>
            <a:custGeom>
              <a:avLst/>
              <a:gdLst/>
              <a:ahLst/>
              <a:cxnLst/>
              <a:rect l="0" t="0" r="0" b="0"/>
              <a:pathLst>
                <a:path w="2984501" h="5080001">
                  <a:moveTo>
                    <a:pt x="0" y="0"/>
                  </a:moveTo>
                  <a:lnTo>
                    <a:pt x="1524000" y="0"/>
                  </a:lnTo>
                  <a:lnTo>
                    <a:pt x="2984500" y="2540000"/>
                  </a:lnTo>
                  <a:lnTo>
                    <a:pt x="1524000" y="5080000"/>
                  </a:lnTo>
                  <a:lnTo>
                    <a:pt x="0" y="5080000"/>
                  </a:lnTo>
                  <a:lnTo>
                    <a:pt x="1460500" y="2540000"/>
                  </a:lnTo>
                  <a:close/>
                </a:path>
              </a:pathLst>
            </a:cu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BentonSansF"/>
              </a:endParaRPr>
            </a:p>
          </p:txBody>
        </p:sp>
      </p:grpSp>
      <p:grpSp>
        <p:nvGrpSpPr>
          <p:cNvPr id="18" name="Group 17">
            <a:extLst>
              <a:ext uri="{FF2B5EF4-FFF2-40B4-BE49-F238E27FC236}">
                <a16:creationId xmlns:a16="http://schemas.microsoft.com/office/drawing/2014/main" id="{A2A6D319-A40D-4C3D-ABA0-C295CE98B0D7}"/>
              </a:ext>
            </a:extLst>
          </p:cNvPr>
          <p:cNvGrpSpPr>
            <a:grpSpLocks/>
          </p:cNvGrpSpPr>
          <p:nvPr/>
        </p:nvGrpSpPr>
        <p:grpSpPr>
          <a:xfrm>
            <a:off x="12337851" y="3318713"/>
            <a:ext cx="0" cy="8656612"/>
            <a:chOff x="14499209" y="4191000"/>
            <a:chExt cx="0" cy="3291840"/>
          </a:xfrm>
        </p:grpSpPr>
        <p:cxnSp>
          <p:nvCxnSpPr>
            <p:cNvPr id="19" name="Straight Connector 18">
              <a:extLst>
                <a:ext uri="{FF2B5EF4-FFF2-40B4-BE49-F238E27FC236}">
                  <a16:creationId xmlns:a16="http://schemas.microsoft.com/office/drawing/2014/main" id="{21770A28-F949-41A5-BF8A-6DFCBBD605AB}"/>
                </a:ext>
              </a:extLst>
            </p:cNvPr>
            <p:cNvCxnSpPr/>
            <p:nvPr/>
          </p:nvCxnSpPr>
          <p:spPr>
            <a:xfrm>
              <a:off x="14499209" y="4191000"/>
              <a:ext cx="0" cy="126492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77FBBE8A-42E8-41D6-871A-90660ADF9A64}"/>
                </a:ext>
              </a:extLst>
            </p:cNvPr>
            <p:cNvCxnSpPr/>
            <p:nvPr/>
          </p:nvCxnSpPr>
          <p:spPr>
            <a:xfrm>
              <a:off x="14499209" y="6217920"/>
              <a:ext cx="0" cy="126492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grpSp>
      <p:sp>
        <p:nvSpPr>
          <p:cNvPr id="25" name="Text">
            <a:extLst>
              <a:ext uri="{FF2B5EF4-FFF2-40B4-BE49-F238E27FC236}">
                <a16:creationId xmlns:a16="http://schemas.microsoft.com/office/drawing/2014/main" id="{C8DC0B6C-CF5F-4A5F-AAD4-7E4FED903610}"/>
              </a:ext>
            </a:extLst>
          </p:cNvPr>
          <p:cNvSpPr txBox="1">
            <a:spLocks/>
          </p:cNvSpPr>
          <p:nvPr/>
        </p:nvSpPr>
        <p:spPr>
          <a:xfrm>
            <a:off x="23254817" y="13097509"/>
            <a:ext cx="195734" cy="147321"/>
          </a:xfrm>
          <a:prstGeom prst="rect">
            <a:avLst/>
          </a:prstGeom>
        </p:spPr>
        <p:txBody>
          <a:bodyPr wrap="none"/>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9</a:t>
            </a:fld>
            <a:r>
              <a:rPr lang="en-US" sz="1200" cap="all">
                <a:solidFill>
                  <a:srgbClr val="A6AAA9"/>
                </a:solidFill>
                <a:latin typeface="BentonSansF Medium"/>
                <a:ea typeface="BentonSansF Medium"/>
                <a:cs typeface="BentonSansF Medium"/>
                <a:sym typeface="BentonSansF Medium"/>
              </a:rPr>
              <a:t>￼</a:t>
            </a:r>
          </a:p>
        </p:txBody>
      </p:sp>
      <p:sp>
        <p:nvSpPr>
          <p:cNvPr id="16" name="TextBox 15">
            <a:extLst>
              <a:ext uri="{FF2B5EF4-FFF2-40B4-BE49-F238E27FC236}">
                <a16:creationId xmlns:a16="http://schemas.microsoft.com/office/drawing/2014/main" id="{F2C3422A-9812-455E-A75A-24C506E1DA6A}"/>
              </a:ext>
            </a:extLst>
          </p:cNvPr>
          <p:cNvSpPr txBox="1">
            <a:spLocks/>
          </p:cNvSpPr>
          <p:nvPr/>
        </p:nvSpPr>
        <p:spPr>
          <a:xfrm>
            <a:off x="2414104" y="8950117"/>
            <a:ext cx="12456161" cy="792524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rgbClr val="000000"/>
              </a:buClr>
            </a:pPr>
            <a:br>
              <a:rPr lang="en-US" sz="3500" dirty="0">
                <a:latin typeface="Arial" panose="020B0604020202020204" pitchFamily="34" charset="0"/>
                <a:ea typeface="Arial Unicode MS" panose="020B0604020202020204"/>
              </a:rPr>
            </a:br>
            <a:r>
              <a:rPr lang="en-US" sz="3500" dirty="0">
                <a:latin typeface="Arial" panose="020B0604020202020204" pitchFamily="34" charset="0"/>
                <a:ea typeface="Arial Unicode MS" panose="020B0604020202020204"/>
              </a:rPr>
              <a:t>Size represents</a:t>
            </a:r>
          </a:p>
          <a:p>
            <a:pPr marL="457200" lvl="1" indent="-454025">
              <a:buClr>
                <a:srgbClr val="000000"/>
              </a:buClr>
            </a:pPr>
            <a:r>
              <a:rPr lang="en-US" sz="3500" dirty="0">
                <a:latin typeface="Arial" panose="020B0604020202020204" pitchFamily="34" charset="0"/>
                <a:ea typeface="Arial Unicode MS" panose="020B0604020202020204"/>
              </a:rPr>
              <a:t>Complexity – how hard is it?</a:t>
            </a:r>
          </a:p>
          <a:p>
            <a:pPr marL="457200" lvl="1" indent="-454025">
              <a:buClr>
                <a:srgbClr val="000000"/>
              </a:buClr>
            </a:pPr>
            <a:r>
              <a:rPr lang="en-US" sz="3500" dirty="0">
                <a:latin typeface="Arial" panose="020B0604020202020204" pitchFamily="34" charset="0"/>
                <a:ea typeface="Arial Unicode MS" panose="020B0604020202020204"/>
              </a:rPr>
              <a:t>Volume – how much is there?</a:t>
            </a:r>
          </a:p>
          <a:p>
            <a:pPr marL="457200" lvl="1" indent="-454025">
              <a:buClr>
                <a:srgbClr val="000000"/>
              </a:buClr>
            </a:pPr>
            <a:r>
              <a:rPr lang="en-US" sz="3500" dirty="0">
                <a:latin typeface="Arial" panose="020B0604020202020204" pitchFamily="34" charset="0"/>
                <a:ea typeface="Arial Unicode MS" panose="020B0604020202020204"/>
              </a:rPr>
              <a:t>Knowledge – what do we know?</a:t>
            </a:r>
          </a:p>
          <a:p>
            <a:pPr marL="457200" lvl="1" indent="-454025">
              <a:buClr>
                <a:srgbClr val="000000"/>
              </a:buClr>
            </a:pPr>
            <a:r>
              <a:rPr lang="en-US" sz="3500" dirty="0">
                <a:latin typeface="Arial" panose="020B0604020202020204" pitchFamily="34" charset="0"/>
                <a:ea typeface="Arial Unicode MS" panose="020B0604020202020204"/>
              </a:rPr>
              <a:t>Uncertainty – what is not known?</a:t>
            </a:r>
          </a:p>
          <a:p>
            <a:pPr>
              <a:buClr>
                <a:srgbClr val="000000"/>
              </a:buClr>
            </a:pPr>
            <a:br>
              <a:rPr lang="en-US" sz="3500" b="1" dirty="0">
                <a:latin typeface="Arial" panose="020B0604020202020204" pitchFamily="34" charset="0"/>
                <a:ea typeface="Arial Unicode MS" panose="020B0604020202020204"/>
              </a:rPr>
            </a:br>
            <a:endParaRPr lang="en-US" sz="3500" dirty="0">
              <a:latin typeface="Arial" panose="020B0604020202020204" pitchFamily="34" charset="0"/>
              <a:ea typeface="Arial Unicode MS" panose="020B0604020202020204"/>
            </a:endParaRPr>
          </a:p>
        </p:txBody>
      </p:sp>
    </p:spTree>
    <p:extLst>
      <p:ext uri="{BB962C8B-B14F-4D97-AF65-F5344CB8AC3E}">
        <p14:creationId xmlns:p14="http://schemas.microsoft.com/office/powerpoint/2010/main" val="181289504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5. Sourc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2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NAME" val="CustomIcon"/>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40.xml><?xml version="1.0" encoding="utf-8"?>
<p:tagLst xmlns:a="http://schemas.openxmlformats.org/drawingml/2006/main" xmlns:r="http://schemas.openxmlformats.org/officeDocument/2006/relationships" xmlns:p="http://schemas.openxmlformats.org/presentationml/2006/main">
  <p:tag name="NAME" val="CustomIcon"/>
</p:tagLst>
</file>

<file path=ppt/tags/tag41.xml><?xml version="1.0" encoding="utf-8"?>
<p:tagLst xmlns:a="http://schemas.openxmlformats.org/drawingml/2006/main" xmlns:r="http://schemas.openxmlformats.org/officeDocument/2006/relationships" xmlns:p="http://schemas.openxmlformats.org/presentationml/2006/main">
  <p:tag name="NAME" val="CustomIcon"/>
</p:tagLst>
</file>

<file path=ppt/tags/tag42.xml><?xml version="1.0" encoding="utf-8"?>
<p:tagLst xmlns:a="http://schemas.openxmlformats.org/drawingml/2006/main" xmlns:r="http://schemas.openxmlformats.org/officeDocument/2006/relationships" xmlns:p="http://schemas.openxmlformats.org/presentationml/2006/main">
  <p:tag name="NAME" val="CustomIcon"/>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NAME" val="CustomIcon"/>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NAME" val="CustomIcon"/>
</p:tagLst>
</file>

<file path=ppt/tags/tag47.xml><?xml version="1.0" encoding="utf-8"?>
<p:tagLst xmlns:a="http://schemas.openxmlformats.org/drawingml/2006/main" xmlns:r="http://schemas.openxmlformats.org/officeDocument/2006/relationships" xmlns:p="http://schemas.openxmlformats.org/presentationml/2006/main">
  <p:tag name="NAME" val="CustomIcon"/>
</p:tagLst>
</file>

<file path=ppt/tags/tag48.xml><?xml version="1.0" encoding="utf-8"?>
<p:tagLst xmlns:a="http://schemas.openxmlformats.org/drawingml/2006/main" xmlns:r="http://schemas.openxmlformats.org/officeDocument/2006/relationships" xmlns:p="http://schemas.openxmlformats.org/presentationml/2006/main">
  <p:tag name="NAME" val="CustomIcon"/>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0Qw_xpmgsvSi6XqqwRzNq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NMaS5Cb0AJM5IdfalWCEqg"/>
</p:tagLst>
</file>

<file path=ppt/tags/tag55.xml><?xml version="1.0" encoding="utf-8"?>
<p:tagLst xmlns:a="http://schemas.openxmlformats.org/drawingml/2006/main" xmlns:r="http://schemas.openxmlformats.org/officeDocument/2006/relationships" xmlns:p="http://schemas.openxmlformats.org/presentationml/2006/main">
  <p:tag name="NAME" val="DoubleChevron3"/>
</p:tagLst>
</file>

<file path=ppt/tags/tag6.xml><?xml version="1.0" encoding="utf-8"?>
<p:tagLst xmlns:a="http://schemas.openxmlformats.org/drawingml/2006/main" xmlns:r="http://schemas.openxmlformats.org/officeDocument/2006/relationships" xmlns:p="http://schemas.openxmlformats.org/presentationml/2006/main">
  <p:tag name="SHAPENAME" val="3. Subtitle"/>
</p:tagLst>
</file>

<file path=ppt/tags/tag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SHAPENAME" val="5. Source"/>
</p:tagLst>
</file>

<file path=ppt/tags/tag9.xml><?xml version="1.0" encoding="utf-8"?>
<p:tagLst xmlns:a="http://schemas.openxmlformats.org/drawingml/2006/main" xmlns:r="http://schemas.openxmlformats.org/officeDocument/2006/relationships" xmlns:p="http://schemas.openxmlformats.org/presentationml/2006/main">
  <p:tag name="SHAPENAME" val="1. On-page tracker"/>
</p:tagLst>
</file>

<file path=ppt/theme/theme1.xml><?xml version="1.0" encoding="utf-8"?>
<a:theme xmlns:a="http://schemas.openxmlformats.org/drawingml/2006/main" name="White">
  <a:themeElements>
    <a:clrScheme name="White">
      <a:dk1>
        <a:srgbClr val="000000"/>
      </a:dk1>
      <a:lt1>
        <a:srgbClr val="FFFFFF"/>
      </a:lt1>
      <a:dk2>
        <a:srgbClr val="333333"/>
      </a:dk2>
      <a:lt2>
        <a:srgbClr val="797979"/>
      </a:lt2>
      <a:accent1>
        <a:srgbClr val="24C1F6"/>
      </a:accent1>
      <a:accent2>
        <a:srgbClr val="00CCCC"/>
      </a:accent2>
      <a:accent3>
        <a:srgbClr val="1FA152"/>
      </a:accent3>
      <a:accent4>
        <a:srgbClr val="F98400"/>
      </a:accent4>
      <a:accent5>
        <a:srgbClr val="AF005C"/>
      </a:accent5>
      <a:accent6>
        <a:srgbClr val="6C21C0"/>
      </a:accent6>
      <a:hlink>
        <a:srgbClr val="0000FF"/>
      </a:hlink>
      <a:folHlink>
        <a:srgbClr val="FF00FF"/>
      </a:folHlink>
    </a:clrScheme>
    <a:fontScheme name="White">
      <a:majorFont>
        <a:latin typeface="BentonSansF"/>
        <a:ea typeface="BentonSansF"/>
        <a:cs typeface="BentonSansF"/>
      </a:majorFont>
      <a:minorFont>
        <a:latin typeface="BentonSansF"/>
        <a:ea typeface="BentonSansF"/>
        <a:cs typeface="BentonSansF"/>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2960" rtl="0" fontAlgn="auto" latinLnBrk="0" hangingPunct="0">
          <a:lnSpc>
            <a:spcPct val="14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333333"/>
      </a:dk2>
      <a:lt2>
        <a:srgbClr val="797979"/>
      </a:lt2>
      <a:accent1>
        <a:srgbClr val="24C1F6"/>
      </a:accent1>
      <a:accent2>
        <a:srgbClr val="00CCCC"/>
      </a:accent2>
      <a:accent3>
        <a:srgbClr val="1FA152"/>
      </a:accent3>
      <a:accent4>
        <a:srgbClr val="F98400"/>
      </a:accent4>
      <a:accent5>
        <a:srgbClr val="AF005C"/>
      </a:accent5>
      <a:accent6>
        <a:srgbClr val="6C21C0"/>
      </a:accent6>
      <a:hlink>
        <a:srgbClr val="0000FF"/>
      </a:hlink>
      <a:folHlink>
        <a:srgbClr val="FF00FF"/>
      </a:folHlink>
    </a:clrScheme>
    <a:fontScheme name="White">
      <a:majorFont>
        <a:latin typeface="BentonSansF"/>
        <a:ea typeface="BentonSansF"/>
        <a:cs typeface="BentonSansF"/>
      </a:majorFont>
      <a:minorFont>
        <a:latin typeface="BentonSansF"/>
        <a:ea typeface="BentonSansF"/>
        <a:cs typeface="BentonSansF"/>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2960" rtl="0" fontAlgn="auto" latinLnBrk="0" hangingPunct="0">
          <a:lnSpc>
            <a:spcPct val="14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78CACEA08298418D774089A3FB1077" ma:contentTypeVersion="9" ma:contentTypeDescription="Create a new document." ma:contentTypeScope="" ma:versionID="106e88ca8153adacbdab9bfe01e96af2">
  <xsd:schema xmlns:xsd="http://www.w3.org/2001/XMLSchema" xmlns:xs="http://www.w3.org/2001/XMLSchema" xmlns:p="http://schemas.microsoft.com/office/2006/metadata/properties" xmlns:ns2="4dc8a835-eced-449f-bc79-07a5575a3248" targetNamespace="http://schemas.microsoft.com/office/2006/metadata/properties" ma:root="true" ma:fieldsID="00d93517ae9d3e08920cd482df9c61e9" ns2:_="">
    <xsd:import namespace="4dc8a835-eced-449f-bc79-07a5575a3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c8a835-eced-449f-bc79-07a5575a32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B9621D-2669-436F-9B47-913426C3C21F}">
  <ds:schemaRefs>
    <ds:schemaRef ds:uri="http://schemas.microsoft.com/office/2006/documentManagement/types"/>
    <ds:schemaRef ds:uri="4dc8a835-eced-449f-bc79-07a5575a3248"/>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7378447D-1A38-4C24-AEC5-404BFCB4A5A7}">
  <ds:schemaRefs>
    <ds:schemaRef ds:uri="http://schemas.microsoft.com/sharepoint/v3/contenttype/forms"/>
  </ds:schemaRefs>
</ds:datastoreItem>
</file>

<file path=customXml/itemProps3.xml><?xml version="1.0" encoding="utf-8"?>
<ds:datastoreItem xmlns:ds="http://schemas.openxmlformats.org/officeDocument/2006/customXml" ds:itemID="{F354D0D7-CE83-4903-8271-280D45D619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c8a835-eced-449f-bc79-07a5575a3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1222</TotalTime>
  <Words>1199</Words>
  <Application>Microsoft Office PowerPoint</Application>
  <PresentationFormat>Custom</PresentationFormat>
  <Paragraphs>223</Paragraphs>
  <Slides>9</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5" baseType="lpstr">
      <vt:lpstr>Arial</vt:lpstr>
      <vt:lpstr>BentonSansF</vt:lpstr>
      <vt:lpstr>BentonSansF ExtraLight</vt:lpstr>
      <vt:lpstr>BentonSansF Medium</vt:lpstr>
      <vt:lpstr>Century Gothic</vt:lpstr>
      <vt:lpstr>EMprint Light</vt:lpstr>
      <vt:lpstr>EMprint Regular</vt:lpstr>
      <vt:lpstr>EMprint Semibold</vt:lpstr>
      <vt:lpstr>Georgia</vt:lpstr>
      <vt:lpstr>Gill Sans</vt:lpstr>
      <vt:lpstr>PT Serif</vt:lpstr>
      <vt:lpstr>Quarto Bold</vt:lpstr>
      <vt:lpstr>Segoe UI</vt:lpstr>
      <vt:lpstr>Wingdings</vt:lpstr>
      <vt:lpstr>White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London</dc:creator>
  <cp:lastModifiedBy>Tami Corson</cp:lastModifiedBy>
  <cp:revision>15</cp:revision>
  <dcterms:modified xsi:type="dcterms:W3CDTF">2022-02-08T14:30:25Z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0x010100B978CACEA08298418D774089A3FB1077</vt:lpwstr>
  </property>
  <property fmtid="{D5CDD505-2E9C-101B-9397-08002B2CF9AE}" pid="3" name="Order">
    <vt:r8>139700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