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B6B5DFE0-919A-4B4B-842B-CE1D4AC1BB94}"/>
    <pc:docChg chg="undo custSel modSld">
      <pc:chgData name="Tami Corson" userId="17b03132-2f21-4edf-a2df-f25c30f43233" providerId="ADAL" clId="{B6B5DFE0-919A-4B4B-842B-CE1D4AC1BB94}" dt="2022-02-14T16:59:05.932" v="374" actId="114"/>
      <pc:docMkLst>
        <pc:docMk/>
      </pc:docMkLst>
      <pc:sldChg chg="delSp modSp mod">
        <pc:chgData name="Tami Corson" userId="17b03132-2f21-4edf-a2df-f25c30f43233" providerId="ADAL" clId="{B6B5DFE0-919A-4B4B-842B-CE1D4AC1BB94}" dt="2022-02-14T16:59:05.932" v="374" actId="114"/>
        <pc:sldMkLst>
          <pc:docMk/>
          <pc:sldMk cId="0" sldId="256"/>
        </pc:sldMkLst>
        <pc:spChg chg="mod">
          <ac:chgData name="Tami Corson" userId="17b03132-2f21-4edf-a2df-f25c30f43233" providerId="ADAL" clId="{B6B5DFE0-919A-4B4B-842B-CE1D4AC1BB94}" dt="2022-02-14T16:59:05.932" v="374" actId="114"/>
          <ac:spMkLst>
            <pc:docMk/>
            <pc:sldMk cId="0" sldId="256"/>
            <ac:spMk id="101" creationId="{00000000-0000-0000-0000-000000000000}"/>
          </ac:spMkLst>
        </pc:spChg>
        <pc:picChg chg="del">
          <ac:chgData name="Tami Corson" userId="17b03132-2f21-4edf-a2df-f25c30f43233" providerId="ADAL" clId="{B6B5DFE0-919A-4B4B-842B-CE1D4AC1BB94}" dt="2022-02-14T16:44:11.288" v="42" actId="478"/>
          <ac:picMkLst>
            <pc:docMk/>
            <pc:sldMk cId="0" sldId="256"/>
            <ac:picMk id="3" creationId="{8E2E76DB-78A6-49D7-B319-79E141C6E0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371600" lvl="2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1828800" lvl="3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2286000" lvl="4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219325" y="426875"/>
            <a:ext cx="3610800" cy="5855400"/>
          </a:xfrm>
          <a:prstGeom prst="rect">
            <a:avLst/>
          </a:prstGeom>
          <a:noFill/>
          <a:ln w="508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274300" rIns="1219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1095-B Team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8EA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7F8E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5618" y="70530"/>
            <a:ext cx="7818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TEAM REPRESENTATIVE: </a:t>
            </a:r>
            <a:r>
              <a:rPr lang="en-US" sz="1467" b="1" dirty="0">
                <a:solidFill>
                  <a:srgbClr val="999999"/>
                </a:solidFill>
              </a:rPr>
              <a:t>Tami Corson </a:t>
            </a: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 OCTO-DE LEAD: </a:t>
            </a:r>
            <a:r>
              <a:rPr lang="en-US" sz="1467" b="1" dirty="0">
                <a:solidFill>
                  <a:srgbClr val="999999"/>
                </a:solidFill>
              </a:rPr>
              <a:t>Tracey </a:t>
            </a:r>
            <a:r>
              <a:rPr lang="en-US" sz="1467" b="1" dirty="0" err="1">
                <a:solidFill>
                  <a:srgbClr val="999999"/>
                </a:solidFill>
              </a:rPr>
              <a:t>Mulrooney</a:t>
            </a:r>
            <a:endParaRPr sz="1467" b="1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014818"/>
            <a:ext cx="7818600" cy="6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Mission: To create and accessible, usable, and discoverable digitized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IRS 1095-B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on 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.gov for Veterans.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54972" y="1764449"/>
            <a:ext cx="7266545" cy="45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Updates: 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In user testing this week on 1095-B wireframes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Collaboration cycle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N/A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Stakeholder engagement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N/A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Dependencies, blockers:</a:t>
            </a:r>
            <a:endParaRPr lang="en-US"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Q&amp;A: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b="1" i="1" dirty="0">
                <a:latin typeface="Arial"/>
                <a:cs typeface="Arial"/>
                <a:sym typeface="Arial"/>
              </a:rPr>
              <a:t>“</a:t>
            </a:r>
            <a:r>
              <a:rPr lang="en-US" sz="1200" b="0" i="1" dirty="0">
                <a:solidFill>
                  <a:srgbClr val="1D1C1D"/>
                </a:solidFill>
                <a:effectLst/>
                <a:latin typeface="+mj-lt"/>
              </a:rPr>
              <a:t>If anyone has ever built an "opt-out" process (e.g., allowing a Veteran to opt out of physical delivery or out of a specific process), please reach out to us as we are interested in hearing how you built it."</a:t>
            </a:r>
            <a:endParaRPr sz="1200" b="1" i="1" dirty="0">
              <a:latin typeface="+mj-lt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118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1095-B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Apartment</dc:title>
  <dc:creator>Tami Corson</dc:creator>
  <cp:lastModifiedBy>Tami Corson</cp:lastModifiedBy>
  <cp:revision>11</cp:revision>
  <dcterms:modified xsi:type="dcterms:W3CDTF">2022-02-14T16:59:14Z</dcterms:modified>
</cp:coreProperties>
</file>