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Corson" userId="17b03132-2f21-4edf-a2df-f25c30f43233" providerId="ADAL" clId="{84BD8203-963D-4743-A52B-C679D915E97A}"/>
    <pc:docChg chg="modSld">
      <pc:chgData name="Tami Corson" userId="17b03132-2f21-4edf-a2df-f25c30f43233" providerId="ADAL" clId="{84BD8203-963D-4743-A52B-C679D915E97A}" dt="2022-02-22T14:44:45.635" v="55" actId="6549"/>
      <pc:docMkLst>
        <pc:docMk/>
      </pc:docMkLst>
      <pc:sldChg chg="modSp mod">
        <pc:chgData name="Tami Corson" userId="17b03132-2f21-4edf-a2df-f25c30f43233" providerId="ADAL" clId="{84BD8203-963D-4743-A52B-C679D915E97A}" dt="2022-02-22T14:44:45.635" v="55" actId="6549"/>
        <pc:sldMkLst>
          <pc:docMk/>
          <pc:sldMk cId="0" sldId="256"/>
        </pc:sldMkLst>
        <pc:spChg chg="mod">
          <ac:chgData name="Tami Corson" userId="17b03132-2f21-4edf-a2df-f25c30f43233" providerId="ADAL" clId="{84BD8203-963D-4743-A52B-C679D915E97A}" dt="2022-02-22T14:44:45.635" v="55" actId="6549"/>
          <ac:spMkLst>
            <pc:docMk/>
            <pc:sldMk cId="0" sldId="256"/>
            <ac:spMk id="10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371600" lvl="2" indent="-2921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1828800" lvl="3" indent="-2921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2286000" lvl="4" indent="-2921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8219325" y="426875"/>
            <a:ext cx="3610800" cy="5855400"/>
          </a:xfrm>
          <a:prstGeom prst="rect">
            <a:avLst/>
          </a:prstGeom>
          <a:noFill/>
          <a:ln w="508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274300" rIns="121900" bIns="274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endParaRPr lang="en-US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9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1095-B Team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7F8EA3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7F8EA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85618" y="70530"/>
            <a:ext cx="78186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lang="en-US" sz="1467" b="1" i="0" u="none" strike="noStrike" cap="none" dirty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TEAM REPRESENTATIVE: </a:t>
            </a:r>
            <a:r>
              <a:rPr lang="en-US" sz="1467" b="1" dirty="0">
                <a:solidFill>
                  <a:srgbClr val="999999"/>
                </a:solidFill>
              </a:rPr>
              <a:t>Tami Corson </a:t>
            </a:r>
            <a:r>
              <a:rPr lang="en-US" sz="1467" b="1" i="0" u="none" strike="noStrike" cap="none" dirty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 OCTO-DE LEAD: </a:t>
            </a:r>
            <a:r>
              <a:rPr lang="en-US" sz="1467" b="1" dirty="0">
                <a:solidFill>
                  <a:srgbClr val="999999"/>
                </a:solidFill>
              </a:rPr>
              <a:t>Tracey </a:t>
            </a:r>
            <a:r>
              <a:rPr lang="en-US" sz="1467" b="1" dirty="0" err="1">
                <a:solidFill>
                  <a:srgbClr val="999999"/>
                </a:solidFill>
              </a:rPr>
              <a:t>Mulrooney</a:t>
            </a:r>
            <a:endParaRPr sz="1467" b="1" i="0" u="none" strike="noStrike" cap="none" dirty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0" y="1014818"/>
            <a:ext cx="7818600" cy="62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Mission: To create and accessible, usable, and discoverable digitized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IRS 1095-B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tax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on VA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.gov for Veterans.</a:t>
            </a:r>
            <a:endParaRPr sz="12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454972" y="1764449"/>
            <a:ext cx="7266545" cy="4591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Updates: 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Iterated into high fidelity wireframes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Research plan (Round 2)  w/ Shane </a:t>
            </a: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Strassberg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Collaboration cycle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Content and IA review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Stakeholder engagement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N/A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Dependencies, blockers:</a:t>
            </a:r>
            <a:endParaRPr lang="en-US"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None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Q&amp;A: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78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1095-B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Apartment</dc:title>
  <dc:creator>Tami Corson</dc:creator>
  <cp:lastModifiedBy>Tami Corson</cp:lastModifiedBy>
  <cp:revision>12</cp:revision>
  <dcterms:modified xsi:type="dcterms:W3CDTF">2022-02-22T14:44:48Z</dcterms:modified>
</cp:coreProperties>
</file>