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C05EA96-5BB8-4DD1-B2F5-1B61537A5A10}" v="1" dt="2022-02-08T13:32:47.15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mi Corson" userId="17b03132-2f21-4edf-a2df-f25c30f43233" providerId="ADAL" clId="{AC05EA96-5BB8-4DD1-B2F5-1B61537A5A10}"/>
    <pc:docChg chg="undo custSel modSld">
      <pc:chgData name="Tami Corson" userId="17b03132-2f21-4edf-a2df-f25c30f43233" providerId="ADAL" clId="{AC05EA96-5BB8-4DD1-B2F5-1B61537A5A10}" dt="2022-02-08T13:33:38.646" v="576" actId="20577"/>
      <pc:docMkLst>
        <pc:docMk/>
      </pc:docMkLst>
      <pc:sldChg chg="addSp modSp mod">
        <pc:chgData name="Tami Corson" userId="17b03132-2f21-4edf-a2df-f25c30f43233" providerId="ADAL" clId="{AC05EA96-5BB8-4DD1-B2F5-1B61537A5A10}" dt="2022-02-08T13:33:38.646" v="576" actId="20577"/>
        <pc:sldMkLst>
          <pc:docMk/>
          <pc:sldMk cId="0" sldId="256"/>
        </pc:sldMkLst>
        <pc:spChg chg="mod">
          <ac:chgData name="Tami Corson" userId="17b03132-2f21-4edf-a2df-f25c30f43233" providerId="ADAL" clId="{AC05EA96-5BB8-4DD1-B2F5-1B61537A5A10}" dt="2022-02-08T13:33:38.646" v="576" actId="20577"/>
          <ac:spMkLst>
            <pc:docMk/>
            <pc:sldMk cId="0" sldId="256"/>
            <ac:spMk id="100" creationId="{00000000-0000-0000-0000-000000000000}"/>
          </ac:spMkLst>
        </pc:spChg>
        <pc:spChg chg="mod">
          <ac:chgData name="Tami Corson" userId="17b03132-2f21-4edf-a2df-f25c30f43233" providerId="ADAL" clId="{AC05EA96-5BB8-4DD1-B2F5-1B61537A5A10}" dt="2022-02-08T13:32:20.457" v="567" actId="6549"/>
          <ac:spMkLst>
            <pc:docMk/>
            <pc:sldMk cId="0" sldId="256"/>
            <ac:spMk id="101" creationId="{00000000-0000-0000-0000-000000000000}"/>
          </ac:spMkLst>
        </pc:spChg>
        <pc:picChg chg="add mod">
          <ac:chgData name="Tami Corson" userId="17b03132-2f21-4edf-a2df-f25c30f43233" providerId="ADAL" clId="{AC05EA96-5BB8-4DD1-B2F5-1B61537A5A10}" dt="2022-02-08T13:33:02.347" v="572" actId="1076"/>
          <ac:picMkLst>
            <pc:docMk/>
            <pc:sldMk cId="0" sldId="256"/>
            <ac:picMk id="3" creationId="{8E2E76DB-78A6-49D7-B319-79E141C6E0F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93" name="Google Shape;9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title"/>
          </p:nvPr>
        </p:nvSpPr>
        <p:spPr>
          <a:xfrm>
            <a:off x="609600" y="685800"/>
            <a:ext cx="10058400" cy="839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1"/>
          </p:nvPr>
        </p:nvSpPr>
        <p:spPr>
          <a:xfrm>
            <a:off x="609600" y="1701801"/>
            <a:ext cx="10058400" cy="44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609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body" idx="2"/>
          </p:nvPr>
        </p:nvSpPr>
        <p:spPr>
          <a:xfrm>
            <a:off x="609600" y="330200"/>
            <a:ext cx="10058400" cy="3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None/>
              <a:defRPr sz="1600" b="1" cap="none">
                <a:solidFill>
                  <a:schemeClr val="lt2"/>
                </a:solidFill>
              </a:defRPr>
            </a:lvl1pPr>
            <a:lvl2pPr marL="914400" lvl="1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2pPr>
            <a:lvl3pPr marL="1371600" lvl="2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3pPr>
            <a:lvl4pPr marL="1828800" lvl="3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4pPr>
            <a:lvl5pPr marL="2286000" lvl="4" indent="-29210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Char char="•"/>
              <a:defRPr sz="1333"/>
            </a:lvl5pPr>
            <a:lvl6pPr marL="2743200" lvl="5" indent="-3429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/>
        </p:nvSpPr>
        <p:spPr>
          <a:xfrm>
            <a:off x="8219325" y="426875"/>
            <a:ext cx="3610800" cy="5855400"/>
          </a:xfrm>
          <a:prstGeom prst="rect">
            <a:avLst/>
          </a:prstGeom>
          <a:noFill/>
          <a:ln w="50800" cap="flat" cmpd="sng">
            <a:solidFill>
              <a:srgbClr val="00B0F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274300" rIns="121900" bIns="2743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Insights: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lang="en-US" sz="14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546A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title"/>
          </p:nvPr>
        </p:nvSpPr>
        <p:spPr>
          <a:xfrm>
            <a:off x="85618" y="426871"/>
            <a:ext cx="7635900" cy="7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Arial"/>
              <a:buNone/>
            </a:pPr>
            <a:r>
              <a:rPr lang="en-US" sz="3600" b="1" dirty="0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1095 </a:t>
            </a:r>
            <a:r>
              <a:rPr lang="en-US" sz="3600" b="1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B Team</a:t>
            </a:r>
            <a:endParaRPr sz="12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10668000" y="6356351"/>
            <a:ext cx="914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7F8EA3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rgbClr val="7F8EA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85618" y="70530"/>
            <a:ext cx="7818600" cy="45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67"/>
              <a:buFont typeface="Arial"/>
              <a:buNone/>
            </a:pP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TEAM REPRESENTATIVE: </a:t>
            </a:r>
            <a:r>
              <a:rPr lang="en-US" sz="1467" b="1" dirty="0">
                <a:solidFill>
                  <a:srgbClr val="999999"/>
                </a:solidFill>
              </a:rPr>
              <a:t>Tami Corson </a:t>
            </a:r>
            <a:r>
              <a:rPr lang="en-US" sz="1467" b="1" i="0" u="none" strike="noStrike" cap="none" dirty="0">
                <a:solidFill>
                  <a:srgbClr val="999999"/>
                </a:solidFill>
                <a:latin typeface="Arial"/>
                <a:ea typeface="Arial"/>
                <a:cs typeface="Arial"/>
                <a:sym typeface="Arial"/>
              </a:rPr>
              <a:t>/ OCTO-DE LEAD: </a:t>
            </a:r>
            <a:r>
              <a:rPr lang="en-US" sz="1467" b="1" dirty="0">
                <a:solidFill>
                  <a:srgbClr val="999999"/>
                </a:solidFill>
              </a:rPr>
              <a:t>Tracey </a:t>
            </a:r>
            <a:r>
              <a:rPr lang="en-US" sz="1467" b="1" dirty="0" err="1">
                <a:solidFill>
                  <a:srgbClr val="999999"/>
                </a:solidFill>
              </a:rPr>
              <a:t>Mulrooney</a:t>
            </a:r>
            <a:endParaRPr sz="1467" b="1" i="0" u="none" strike="noStrike" cap="none" dirty="0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0" y="1014818"/>
            <a:ext cx="7818600" cy="6234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25" rIns="121900" bIns="609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8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Mission: To create and accessible, usable, and discoverable digitized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IRS 1095-B 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tax </a:t>
            </a:r>
            <a:r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on VA</a:t>
            </a:r>
            <a:r>
              <a:rPr lang="en-US" sz="12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.gov for Veterans.</a:t>
            </a:r>
            <a:endParaRPr sz="1200" b="0" i="1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14"/>
          <p:cNvSpPr txBox="1">
            <a:spLocks noGrp="1"/>
          </p:cNvSpPr>
          <p:nvPr>
            <p:ph type="body" idx="1"/>
          </p:nvPr>
        </p:nvSpPr>
        <p:spPr>
          <a:xfrm>
            <a:off x="454973" y="1764449"/>
            <a:ext cx="6545902" cy="45919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Updates: 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Completed first sprint discovery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Moving into early build stage 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Begin user testing with Veterans this week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Collaboration cycle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Design intent: 2/7</a:t>
            </a: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Midpoint review: TBD this sprint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Stakeholder engagement</a:t>
            </a: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VA Health Eligibility Center for f/u tech Q&amp;A 2/2/2022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Dependencies, blockers:</a:t>
            </a:r>
            <a:endParaRPr lang="en-US" sz="1400" dirty="0"/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•"/>
            </a:pPr>
            <a:r>
              <a:rPr lang="en-US" sz="1400" dirty="0">
                <a:latin typeface="Arial"/>
                <a:ea typeface="Arial"/>
                <a:cs typeface="Arial"/>
                <a:sym typeface="Arial"/>
              </a:rPr>
              <a:t>None</a:t>
            </a:r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sz="1400" b="1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1400" b="1" dirty="0">
                <a:latin typeface="Arial"/>
                <a:ea typeface="Arial"/>
                <a:cs typeface="Arial"/>
                <a:sym typeface="Arial"/>
              </a:rPr>
              <a:t>Q&amp;A:</a:t>
            </a:r>
            <a:endParaRPr lang="en-US" sz="1400" dirty="0"/>
          </a:p>
          <a:p>
            <a:pPr marL="1397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400" b="1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Graphic 2" descr="Hammer outline">
            <a:extLst>
              <a:ext uri="{FF2B5EF4-FFF2-40B4-BE49-F238E27FC236}">
                <a16:creationId xmlns:a16="http://schemas.microsoft.com/office/drawing/2014/main" id="{8E2E76DB-78A6-49D7-B319-79E141C6E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743326" y="1873912"/>
            <a:ext cx="514350" cy="5143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1205</TotalTime>
  <Words>96</Words>
  <Application>Microsoft Office PowerPoint</Application>
  <PresentationFormat>Widescreen</PresentationFormat>
  <Paragraphs>30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1095 B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 Apartment</dc:title>
  <dc:creator>Tami Corson</dc:creator>
  <cp:lastModifiedBy>Tami Corson</cp:lastModifiedBy>
  <cp:revision>10</cp:revision>
  <dcterms:modified xsi:type="dcterms:W3CDTF">2022-02-08T13:33:48Z</dcterms:modified>
</cp:coreProperties>
</file>