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5" r:id="rId2"/>
    <p:sldId id="924" r:id="rId3"/>
    <p:sldId id="929" r:id="rId4"/>
    <p:sldId id="928" r:id="rId5"/>
    <p:sldId id="919" r:id="rId6"/>
    <p:sldId id="917" r:id="rId7"/>
    <p:sldId id="923" r:id="rId8"/>
    <p:sldId id="918" r:id="rId9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24"/>
            <p14:sldId id="929"/>
            <p14:sldId id="928"/>
            <p14:sldId id="919"/>
            <p14:sldId id="917"/>
            <p14:sldId id="92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  <p:cmAuthor id="3" name="Marci" initials="M" lastIdx="1" clrIdx="2">
    <p:extLst>
      <p:ext uri="{19B8F6BF-5375-455C-9EA6-DF929625EA0E}">
        <p15:presenceInfo xmlns:p15="http://schemas.microsoft.com/office/powerpoint/2012/main" userId="Mar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E51"/>
    <a:srgbClr val="0070BC"/>
    <a:srgbClr val="454454"/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E1D78-58F1-4CE6-B903-F1D0296DCC03}" v="1" dt="2021-07-08T13:26:01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1" autoAdjust="0"/>
    <p:restoredTop sz="91253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14" y="978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6DFBD191-967F-4BC3-9FDD-E5F15730319D}"/>
    <pc:docChg chg="undo custSel addSld modSld modSection">
      <pc:chgData name="Marci McGuire" userId="da076b16-69e6-40ca-b632-a9ea416c9c12" providerId="ADAL" clId="{6DFBD191-967F-4BC3-9FDD-E5F15730319D}" dt="2021-07-08T18:09:34.506" v="688" actId="20577"/>
      <pc:docMkLst>
        <pc:docMk/>
      </pc:docMkLst>
      <pc:sldChg chg="modSp mod">
        <pc:chgData name="Marci McGuire" userId="da076b16-69e6-40ca-b632-a9ea416c9c12" providerId="ADAL" clId="{6DFBD191-967F-4BC3-9FDD-E5F15730319D}" dt="2021-07-08T17:57:50.677" v="418" actId="20577"/>
        <pc:sldMkLst>
          <pc:docMk/>
          <pc:sldMk cId="2683071048" sldId="917"/>
        </pc:sldMkLst>
        <pc:spChg chg="mod">
          <ac:chgData name="Marci McGuire" userId="da076b16-69e6-40ca-b632-a9ea416c9c12" providerId="ADAL" clId="{6DFBD191-967F-4BC3-9FDD-E5F15730319D}" dt="2021-07-08T17:57:50.677" v="418" actId="20577"/>
          <ac:spMkLst>
            <pc:docMk/>
            <pc:sldMk cId="2683071048" sldId="917"/>
            <ac:spMk id="3" creationId="{78208F45-475E-43C9-8668-FE45C6861B9C}"/>
          </ac:spMkLst>
        </pc:spChg>
      </pc:sldChg>
      <pc:sldChg chg="modSp mod">
        <pc:chgData name="Marci McGuire" userId="da076b16-69e6-40ca-b632-a9ea416c9c12" providerId="ADAL" clId="{6DFBD191-967F-4BC3-9FDD-E5F15730319D}" dt="2021-07-08T17:45:09.003" v="206" actId="6549"/>
        <pc:sldMkLst>
          <pc:docMk/>
          <pc:sldMk cId="4146809214" sldId="919"/>
        </pc:sldMkLst>
        <pc:spChg chg="mod">
          <ac:chgData name="Marci McGuire" userId="da076b16-69e6-40ca-b632-a9ea416c9c12" providerId="ADAL" clId="{6DFBD191-967F-4BC3-9FDD-E5F15730319D}" dt="2021-07-08T17:45:09.003" v="206" actId="6549"/>
          <ac:spMkLst>
            <pc:docMk/>
            <pc:sldMk cId="4146809214" sldId="919"/>
            <ac:spMk id="3" creationId="{78208F45-475E-43C9-8668-FE45C6861B9C}"/>
          </ac:spMkLst>
        </pc:spChg>
        <pc:spChg chg="mod">
          <ac:chgData name="Marci McGuire" userId="da076b16-69e6-40ca-b632-a9ea416c9c12" providerId="ADAL" clId="{6DFBD191-967F-4BC3-9FDD-E5F15730319D}" dt="2021-07-08T17:42:38.696" v="110" actId="20577"/>
          <ac:spMkLst>
            <pc:docMk/>
            <pc:sldMk cId="4146809214" sldId="919"/>
            <ac:spMk id="8" creationId="{ADB89969-2549-4CA2-B14D-E39E0C705C3D}"/>
          </ac:spMkLst>
        </pc:spChg>
      </pc:sldChg>
      <pc:sldChg chg="addSp delSp modSp mod">
        <pc:chgData name="Marci McGuire" userId="da076b16-69e6-40ca-b632-a9ea416c9c12" providerId="ADAL" clId="{6DFBD191-967F-4BC3-9FDD-E5F15730319D}" dt="2021-07-08T17:56:31.486" v="416" actId="1038"/>
        <pc:sldMkLst>
          <pc:docMk/>
          <pc:sldMk cId="3943552351" sldId="923"/>
        </pc:sldMkLst>
        <pc:spChg chg="mod">
          <ac:chgData name="Marci McGuire" userId="da076b16-69e6-40ca-b632-a9ea416c9c12" providerId="ADAL" clId="{6DFBD191-967F-4BC3-9FDD-E5F15730319D}" dt="2021-07-08T17:54:57.893" v="394" actId="20577"/>
          <ac:spMkLst>
            <pc:docMk/>
            <pc:sldMk cId="3943552351" sldId="923"/>
            <ac:spMk id="3" creationId="{78208F45-475E-43C9-8668-FE45C6861B9C}"/>
          </ac:spMkLst>
        </pc:spChg>
        <pc:spChg chg="mod">
          <ac:chgData name="Marci McGuire" userId="da076b16-69e6-40ca-b632-a9ea416c9c12" providerId="ADAL" clId="{6DFBD191-967F-4BC3-9FDD-E5F15730319D}" dt="2021-07-08T17:56:31.486" v="416" actId="1038"/>
          <ac:spMkLst>
            <pc:docMk/>
            <pc:sldMk cId="3943552351" sldId="923"/>
            <ac:spMk id="17" creationId="{3BE2FFE6-24C8-1D46-A402-CD24654BF51D}"/>
          </ac:spMkLst>
        </pc:spChg>
        <pc:picChg chg="del">
          <ac:chgData name="Marci McGuire" userId="da076b16-69e6-40ca-b632-a9ea416c9c12" providerId="ADAL" clId="{6DFBD191-967F-4BC3-9FDD-E5F15730319D}" dt="2021-07-08T17:56:02.512" v="395" actId="478"/>
          <ac:picMkLst>
            <pc:docMk/>
            <pc:sldMk cId="3943552351" sldId="923"/>
            <ac:picMk id="8" creationId="{9F56E8ED-C9C1-431F-A603-91A027C5C4F2}"/>
          </ac:picMkLst>
        </pc:picChg>
        <pc:picChg chg="add mod">
          <ac:chgData name="Marci McGuire" userId="da076b16-69e6-40ca-b632-a9ea416c9c12" providerId="ADAL" clId="{6DFBD191-967F-4BC3-9FDD-E5F15730319D}" dt="2021-07-08T17:56:26.078" v="402" actId="14100"/>
          <ac:picMkLst>
            <pc:docMk/>
            <pc:sldMk cId="3943552351" sldId="923"/>
            <ac:picMk id="9" creationId="{A318BD1E-619F-4181-ADD1-DD49E70D0302}"/>
          </ac:picMkLst>
        </pc:picChg>
      </pc:sldChg>
      <pc:sldChg chg="addSp delSp modSp mod">
        <pc:chgData name="Marci McGuire" userId="da076b16-69e6-40ca-b632-a9ea416c9c12" providerId="ADAL" clId="{6DFBD191-967F-4BC3-9FDD-E5F15730319D}" dt="2021-07-08T18:08:07.542" v="600" actId="20577"/>
        <pc:sldMkLst>
          <pc:docMk/>
          <pc:sldMk cId="2763336692" sldId="924"/>
        </pc:sldMkLst>
        <pc:spChg chg="mod">
          <ac:chgData name="Marci McGuire" userId="da076b16-69e6-40ca-b632-a9ea416c9c12" providerId="ADAL" clId="{6DFBD191-967F-4BC3-9FDD-E5F15730319D}" dt="2021-07-08T18:08:07.542" v="600" actId="20577"/>
          <ac:spMkLst>
            <pc:docMk/>
            <pc:sldMk cId="2763336692" sldId="924"/>
            <ac:spMk id="7" creationId="{290D4A1B-93CA-4EA2-BA07-1A84029A6471}"/>
          </ac:spMkLst>
        </pc:spChg>
        <pc:picChg chg="add mod modCrop">
          <ac:chgData name="Marci McGuire" userId="da076b16-69e6-40ca-b632-a9ea416c9c12" providerId="ADAL" clId="{6DFBD191-967F-4BC3-9FDD-E5F15730319D}" dt="2021-07-08T18:02:38.317" v="426" actId="1076"/>
          <ac:picMkLst>
            <pc:docMk/>
            <pc:sldMk cId="2763336692" sldId="924"/>
            <ac:picMk id="6" creationId="{4C87D6F3-9FE2-467D-8B1E-EA78D9A6C1B3}"/>
          </ac:picMkLst>
        </pc:picChg>
        <pc:picChg chg="add del mod">
          <ac:chgData name="Marci McGuire" userId="da076b16-69e6-40ca-b632-a9ea416c9c12" providerId="ADAL" clId="{6DFBD191-967F-4BC3-9FDD-E5F15730319D}" dt="2021-07-08T18:05:50.383" v="453" actId="478"/>
          <ac:picMkLst>
            <pc:docMk/>
            <pc:sldMk cId="2763336692" sldId="924"/>
            <ac:picMk id="9" creationId="{52CA3B2A-DF10-4D03-8489-8950DD7E12B3}"/>
          </ac:picMkLst>
        </pc:picChg>
      </pc:sldChg>
      <pc:sldChg chg="modSp mod">
        <pc:chgData name="Marci McGuire" userId="da076b16-69e6-40ca-b632-a9ea416c9c12" providerId="ADAL" clId="{6DFBD191-967F-4BC3-9FDD-E5F15730319D}" dt="2021-07-08T18:09:34.506" v="688" actId="20577"/>
        <pc:sldMkLst>
          <pc:docMk/>
          <pc:sldMk cId="756671393" sldId="928"/>
        </pc:sldMkLst>
        <pc:spChg chg="mod">
          <ac:chgData name="Marci McGuire" userId="da076b16-69e6-40ca-b632-a9ea416c9c12" providerId="ADAL" clId="{6DFBD191-967F-4BC3-9FDD-E5F15730319D}" dt="2021-07-08T18:09:34.506" v="688" actId="20577"/>
          <ac:spMkLst>
            <pc:docMk/>
            <pc:sldMk cId="756671393" sldId="928"/>
            <ac:spMk id="7" creationId="{290D4A1B-93CA-4EA2-BA07-1A84029A6471}"/>
          </ac:spMkLst>
        </pc:spChg>
      </pc:sldChg>
      <pc:sldChg chg="addSp delSp modSp add mod">
        <pc:chgData name="Marci McGuire" userId="da076b16-69e6-40ca-b632-a9ea416c9c12" providerId="ADAL" clId="{6DFBD191-967F-4BC3-9FDD-E5F15730319D}" dt="2021-07-08T18:08:51.333" v="677" actId="20577"/>
        <pc:sldMkLst>
          <pc:docMk/>
          <pc:sldMk cId="3681121328" sldId="929"/>
        </pc:sldMkLst>
        <pc:spChg chg="mod">
          <ac:chgData name="Marci McGuire" userId="da076b16-69e6-40ca-b632-a9ea416c9c12" providerId="ADAL" clId="{6DFBD191-967F-4BC3-9FDD-E5F15730319D}" dt="2021-07-08T18:08:51.333" v="677" actId="20577"/>
          <ac:spMkLst>
            <pc:docMk/>
            <pc:sldMk cId="3681121328" sldId="929"/>
            <ac:spMk id="7" creationId="{290D4A1B-93CA-4EA2-BA07-1A84029A6471}"/>
          </ac:spMkLst>
        </pc:spChg>
        <pc:picChg chg="del">
          <ac:chgData name="Marci McGuire" userId="da076b16-69e6-40ca-b632-a9ea416c9c12" providerId="ADAL" clId="{6DFBD191-967F-4BC3-9FDD-E5F15730319D}" dt="2021-07-08T18:03:28.758" v="431" actId="478"/>
          <ac:picMkLst>
            <pc:docMk/>
            <pc:sldMk cId="3681121328" sldId="929"/>
            <ac:picMk id="6" creationId="{4C87D6F3-9FE2-467D-8B1E-EA78D9A6C1B3}"/>
          </ac:picMkLst>
        </pc:picChg>
        <pc:picChg chg="add mod">
          <ac:chgData name="Marci McGuire" userId="da076b16-69e6-40ca-b632-a9ea416c9c12" providerId="ADAL" clId="{6DFBD191-967F-4BC3-9FDD-E5F15730319D}" dt="2021-07-08T18:05:36.126" v="452" actId="692"/>
          <ac:picMkLst>
            <pc:docMk/>
            <pc:sldMk cId="3681121328" sldId="929"/>
            <ac:picMk id="8" creationId="{5AB531DC-8C68-4ADE-B0CE-F99D27AB0F2B}"/>
          </ac:picMkLst>
        </pc:picChg>
        <pc:picChg chg="del mod">
          <ac:chgData name="Marci McGuire" userId="da076b16-69e6-40ca-b632-a9ea416c9c12" providerId="ADAL" clId="{6DFBD191-967F-4BC3-9FDD-E5F15730319D}" dt="2021-07-08T18:04:54.342" v="447" actId="478"/>
          <ac:picMkLst>
            <pc:docMk/>
            <pc:sldMk cId="3681121328" sldId="929"/>
            <ac:picMk id="9" creationId="{52CA3B2A-DF10-4D03-8489-8950DD7E12B3}"/>
          </ac:picMkLst>
        </pc:picChg>
      </pc:sldChg>
    </pc:docChg>
  </pc:docChgLst>
  <pc:docChgLst>
    <pc:chgData name="Marci McGuire" userId="da076b16-69e6-40ca-b632-a9ea416c9c12" providerId="ADAL" clId="{D9F456CC-623E-436D-9143-E50197BFC64A}"/>
    <pc:docChg chg="custSel addSld modSld modSection">
      <pc:chgData name="Marci McGuire" userId="da076b16-69e6-40ca-b632-a9ea416c9c12" providerId="ADAL" clId="{D9F456CC-623E-436D-9143-E50197BFC64A}" dt="2021-06-10T16:27:11.226" v="1045" actId="6549"/>
      <pc:docMkLst>
        <pc:docMk/>
      </pc:docMkLst>
      <pc:sldChg chg="modSp mod">
        <pc:chgData name="Marci McGuire" userId="da076b16-69e6-40ca-b632-a9ea416c9c12" providerId="ADAL" clId="{D9F456CC-623E-436D-9143-E50197BFC64A}" dt="2021-06-10T16:27:11.226" v="1045" actId="6549"/>
        <pc:sldMkLst>
          <pc:docMk/>
          <pc:sldMk cId="2763336692" sldId="924"/>
        </pc:sldMkLst>
        <pc:spChg chg="mod">
          <ac:chgData name="Marci McGuire" userId="da076b16-69e6-40ca-b632-a9ea416c9c12" providerId="ADAL" clId="{D9F456CC-623E-436D-9143-E50197BFC64A}" dt="2021-06-10T16:27:11.226" v="1045" actId="6549"/>
          <ac:spMkLst>
            <pc:docMk/>
            <pc:sldMk cId="2763336692" sldId="924"/>
            <ac:spMk id="7" creationId="{290D4A1B-93CA-4EA2-BA07-1A84029A6471}"/>
          </ac:spMkLst>
        </pc:spChg>
      </pc:sldChg>
      <pc:sldChg chg="addSp delSp modSp add mod">
        <pc:chgData name="Marci McGuire" userId="da076b16-69e6-40ca-b632-a9ea416c9c12" providerId="ADAL" clId="{D9F456CC-623E-436D-9143-E50197BFC64A}" dt="2021-06-10T16:20:31.186" v="1044" actId="20577"/>
        <pc:sldMkLst>
          <pc:docMk/>
          <pc:sldMk cId="2708055951" sldId="929"/>
        </pc:sldMkLst>
        <pc:spChg chg="mod">
          <ac:chgData name="Marci McGuire" userId="da076b16-69e6-40ca-b632-a9ea416c9c12" providerId="ADAL" clId="{D9F456CC-623E-436D-9143-E50197BFC64A}" dt="2021-06-10T16:03:56.107" v="22" actId="20577"/>
          <ac:spMkLst>
            <pc:docMk/>
            <pc:sldMk cId="2708055951" sldId="929"/>
            <ac:spMk id="2" creationId="{15D61F0D-ED14-4320-99E2-8994FA0F6D09}"/>
          </ac:spMkLst>
        </pc:spChg>
        <pc:spChg chg="mod">
          <ac:chgData name="Marci McGuire" userId="da076b16-69e6-40ca-b632-a9ea416c9c12" providerId="ADAL" clId="{D9F456CC-623E-436D-9143-E50197BFC64A}" dt="2021-06-10T16:20:31.186" v="1044" actId="20577"/>
          <ac:spMkLst>
            <pc:docMk/>
            <pc:sldMk cId="2708055951" sldId="929"/>
            <ac:spMk id="9" creationId="{5E4772CB-4609-40A6-ADE1-EDAE7D3A4466}"/>
          </ac:spMkLst>
        </pc:spChg>
        <pc:picChg chg="del">
          <ac:chgData name="Marci McGuire" userId="da076b16-69e6-40ca-b632-a9ea416c9c12" providerId="ADAL" clId="{D9F456CC-623E-436D-9143-E50197BFC64A}" dt="2021-06-10T16:03:58.708" v="23" actId="478"/>
          <ac:picMkLst>
            <pc:docMk/>
            <pc:sldMk cId="2708055951" sldId="929"/>
            <ac:picMk id="3" creationId="{37A96356-A1D7-4260-9C5F-42D9DD1C8DD0}"/>
          </ac:picMkLst>
        </pc:picChg>
        <pc:picChg chg="add mod">
          <ac:chgData name="Marci McGuire" userId="da076b16-69e6-40ca-b632-a9ea416c9c12" providerId="ADAL" clId="{D9F456CC-623E-436D-9143-E50197BFC64A}" dt="2021-06-10T16:19:28.795" v="1006" actId="14861"/>
          <ac:picMkLst>
            <pc:docMk/>
            <pc:sldMk cId="2708055951" sldId="929"/>
            <ac:picMk id="7" creationId="{95495337-DC8E-4259-81FF-BE2E378A3198}"/>
          </ac:picMkLst>
        </pc:picChg>
      </pc:sldChg>
    </pc:docChg>
  </pc:docChgLst>
  <pc:docChgLst>
    <pc:chgData name="Marci" userId="da076b16-69e6-40ca-b632-a9ea416c9c12" providerId="ADAL" clId="{E60E1D78-58F1-4CE6-B903-F1D0296DCC03}"/>
    <pc:docChg chg="custSel addSld delSld modSld modSection">
      <pc:chgData name="Marci" userId="da076b16-69e6-40ca-b632-a9ea416c9c12" providerId="ADAL" clId="{E60E1D78-58F1-4CE6-B903-F1D0296DCC03}" dt="2021-07-08T14:23:52.900" v="1415" actId="20577"/>
      <pc:docMkLst>
        <pc:docMk/>
      </pc:docMkLst>
      <pc:sldChg chg="modSp mod addCm modCm">
        <pc:chgData name="Marci" userId="da076b16-69e6-40ca-b632-a9ea416c9c12" providerId="ADAL" clId="{E60E1D78-58F1-4CE6-B903-F1D0296DCC03}" dt="2021-07-08T13:26:01.489" v="11"/>
        <pc:sldMkLst>
          <pc:docMk/>
          <pc:sldMk cId="508722900" sldId="275"/>
        </pc:sldMkLst>
        <pc:spChg chg="mod">
          <ac:chgData name="Marci" userId="da076b16-69e6-40ca-b632-a9ea416c9c12" providerId="ADAL" clId="{E60E1D78-58F1-4CE6-B903-F1D0296DCC03}" dt="2021-07-08T13:25:07.483" v="9" actId="20577"/>
          <ac:spMkLst>
            <pc:docMk/>
            <pc:sldMk cId="508722900" sldId="275"/>
            <ac:spMk id="11" creationId="{2E8A574D-84D0-0444-A071-BD19A924E107}"/>
          </ac:spMkLst>
        </pc:spChg>
        <pc:spChg chg="mod">
          <ac:chgData name="Marci" userId="da076b16-69e6-40ca-b632-a9ea416c9c12" providerId="ADAL" clId="{E60E1D78-58F1-4CE6-B903-F1D0296DCC03}" dt="2021-07-08T13:25:04.051" v="7" actId="20577"/>
          <ac:spMkLst>
            <pc:docMk/>
            <pc:sldMk cId="508722900" sldId="275"/>
            <ac:spMk id="13" creationId="{B2B08BA0-E1D9-DE44-9EBA-FE84E1E1767F}"/>
          </ac:spMkLst>
        </pc:spChg>
      </pc:sldChg>
      <pc:sldChg chg="modSp mod">
        <pc:chgData name="Marci" userId="da076b16-69e6-40ca-b632-a9ea416c9c12" providerId="ADAL" clId="{E60E1D78-58F1-4CE6-B903-F1D0296DCC03}" dt="2021-07-08T14:11:19.802" v="611" actId="404"/>
        <pc:sldMkLst>
          <pc:docMk/>
          <pc:sldMk cId="152153718" sldId="918"/>
        </pc:sldMkLst>
        <pc:spChg chg="mod">
          <ac:chgData name="Marci" userId="da076b16-69e6-40ca-b632-a9ea416c9c12" providerId="ADAL" clId="{E60E1D78-58F1-4CE6-B903-F1D0296DCC03}" dt="2021-07-08T14:11:19.802" v="611" actId="404"/>
          <ac:spMkLst>
            <pc:docMk/>
            <pc:sldMk cId="152153718" sldId="918"/>
            <ac:spMk id="6" creationId="{B8FFFAA2-530F-DF47-BE0C-D34FDFF626A0}"/>
          </ac:spMkLst>
        </pc:spChg>
      </pc:sldChg>
      <pc:sldChg chg="delSp modSp mod">
        <pc:chgData name="Marci" userId="da076b16-69e6-40ca-b632-a9ea416c9c12" providerId="ADAL" clId="{E60E1D78-58F1-4CE6-B903-F1D0296DCC03}" dt="2021-07-08T14:23:52.900" v="1415" actId="20577"/>
        <pc:sldMkLst>
          <pc:docMk/>
          <pc:sldMk cId="2763336692" sldId="924"/>
        </pc:sldMkLst>
        <pc:spChg chg="mod">
          <ac:chgData name="Marci" userId="da076b16-69e6-40ca-b632-a9ea416c9c12" providerId="ADAL" clId="{E60E1D78-58F1-4CE6-B903-F1D0296DCC03}" dt="2021-07-08T14:08:55.329" v="421" actId="20577"/>
          <ac:spMkLst>
            <pc:docMk/>
            <pc:sldMk cId="2763336692" sldId="924"/>
            <ac:spMk id="2" creationId="{15D61F0D-ED14-4320-99E2-8994FA0F6D09}"/>
          </ac:spMkLst>
        </pc:spChg>
        <pc:spChg chg="mod">
          <ac:chgData name="Marci" userId="da076b16-69e6-40ca-b632-a9ea416c9c12" providerId="ADAL" clId="{E60E1D78-58F1-4CE6-B903-F1D0296DCC03}" dt="2021-07-08T14:23:52.900" v="1415" actId="20577"/>
          <ac:spMkLst>
            <pc:docMk/>
            <pc:sldMk cId="2763336692" sldId="924"/>
            <ac:spMk id="7" creationId="{290D4A1B-93CA-4EA2-BA07-1A84029A6471}"/>
          </ac:spMkLst>
        </pc:spChg>
        <pc:picChg chg="del">
          <ac:chgData name="Marci" userId="da076b16-69e6-40ca-b632-a9ea416c9c12" providerId="ADAL" clId="{E60E1D78-58F1-4CE6-B903-F1D0296DCC03}" dt="2021-07-08T14:08:58.631" v="422" actId="478"/>
          <ac:picMkLst>
            <pc:docMk/>
            <pc:sldMk cId="2763336692" sldId="924"/>
            <ac:picMk id="6" creationId="{036B871A-8A5D-491A-AD32-E44B6495423E}"/>
          </ac:picMkLst>
        </pc:picChg>
      </pc:sldChg>
      <pc:sldChg chg="del">
        <pc:chgData name="Marci" userId="da076b16-69e6-40ca-b632-a9ea416c9c12" providerId="ADAL" clId="{E60E1D78-58F1-4CE6-B903-F1D0296DCC03}" dt="2021-07-08T14:08:26.267" v="394" actId="2696"/>
        <pc:sldMkLst>
          <pc:docMk/>
          <pc:sldMk cId="301457521" sldId="925"/>
        </pc:sldMkLst>
      </pc:sldChg>
      <pc:sldChg chg="del">
        <pc:chgData name="Marci" userId="da076b16-69e6-40ca-b632-a9ea416c9c12" providerId="ADAL" clId="{E60E1D78-58F1-4CE6-B903-F1D0296DCC03}" dt="2021-07-08T14:08:28.310" v="395" actId="2696"/>
        <pc:sldMkLst>
          <pc:docMk/>
          <pc:sldMk cId="2553596410" sldId="926"/>
        </pc:sldMkLst>
      </pc:sldChg>
      <pc:sldChg chg="del">
        <pc:chgData name="Marci" userId="da076b16-69e6-40ca-b632-a9ea416c9c12" providerId="ADAL" clId="{E60E1D78-58F1-4CE6-B903-F1D0296DCC03}" dt="2021-07-08T14:08:44.461" v="397" actId="2696"/>
        <pc:sldMkLst>
          <pc:docMk/>
          <pc:sldMk cId="3855252697" sldId="927"/>
        </pc:sldMkLst>
      </pc:sldChg>
      <pc:sldChg chg="modSp mod">
        <pc:chgData name="Marci" userId="da076b16-69e6-40ca-b632-a9ea416c9c12" providerId="ADAL" clId="{E60E1D78-58F1-4CE6-B903-F1D0296DCC03}" dt="2021-07-08T14:18:14.154" v="1195" actId="114"/>
        <pc:sldMkLst>
          <pc:docMk/>
          <pc:sldMk cId="756671393" sldId="928"/>
        </pc:sldMkLst>
        <pc:spChg chg="mod">
          <ac:chgData name="Marci" userId="da076b16-69e6-40ca-b632-a9ea416c9c12" providerId="ADAL" clId="{E60E1D78-58F1-4CE6-B903-F1D0296DCC03}" dt="2021-07-08T14:16:27.356" v="1171" actId="20577"/>
          <ac:spMkLst>
            <pc:docMk/>
            <pc:sldMk cId="756671393" sldId="928"/>
            <ac:spMk id="2" creationId="{15D61F0D-ED14-4320-99E2-8994FA0F6D09}"/>
          </ac:spMkLst>
        </pc:spChg>
        <pc:spChg chg="mod">
          <ac:chgData name="Marci" userId="da076b16-69e6-40ca-b632-a9ea416c9c12" providerId="ADAL" clId="{E60E1D78-58F1-4CE6-B903-F1D0296DCC03}" dt="2021-07-08T14:18:14.154" v="1195" actId="114"/>
          <ac:spMkLst>
            <pc:docMk/>
            <pc:sldMk cId="756671393" sldId="928"/>
            <ac:spMk id="7" creationId="{290D4A1B-93CA-4EA2-BA07-1A84029A6471}"/>
          </ac:spMkLst>
        </pc:spChg>
      </pc:sldChg>
      <pc:sldChg chg="del">
        <pc:chgData name="Marci" userId="da076b16-69e6-40ca-b632-a9ea416c9c12" providerId="ADAL" clId="{E60E1D78-58F1-4CE6-B903-F1D0296DCC03}" dt="2021-07-08T14:08:34.626" v="396" actId="2696"/>
        <pc:sldMkLst>
          <pc:docMk/>
          <pc:sldMk cId="2708055951" sldId="929"/>
        </pc:sldMkLst>
      </pc:sldChg>
      <pc:sldChg chg="modSp new del mod">
        <pc:chgData name="Marci" userId="da076b16-69e6-40ca-b632-a9ea416c9c12" providerId="ADAL" clId="{E60E1D78-58F1-4CE6-B903-F1D0296DCC03}" dt="2021-07-08T14:11:03.240" v="607" actId="2696"/>
        <pc:sldMkLst>
          <pc:docMk/>
          <pc:sldMk cId="2960430039" sldId="929"/>
        </pc:sldMkLst>
        <pc:spChg chg="mod">
          <ac:chgData name="Marci" userId="da076b16-69e6-40ca-b632-a9ea416c9c12" providerId="ADAL" clId="{E60E1D78-58F1-4CE6-B903-F1D0296DCC03}" dt="2021-07-08T14:10:58.060" v="606" actId="20577"/>
          <ac:spMkLst>
            <pc:docMk/>
            <pc:sldMk cId="2960430039" sldId="929"/>
            <ac:spMk id="3" creationId="{ECDD4FA3-39B5-4CC1-A2C4-6E71977ABF9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7-08T09:25:26.573" idx="1">
    <p:pos x="4517" y="1760"/>
    <p:text>@john - I bumped to 1.5 given the changes we've just made.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7/8/2021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8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Update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Modernized Find a VA Form 1.5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July 2021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686800" cy="629840"/>
          </a:xfrm>
        </p:spPr>
        <p:txBody>
          <a:bodyPr>
            <a:normAutofit/>
          </a:bodyPr>
          <a:lstStyle/>
          <a:p>
            <a:r>
              <a:rPr lang="en-US" dirty="0"/>
              <a:t>Product Highlights: Find a VA Form 1.5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63240"/>
            <a:ext cx="5342728" cy="3352800"/>
          </a:xfrm>
          <a:ln>
            <a:noFill/>
          </a:ln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1800" dirty="0"/>
              <a:t>Forms API search logic now ignores common words (a, an, the, of, for), matches on root words, handles minor typos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Form popularity is used to determine order in which search results are displayed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Results can be sorted by closest match (relevance)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UI updates make Find a Form more consistent with other VA.gov search tools</a:t>
            </a:r>
          </a:p>
          <a:p>
            <a:pPr marL="338328" lvl="1" indent="0">
              <a:lnSpc>
                <a:spcPct val="100000"/>
              </a:lnSpc>
              <a:buNone/>
            </a:pP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200" b="1" dirty="0"/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rgbClr val="454454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rgbClr val="45445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7D6F3-9FE2-467D-8B1E-EA78D9A6C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29"/>
          <a:stretch/>
        </p:blipFill>
        <p:spPr>
          <a:xfrm>
            <a:off x="5791200" y="1276350"/>
            <a:ext cx="2793507" cy="2884321"/>
          </a:xfrm>
          <a:prstGeom prst="rect">
            <a:avLst/>
          </a:prstGeom>
          <a:ln>
            <a:solidFill>
              <a:srgbClr val="112E51"/>
            </a:solidFill>
          </a:ln>
        </p:spPr>
      </p:pic>
    </p:spTree>
    <p:extLst>
      <p:ext uri="{BB962C8B-B14F-4D97-AF65-F5344CB8AC3E}">
        <p14:creationId xmlns:p14="http://schemas.microsoft.com/office/powerpoint/2010/main" val="27633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686800" cy="629840"/>
          </a:xfrm>
        </p:spPr>
        <p:txBody>
          <a:bodyPr>
            <a:normAutofit/>
          </a:bodyPr>
          <a:lstStyle/>
          <a:p>
            <a:r>
              <a:rPr lang="en-US" dirty="0"/>
              <a:t>Product Highlights: Find a VA Form 1.5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63240"/>
            <a:ext cx="5342728" cy="3352800"/>
          </a:xfrm>
          <a:ln>
            <a:noFill/>
          </a:ln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1800" dirty="0"/>
              <a:t>PDF and online tool links are more visible within the page content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Related forms listed on detail pages now link to applicable form page(s)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200" b="1" dirty="0"/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rgbClr val="454454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rgbClr val="45445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B531DC-8C68-4ADE-B0CE-F99D27AB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215604"/>
            <a:ext cx="2487168" cy="3490832"/>
          </a:xfrm>
          <a:prstGeom prst="rect">
            <a:avLst/>
          </a:prstGeom>
          <a:ln>
            <a:solidFill>
              <a:srgbClr val="112E51"/>
            </a:solidFill>
          </a:ln>
        </p:spPr>
      </p:pic>
    </p:spTree>
    <p:extLst>
      <p:ext uri="{BB962C8B-B14F-4D97-AF65-F5344CB8AC3E}">
        <p14:creationId xmlns:p14="http://schemas.microsoft.com/office/powerpoint/2010/main" val="368112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Highlights: Legacy URL Redirects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63240"/>
            <a:ext cx="4135821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In </a:t>
            </a:r>
            <a:r>
              <a:rPr lang="en-US" sz="1200"/>
              <a:t>June we learned </a:t>
            </a:r>
            <a:r>
              <a:rPr lang="en-US" sz="1200" dirty="0"/>
              <a:t>that some URLs on the legacy VA Forms page had changed in a way that prevents them from being redirected to the modernized application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454454"/>
                </a:solidFill>
              </a:rPr>
              <a:t>All affected URLs contain a back slash (\), which is converted to its ASCII equivalent </a:t>
            </a:r>
            <a:r>
              <a:rPr lang="en-US" sz="1200" i="1" dirty="0">
                <a:solidFill>
                  <a:srgbClr val="454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%5C </a:t>
            </a:r>
            <a:r>
              <a:rPr lang="en-US" sz="1200" dirty="0">
                <a:solidFill>
                  <a:srgbClr val="454454"/>
                </a:solidFill>
              </a:rPr>
              <a:t>when parsed in a browser.  Ex: </a:t>
            </a:r>
            <a:r>
              <a:rPr lang="en-US" sz="1200" i="1" dirty="0">
                <a:solidFill>
                  <a:srgbClr val="454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https://www.va.gov</a:t>
            </a:r>
            <a:r>
              <a:rPr lang="en-US" sz="1200" i="1" dirty="0">
                <a:solidFill>
                  <a:srgbClr val="454454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/%5C</a:t>
            </a:r>
            <a:r>
              <a:rPr lang="en-US" sz="1200" i="1" dirty="0">
                <a:solidFill>
                  <a:srgbClr val="454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vaforms/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454454"/>
                </a:solidFill>
              </a:rPr>
              <a:t>Bulk redirects in late 2020 were not configured to include this previously unencountered URL format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454454"/>
                </a:solidFill>
              </a:rPr>
              <a:t>Some changed legacy URLs have been indexed by search engines and now appear alongside or above modernized Find a VA Form links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454454"/>
                </a:solidFill>
              </a:rPr>
              <a:t>We’ve made Kevin Reid aware of this issue – and also renewed our request/recommendation that the legacy Search for VA Forms tool be “retired.”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454454"/>
                </a:solidFill>
              </a:rPr>
              <a:t>These redirects will go into effect on July 15, 2021.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solidFill>
                <a:srgbClr val="454454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rgbClr val="454454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5E957F-141C-4CEC-AAAC-AAAD52B0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95" y="1163240"/>
            <a:ext cx="3971598" cy="24105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6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372"/>
            <a:ext cx="7543800" cy="774674"/>
          </a:xfrm>
        </p:spPr>
        <p:txBody>
          <a:bodyPr>
            <a:normAutofit/>
          </a:bodyPr>
          <a:lstStyle/>
          <a:p>
            <a:r>
              <a:rPr lang="en-US" dirty="0"/>
              <a:t>Metrics -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2" y="1276350"/>
            <a:ext cx="4761781" cy="3613587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Unique Page Views:   </a:t>
            </a:r>
            <a:r>
              <a:rPr lang="en-US" sz="1200" dirty="0"/>
              <a:t>123,323 (flat)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Unique Searches</a:t>
            </a:r>
            <a:r>
              <a:rPr lang="en-US" sz="1200" dirty="0"/>
              <a:t>:  145,425 (flat)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b="1" dirty="0"/>
              <a:t>Bounce rate: </a:t>
            </a:r>
            <a:r>
              <a:rPr lang="en-US" sz="1200" dirty="0"/>
              <a:t>15.20% (6% decrease)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Search refinement rate: </a:t>
            </a:r>
            <a:r>
              <a:rPr lang="en-US" sz="1200" dirty="0"/>
              <a:t>41.62% (3% decrease)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Top Forms Searches in June:</a:t>
            </a: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Frequently used VA forms clicks:  </a:t>
            </a:r>
            <a:r>
              <a:rPr lang="en-US" sz="1200" dirty="0">
                <a:solidFill>
                  <a:srgbClr val="454454"/>
                </a:solidFill>
              </a:rPr>
              <a:t>8,774 (8% increase) 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Manage Your VA Benefits clicks:  </a:t>
            </a:r>
            <a:r>
              <a:rPr lang="en-US" sz="1200" dirty="0">
                <a:solidFill>
                  <a:srgbClr val="454454"/>
                </a:solidFill>
              </a:rPr>
              <a:t>5,590 (6% increase)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900" b="1" dirty="0">
                <a:solidFill>
                  <a:srgbClr val="454454"/>
                </a:solidFill>
              </a:rPr>
            </a:br>
            <a:r>
              <a:rPr lang="en-US" sz="1200" b="1" dirty="0">
                <a:solidFill>
                  <a:srgbClr val="454454"/>
                </a:solidFill>
              </a:rPr>
              <a:t>	</a:t>
            </a:r>
            <a:endParaRPr lang="en-US" sz="1200" dirty="0">
              <a:solidFill>
                <a:srgbClr val="45445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9" y="360321"/>
            <a:ext cx="2702875" cy="454386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89969-2549-4CA2-B14D-E39E0C705C3D}"/>
              </a:ext>
            </a:extLst>
          </p:cNvPr>
          <p:cNvSpPr txBox="1"/>
          <p:nvPr/>
        </p:nvSpPr>
        <p:spPr>
          <a:xfrm>
            <a:off x="354693" y="2541270"/>
            <a:ext cx="4653979" cy="1280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21-526ez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21-4138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21-22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20-0995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10-2850c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21-2680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21-686c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20-0996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21-4142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21-0966</a:t>
            </a:r>
          </a:p>
        </p:txBody>
      </p:sp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6687"/>
            <a:ext cx="7543800" cy="789663"/>
          </a:xfrm>
        </p:spPr>
        <p:txBody>
          <a:bodyPr>
            <a:normAutofit/>
          </a:bodyPr>
          <a:lstStyle/>
          <a:p>
            <a:r>
              <a:rPr lang="en-US" dirty="0"/>
              <a:t>Metrics – Detail Pages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167051" cy="3352800"/>
          </a:xfrm>
        </p:spPr>
        <p:txBody>
          <a:bodyPr>
            <a:noAutofit/>
          </a:bodyPr>
          <a:lstStyle/>
          <a:p>
            <a:r>
              <a:rPr lang="en-US" sz="1400" b="1" dirty="0"/>
              <a:t>Total Unique Page Views:</a:t>
            </a:r>
            <a:r>
              <a:rPr lang="en-US" sz="1400" dirty="0"/>
              <a:t>  170,546 (up 5%)</a:t>
            </a:r>
          </a:p>
          <a:p>
            <a:r>
              <a:rPr lang="en-US" sz="1400" b="1" dirty="0"/>
              <a:t>Top 5 PDF Downloads from Detail Pages:</a:t>
            </a:r>
          </a:p>
          <a:p>
            <a:pPr lvl="1"/>
            <a:r>
              <a:rPr lang="en-US" sz="1400" dirty="0"/>
              <a:t>21-4138 (9,445)</a:t>
            </a:r>
          </a:p>
          <a:p>
            <a:pPr lvl="1"/>
            <a:r>
              <a:rPr lang="en-US" sz="1400" dirty="0"/>
              <a:t>10-10172 (5,734)</a:t>
            </a:r>
          </a:p>
          <a:p>
            <a:pPr lvl="1"/>
            <a:r>
              <a:rPr lang="en-US" sz="1400" dirty="0"/>
              <a:t>20-0995 (4,875)</a:t>
            </a:r>
          </a:p>
          <a:p>
            <a:pPr lvl="1"/>
            <a:r>
              <a:rPr lang="en-US" sz="1400" dirty="0"/>
              <a:t>10-5345 (4,366)</a:t>
            </a:r>
          </a:p>
          <a:p>
            <a:pPr lvl="1"/>
            <a:r>
              <a:rPr lang="en-US" sz="1400" dirty="0"/>
              <a:t>21-526EZ (4,260)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pPr marL="338328" lvl="1" indent="0">
              <a:buNone/>
            </a:pPr>
            <a:endParaRPr lang="en-US" sz="1400" b="1" dirty="0"/>
          </a:p>
          <a:p>
            <a:pPr lvl="1"/>
            <a:endParaRPr lang="en-US" sz="1400" b="1" dirty="0"/>
          </a:p>
          <a:p>
            <a:pPr lvl="1"/>
            <a:endParaRPr lang="en-US" sz="1400" b="1" dirty="0"/>
          </a:p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545C9D-09D5-4840-A1D6-35E00027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3" y="514350"/>
            <a:ext cx="3942974" cy="40600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Metrics: Key Actions &amp;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</p:spPr>
        <p:txBody>
          <a:bodyPr>
            <a:noAutofit/>
          </a:bodyPr>
          <a:lstStyle/>
          <a:p>
            <a:r>
              <a:rPr lang="en-US" sz="1200" b="1" dirty="0"/>
              <a:t>Conversion Rate: 65.56% (2% increase over May)</a:t>
            </a:r>
          </a:p>
          <a:p>
            <a:r>
              <a:rPr lang="en-US" sz="1200" b="1" dirty="0"/>
              <a:t>Total VA Form PDF Downloads:  174,695 (4% increase)</a:t>
            </a:r>
          </a:p>
          <a:p>
            <a:pPr lvl="1"/>
            <a:r>
              <a:rPr lang="en-US" sz="1200" dirty="0"/>
              <a:t>Landing Page:  52,237 (flat)</a:t>
            </a:r>
          </a:p>
          <a:p>
            <a:pPr lvl="1"/>
            <a:r>
              <a:rPr lang="en-US" sz="1200" dirty="0"/>
              <a:t>Detail Pages: 122,458 (6% increase)</a:t>
            </a:r>
          </a:p>
          <a:p>
            <a:r>
              <a:rPr lang="en-US" sz="1200" b="1" dirty="0"/>
              <a:t>Total Online Tool Clicks</a:t>
            </a:r>
            <a:r>
              <a:rPr lang="en-US" sz="1200" dirty="0"/>
              <a:t>:</a:t>
            </a:r>
            <a:r>
              <a:rPr lang="en-US" sz="1200" b="1" dirty="0"/>
              <a:t> 17,677 (11% increase from May)</a:t>
            </a:r>
          </a:p>
          <a:p>
            <a:pPr lvl="1"/>
            <a:r>
              <a:rPr lang="en-US" sz="1200" dirty="0"/>
              <a:t>Landing Page: 4,035 (7% increase)</a:t>
            </a:r>
          </a:p>
          <a:p>
            <a:pPr lvl="1"/>
            <a:r>
              <a:rPr lang="en-US" sz="1200" dirty="0"/>
              <a:t>Detail Pages: 13,642 (12% increase)</a:t>
            </a:r>
          </a:p>
          <a:p>
            <a:r>
              <a:rPr lang="en-US" sz="1200" b="1" dirty="0"/>
              <a:t>Top Sources of Traffic: 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6"/>
          <a:stretch/>
        </p:blipFill>
        <p:spPr>
          <a:xfrm>
            <a:off x="5432146" y="764060"/>
            <a:ext cx="2568854" cy="31777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23BE1-5E91-6447-BB11-763C56EC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90" y="1969647"/>
            <a:ext cx="2745910" cy="282742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D5D373-BB51-EB48-876D-E163B1AEBF56}"/>
              </a:ext>
            </a:extLst>
          </p:cNvPr>
          <p:cNvSpPr txBox="1"/>
          <p:nvPr/>
        </p:nvSpPr>
        <p:spPr>
          <a:xfrm>
            <a:off x="671214" y="3508961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Landing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2FFE6-24C8-1D46-A402-CD24654BF51D}"/>
              </a:ext>
            </a:extLst>
          </p:cNvPr>
          <p:cNvSpPr txBox="1"/>
          <p:nvPr/>
        </p:nvSpPr>
        <p:spPr>
          <a:xfrm>
            <a:off x="2717559" y="3517879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Detail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18BD1E-619F-4181-ADD1-DD49E70D0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14" y="3746304"/>
            <a:ext cx="4082167" cy="10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Ahead: Product Team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76351"/>
            <a:ext cx="7204841" cy="3255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Q3/Q4</a:t>
            </a:r>
          </a:p>
          <a:p>
            <a:pPr lvl="1"/>
            <a:r>
              <a:rPr lang="en-US" sz="1700" dirty="0"/>
              <a:t>PDF download research study</a:t>
            </a:r>
          </a:p>
          <a:p>
            <a:pPr lvl="1"/>
            <a:r>
              <a:rPr lang="en-US" sz="1700" dirty="0"/>
              <a:t>Add PDF download instructions to Find a VA Form</a:t>
            </a:r>
          </a:p>
          <a:p>
            <a:pPr lvl="1"/>
            <a:r>
              <a:rPr lang="en-US" sz="1700" dirty="0"/>
              <a:t>Keywords for common abbreviations</a:t>
            </a:r>
          </a:p>
          <a:p>
            <a:pPr lvl="1"/>
            <a:r>
              <a:rPr lang="en-US" sz="1700" dirty="0"/>
              <a:t>Possible proof of concept for digital signature PDF alternative</a:t>
            </a:r>
          </a:p>
          <a:p>
            <a:r>
              <a:rPr lang="en-US" dirty="0"/>
              <a:t>Ongoing</a:t>
            </a:r>
          </a:p>
          <a:p>
            <a:pPr lvl="1"/>
            <a:r>
              <a:rPr lang="en-US" sz="1900" dirty="0"/>
              <a:t>Link to new digital applications as they come online to encourage veterans to self-serve and speed time to outcomes</a:t>
            </a:r>
          </a:p>
          <a:p>
            <a:pPr lvl="1"/>
            <a:r>
              <a:rPr lang="en-US" sz="1900" dirty="0"/>
              <a:t>Add search keywords as requested by VA stakeholders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23234</TotalTime>
  <Words>592</Words>
  <Application>Microsoft Office PowerPoint</Application>
  <PresentationFormat>On-screen Show (16:9)</PresentationFormat>
  <Paragraphs>94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Source Sans Pro</vt:lpstr>
      <vt:lpstr>Source Sans Pro Regular</vt:lpstr>
      <vt:lpstr>DSVA Template</vt:lpstr>
      <vt:lpstr>PowerPoint Presentation</vt:lpstr>
      <vt:lpstr>Product Highlights: Find a VA Form 1.5</vt:lpstr>
      <vt:lpstr>Product Highlights: Find a VA Form 1.5</vt:lpstr>
      <vt:lpstr>Product Highlights: Legacy URL Redirects</vt:lpstr>
      <vt:lpstr>Metrics - Landing Page</vt:lpstr>
      <vt:lpstr>Metrics – Detail Pages </vt:lpstr>
      <vt:lpstr>Metrics: Key Actions &amp; Drivers</vt:lpstr>
      <vt:lpstr>Ahead: Product Team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Marci McGuire</cp:lastModifiedBy>
  <cp:revision>1118</cp:revision>
  <cp:lastPrinted>2019-09-23T13:38:55Z</cp:lastPrinted>
  <dcterms:created xsi:type="dcterms:W3CDTF">2018-05-15T00:48:14Z</dcterms:created>
  <dcterms:modified xsi:type="dcterms:W3CDTF">2021-07-08T18:09:42Z</dcterms:modified>
</cp:coreProperties>
</file>