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5" r:id="rId2"/>
    <p:sldId id="925" r:id="rId3"/>
    <p:sldId id="924" r:id="rId4"/>
    <p:sldId id="919" r:id="rId5"/>
    <p:sldId id="917" r:id="rId6"/>
    <p:sldId id="923" r:id="rId7"/>
    <p:sldId id="926" r:id="rId8"/>
    <p:sldId id="918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4"/>
            <p14:sldId id="919"/>
            <p14:sldId id="917"/>
            <p14:sldId id="923"/>
            <p14:sldId id="926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F5C0D-AAB0-41D1-878F-A7E6A03814EB}" v="1" dt="2021-03-02T21:39:04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74" y="67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" userId="da076b16-69e6-40ca-b632-a9ea416c9c12" providerId="ADAL" clId="{2EEF5C0D-AAB0-41D1-878F-A7E6A03814EB}"/>
    <pc:docChg chg="undo custSel addSld modSld sldOrd modSection">
      <pc:chgData name="Marci" userId="da076b16-69e6-40ca-b632-a9ea416c9c12" providerId="ADAL" clId="{2EEF5C0D-AAB0-41D1-878F-A7E6A03814EB}" dt="2021-03-02T21:39:25.810" v="766" actId="20577"/>
      <pc:docMkLst>
        <pc:docMk/>
      </pc:docMkLst>
      <pc:sldChg chg="modSp mod">
        <pc:chgData name="Marci" userId="da076b16-69e6-40ca-b632-a9ea416c9c12" providerId="ADAL" clId="{2EEF5C0D-AAB0-41D1-878F-A7E6A03814EB}" dt="2021-03-02T21:39:25.810" v="766" actId="20577"/>
        <pc:sldMkLst>
          <pc:docMk/>
          <pc:sldMk cId="152153718" sldId="918"/>
        </pc:sldMkLst>
        <pc:spChg chg="mod">
          <ac:chgData name="Marci" userId="da076b16-69e6-40ca-b632-a9ea416c9c12" providerId="ADAL" clId="{2EEF5C0D-AAB0-41D1-878F-A7E6A03814EB}" dt="2021-03-02T21:39:25.810" v="766" actId="20577"/>
          <ac:spMkLst>
            <pc:docMk/>
            <pc:sldMk cId="152153718" sldId="918"/>
            <ac:spMk id="6" creationId="{B8FFFAA2-530F-DF47-BE0C-D34FDFF626A0}"/>
          </ac:spMkLst>
        </pc:spChg>
      </pc:sldChg>
      <pc:sldChg chg="modSp add mod ord">
        <pc:chgData name="Marci" userId="da076b16-69e6-40ca-b632-a9ea416c9c12" providerId="ADAL" clId="{2EEF5C0D-AAB0-41D1-878F-A7E6A03814EB}" dt="2021-03-02T21:38:35.930" v="746" actId="20577"/>
        <pc:sldMkLst>
          <pc:docMk/>
          <pc:sldMk cId="2293303254" sldId="926"/>
        </pc:sldMkLst>
        <pc:spChg chg="mod">
          <ac:chgData name="Marci" userId="da076b16-69e6-40ca-b632-a9ea416c9c12" providerId="ADAL" clId="{2EEF5C0D-AAB0-41D1-878F-A7E6A03814EB}" dt="2021-03-02T20:59:28.118" v="43" actId="20577"/>
          <ac:spMkLst>
            <pc:docMk/>
            <pc:sldMk cId="2293303254" sldId="926"/>
            <ac:spMk id="2" creationId="{01F2CC09-14FB-40AD-96FE-424C511BC445}"/>
          </ac:spMkLst>
        </pc:spChg>
        <pc:spChg chg="mod">
          <ac:chgData name="Marci" userId="da076b16-69e6-40ca-b632-a9ea416c9c12" providerId="ADAL" clId="{2EEF5C0D-AAB0-41D1-878F-A7E6A03814EB}" dt="2021-03-02T21:38:35.930" v="746" actId="20577"/>
          <ac:spMkLst>
            <pc:docMk/>
            <pc:sldMk cId="2293303254" sldId="926"/>
            <ac:spMk id="6" creationId="{B8FFFAA2-530F-DF47-BE0C-D34FDFF626A0}"/>
          </ac:spMkLst>
        </pc:spChg>
      </pc:sldChg>
    </pc:docChg>
  </pc:docChgLst>
  <pc:docChgLst>
    <pc:chgData name="Marci" userId="da076b16-69e6-40ca-b632-a9ea416c9c12" providerId="ADAL" clId="{C9F4CE83-0439-42EF-8973-90699647D17D}"/>
    <pc:docChg chg="undo redo custSel modSld">
      <pc:chgData name="Marci" userId="da076b16-69e6-40ca-b632-a9ea416c9c12" providerId="ADAL" clId="{C9F4CE83-0439-42EF-8973-90699647D17D}" dt="2021-03-02T19:37:19.576" v="576" actId="6549"/>
      <pc:docMkLst>
        <pc:docMk/>
      </pc:docMkLst>
      <pc:sldChg chg="modSp mod">
        <pc:chgData name="Marci" userId="da076b16-69e6-40ca-b632-a9ea416c9c12" providerId="ADAL" clId="{C9F4CE83-0439-42EF-8973-90699647D17D}" dt="2021-03-02T18:44:05.297" v="26" actId="20577"/>
        <pc:sldMkLst>
          <pc:docMk/>
          <pc:sldMk cId="508722900" sldId="275"/>
        </pc:sldMkLst>
        <pc:spChg chg="mod">
          <ac:chgData name="Marci" userId="da076b16-69e6-40ca-b632-a9ea416c9c12" providerId="ADAL" clId="{C9F4CE83-0439-42EF-8973-90699647D17D}" dt="2021-03-02T18:44:05.297" v="26" actId="20577"/>
          <ac:spMkLst>
            <pc:docMk/>
            <pc:sldMk cId="508722900" sldId="275"/>
            <ac:spMk id="11" creationId="{2E8A574D-84D0-0444-A071-BD19A924E107}"/>
          </ac:spMkLst>
        </pc:spChg>
        <pc:spChg chg="mod">
          <ac:chgData name="Marci" userId="da076b16-69e6-40ca-b632-a9ea416c9c12" providerId="ADAL" clId="{C9F4CE83-0439-42EF-8973-90699647D17D}" dt="2021-03-02T18:43:49.456" v="4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modSp mod">
        <pc:chgData name="Marci" userId="da076b16-69e6-40ca-b632-a9ea416c9c12" providerId="ADAL" clId="{C9F4CE83-0439-42EF-8973-90699647D17D}" dt="2021-03-02T19:20:53.954" v="270" actId="20577"/>
        <pc:sldMkLst>
          <pc:docMk/>
          <pc:sldMk cId="2683071048" sldId="917"/>
        </pc:sldMkLst>
        <pc:spChg chg="mod">
          <ac:chgData name="Marci" userId="da076b16-69e6-40ca-b632-a9ea416c9c12" providerId="ADAL" clId="{C9F4CE83-0439-42EF-8973-90699647D17D}" dt="2021-03-02T19:16:03.679" v="210" actId="20577"/>
          <ac:spMkLst>
            <pc:docMk/>
            <pc:sldMk cId="2683071048" sldId="917"/>
            <ac:spMk id="2" creationId="{15D61F0D-ED14-4320-99E2-8994FA0F6D09}"/>
          </ac:spMkLst>
        </pc:spChg>
        <pc:spChg chg="mod">
          <ac:chgData name="Marci" userId="da076b16-69e6-40ca-b632-a9ea416c9c12" providerId="ADAL" clId="{C9F4CE83-0439-42EF-8973-90699647D17D}" dt="2021-03-02T19:20:53.954" v="270" actId="20577"/>
          <ac:spMkLst>
            <pc:docMk/>
            <pc:sldMk cId="2683071048" sldId="917"/>
            <ac:spMk id="3" creationId="{78208F45-475E-43C9-8668-FE45C6861B9C}"/>
          </ac:spMkLst>
        </pc:spChg>
      </pc:sldChg>
      <pc:sldChg chg="modSp mod">
        <pc:chgData name="Marci" userId="da076b16-69e6-40ca-b632-a9ea416c9c12" providerId="ADAL" clId="{C9F4CE83-0439-42EF-8973-90699647D17D}" dt="2021-03-02T19:37:19.576" v="576" actId="6549"/>
        <pc:sldMkLst>
          <pc:docMk/>
          <pc:sldMk cId="152153718" sldId="918"/>
        </pc:sldMkLst>
        <pc:spChg chg="mod">
          <ac:chgData name="Marci" userId="da076b16-69e6-40ca-b632-a9ea416c9c12" providerId="ADAL" clId="{C9F4CE83-0439-42EF-8973-90699647D17D}" dt="2021-03-02T19:33:29.057" v="432" actId="20577"/>
          <ac:spMkLst>
            <pc:docMk/>
            <pc:sldMk cId="152153718" sldId="918"/>
            <ac:spMk id="2" creationId="{01F2CC09-14FB-40AD-96FE-424C511BC445}"/>
          </ac:spMkLst>
        </pc:spChg>
        <pc:spChg chg="mod">
          <ac:chgData name="Marci" userId="da076b16-69e6-40ca-b632-a9ea416c9c12" providerId="ADAL" clId="{C9F4CE83-0439-42EF-8973-90699647D17D}" dt="2021-03-02T19:37:19.576" v="576" actId="6549"/>
          <ac:spMkLst>
            <pc:docMk/>
            <pc:sldMk cId="152153718" sldId="918"/>
            <ac:spMk id="6" creationId="{B8FFFAA2-530F-DF47-BE0C-D34FDFF626A0}"/>
          </ac:spMkLst>
        </pc:spChg>
      </pc:sldChg>
      <pc:sldChg chg="modSp mod">
        <pc:chgData name="Marci" userId="da076b16-69e6-40ca-b632-a9ea416c9c12" providerId="ADAL" clId="{C9F4CE83-0439-42EF-8973-90699647D17D}" dt="2021-03-02T19:15:34.389" v="202" actId="20577"/>
        <pc:sldMkLst>
          <pc:docMk/>
          <pc:sldMk cId="4146809214" sldId="919"/>
        </pc:sldMkLst>
        <pc:spChg chg="mod">
          <ac:chgData name="Marci" userId="da076b16-69e6-40ca-b632-a9ea416c9c12" providerId="ADAL" clId="{C9F4CE83-0439-42EF-8973-90699647D17D}" dt="2021-03-02T19:14:40.641" v="176" actId="20577"/>
          <ac:spMkLst>
            <pc:docMk/>
            <pc:sldMk cId="4146809214" sldId="919"/>
            <ac:spMk id="3" creationId="{78208F45-475E-43C9-8668-FE45C6861B9C}"/>
          </ac:spMkLst>
        </pc:spChg>
        <pc:spChg chg="mod">
          <ac:chgData name="Marci" userId="da076b16-69e6-40ca-b632-a9ea416c9c12" providerId="ADAL" clId="{C9F4CE83-0439-42EF-8973-90699647D17D}" dt="2021-03-02T19:15:34.389" v="202" actId="20577"/>
          <ac:spMkLst>
            <pc:docMk/>
            <pc:sldMk cId="4146809214" sldId="919"/>
            <ac:spMk id="14" creationId="{0258DA17-25C6-C945-8E40-012238151A18}"/>
          </ac:spMkLst>
        </pc:spChg>
      </pc:sldChg>
      <pc:sldChg chg="addSp delSp modSp mod">
        <pc:chgData name="Marci" userId="da076b16-69e6-40ca-b632-a9ea416c9c12" providerId="ADAL" clId="{C9F4CE83-0439-42EF-8973-90699647D17D}" dt="2021-03-02T19:30:58.878" v="328" actId="20577"/>
        <pc:sldMkLst>
          <pc:docMk/>
          <pc:sldMk cId="3943552351" sldId="923"/>
        </pc:sldMkLst>
        <pc:spChg chg="mod">
          <ac:chgData name="Marci" userId="da076b16-69e6-40ca-b632-a9ea416c9c12" providerId="ADAL" clId="{C9F4CE83-0439-42EF-8973-90699647D17D}" dt="2021-03-02T19:27:55.772" v="289" actId="20577"/>
          <ac:spMkLst>
            <pc:docMk/>
            <pc:sldMk cId="3943552351" sldId="923"/>
            <ac:spMk id="2" creationId="{15D61F0D-ED14-4320-99E2-8994FA0F6D09}"/>
          </ac:spMkLst>
        </pc:spChg>
        <pc:spChg chg="mod">
          <ac:chgData name="Marci" userId="da076b16-69e6-40ca-b632-a9ea416c9c12" providerId="ADAL" clId="{C9F4CE83-0439-42EF-8973-90699647D17D}" dt="2021-03-02T19:30:58.878" v="328" actId="20577"/>
          <ac:spMkLst>
            <pc:docMk/>
            <pc:sldMk cId="3943552351" sldId="923"/>
            <ac:spMk id="3" creationId="{78208F45-475E-43C9-8668-FE45C6861B9C}"/>
          </ac:spMkLst>
        </pc:spChg>
        <pc:picChg chg="add mod">
          <ac:chgData name="Marci" userId="da076b16-69e6-40ca-b632-a9ea416c9c12" providerId="ADAL" clId="{C9F4CE83-0439-42EF-8973-90699647D17D}" dt="2021-03-02T19:25:25.520" v="276" actId="14100"/>
          <ac:picMkLst>
            <pc:docMk/>
            <pc:sldMk cId="3943552351" sldId="923"/>
            <ac:picMk id="8" creationId="{601B67A8-AF58-4985-8FFE-D340CE36C945}"/>
          </ac:picMkLst>
        </pc:picChg>
        <pc:picChg chg="add mod">
          <ac:chgData name="Marci" userId="da076b16-69e6-40ca-b632-a9ea416c9c12" providerId="ADAL" clId="{C9F4CE83-0439-42EF-8973-90699647D17D}" dt="2021-03-02T19:27:40.716" v="281" actId="14100"/>
          <ac:picMkLst>
            <pc:docMk/>
            <pc:sldMk cId="3943552351" sldId="923"/>
            <ac:picMk id="10" creationId="{595BDDCA-BF6D-449A-B4D1-96320DC63C81}"/>
          </ac:picMkLst>
        </pc:picChg>
        <pc:picChg chg="del">
          <ac:chgData name="Marci" userId="da076b16-69e6-40ca-b632-a9ea416c9c12" providerId="ADAL" clId="{C9F4CE83-0439-42EF-8973-90699647D17D}" dt="2021-03-02T19:25:39.546" v="277" actId="478"/>
          <ac:picMkLst>
            <pc:docMk/>
            <pc:sldMk cId="3943552351" sldId="923"/>
            <ac:picMk id="11" creationId="{56B46513-5C76-204C-A7ED-4BD488FE6EA7}"/>
          </ac:picMkLst>
        </pc:picChg>
        <pc:picChg chg="del">
          <ac:chgData name="Marci" userId="da076b16-69e6-40ca-b632-a9ea416c9c12" providerId="ADAL" clId="{C9F4CE83-0439-42EF-8973-90699647D17D}" dt="2021-03-02T19:24:39.110" v="271" actId="478"/>
          <ac:picMkLst>
            <pc:docMk/>
            <pc:sldMk cId="3943552351" sldId="923"/>
            <ac:picMk id="13" creationId="{4E212847-3CAC-EF4A-94F1-7E12CD785E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3/2/2021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week of January 18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partment-of-veterans-affairs/va.gov-team/blob/master/products/find-va-forms-redesign/post-mvp-releases/form-data-mgmt/data_eval-Feb-2020.md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Find a VA Form Product Roadmap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March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Releases: Connecting Search to Details Page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9FE50-00E5-E341-A107-EE0D03332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9" y="1516906"/>
            <a:ext cx="3165973" cy="308941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ABAB7-0D3F-3A46-84AC-C0857950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3" y="1250206"/>
            <a:ext cx="2991034" cy="34931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17D4BF5-80F3-5348-8603-3C430BDF785C}"/>
              </a:ext>
            </a:extLst>
          </p:cNvPr>
          <p:cNvSpPr/>
          <p:nvPr/>
        </p:nvSpPr>
        <p:spPr>
          <a:xfrm>
            <a:off x="4048518" y="2471889"/>
            <a:ext cx="1005509" cy="1179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Search Sorting Feature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338E3-BDEE-6B46-BFED-064B6A93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>
          <a:xfrm>
            <a:off x="918603" y="1324057"/>
            <a:ext cx="4037445" cy="326333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A060C-01E7-DD44-B3A1-72E59AE9E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/>
          <a:stretch/>
        </p:blipFill>
        <p:spPr>
          <a:xfrm>
            <a:off x="5676278" y="1220266"/>
            <a:ext cx="1756765" cy="3470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- Landing Page 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b="1" dirty="0"/>
              <a:t>Unique Page Views:   </a:t>
            </a:r>
            <a:r>
              <a:rPr lang="en-US" sz="1200" dirty="0"/>
              <a:t>Monthly average page views: 155,023 with average growth rate of 1%.</a:t>
            </a:r>
          </a:p>
          <a:p>
            <a:r>
              <a:rPr lang="en-US" sz="1200" b="1" dirty="0"/>
              <a:t>Average Monthly Bounce rate: </a:t>
            </a:r>
            <a:r>
              <a:rPr lang="en-US" sz="1200" dirty="0"/>
              <a:t>18%</a:t>
            </a:r>
          </a:p>
          <a:p>
            <a:r>
              <a:rPr lang="en-US" sz="1200" b="1" dirty="0"/>
              <a:t>Unique Searches</a:t>
            </a:r>
            <a:r>
              <a:rPr lang="en-US" sz="1200" dirty="0"/>
              <a:t>:  8% decrease from January to February.  </a:t>
            </a:r>
          </a:p>
          <a:p>
            <a:pPr lvl="1"/>
            <a:r>
              <a:rPr lang="en-US" sz="1200" b="1" dirty="0"/>
              <a:t>Monthly average form searches: </a:t>
            </a:r>
            <a:r>
              <a:rPr lang="en-US" sz="1200" dirty="0"/>
              <a:t>174,561</a:t>
            </a:r>
          </a:p>
          <a:p>
            <a:pPr lvl="1"/>
            <a:r>
              <a:rPr lang="en-US" sz="1200" b="1" dirty="0"/>
              <a:t>Search refinement rate: </a:t>
            </a:r>
            <a:r>
              <a:rPr lang="en-US" sz="1200" dirty="0"/>
              <a:t>48% (1.4% decrease)</a:t>
            </a:r>
          </a:p>
          <a:p>
            <a:r>
              <a:rPr lang="en-US" sz="1200" b="1" dirty="0"/>
              <a:t>Top Forms Searched: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Frequently used VA forms clicks:  </a:t>
            </a:r>
            <a:r>
              <a:rPr lang="en-US" sz="1200" dirty="0">
                <a:solidFill>
                  <a:schemeClr val="accent2"/>
                </a:solidFill>
              </a:rPr>
              <a:t>10,895 in February</a:t>
            </a:r>
            <a:r>
              <a:rPr lang="en-US" sz="1000" b="1" dirty="0"/>
              <a:t>	</a:t>
            </a:r>
            <a:r>
              <a:rPr lang="en-US" sz="1200" b="1" dirty="0"/>
              <a:t>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8DA17-25C6-C945-8E40-012238151A18}"/>
              </a:ext>
            </a:extLst>
          </p:cNvPr>
          <p:cNvSpPr txBox="1"/>
          <p:nvPr/>
        </p:nvSpPr>
        <p:spPr>
          <a:xfrm>
            <a:off x="1673714" y="3106354"/>
            <a:ext cx="2505911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10-10ez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10-2850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dd214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20-0996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r>
              <a:rPr lang="en-US" sz="1300" dirty="0"/>
              <a:t>February 2021 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623758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Rose 14% to 172,378  in February.</a:t>
            </a:r>
          </a:p>
          <a:p>
            <a:r>
              <a:rPr lang="en-US" sz="1400" b="1" dirty="0"/>
              <a:t>Top 5 Downloaded PDFs per Page:</a:t>
            </a:r>
          </a:p>
          <a:p>
            <a:pPr lvl="1"/>
            <a:r>
              <a:rPr lang="en-US" sz="1400" dirty="0"/>
              <a:t>21-4138 (9,702)</a:t>
            </a:r>
          </a:p>
          <a:p>
            <a:pPr lvl="1"/>
            <a:r>
              <a:rPr lang="en-US" sz="1400" dirty="0"/>
              <a:t>10-5345 (6,548)</a:t>
            </a:r>
          </a:p>
          <a:p>
            <a:pPr lvl="1"/>
            <a:r>
              <a:rPr lang="en-US" sz="1400" dirty="0"/>
              <a:t>20-0995 (6,383)</a:t>
            </a:r>
          </a:p>
          <a:p>
            <a:pPr lvl="1"/>
            <a:r>
              <a:rPr lang="en-US" sz="1400" dirty="0"/>
              <a:t>10-10172  (5,026)</a:t>
            </a:r>
          </a:p>
          <a:p>
            <a:pPr lvl="1"/>
            <a:r>
              <a:rPr lang="en-US" sz="1400" dirty="0"/>
              <a:t>21-526EZ (4,808)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Metrics: Key Actions &amp; Drivers</a:t>
            </a:r>
            <a:br>
              <a:rPr lang="en-US" dirty="0"/>
            </a:br>
            <a:r>
              <a:rPr lang="en-US" sz="1600" dirty="0"/>
              <a:t>February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Total VA Form PDF Downloads:  190,389</a:t>
            </a:r>
          </a:p>
          <a:p>
            <a:pPr lvl="1"/>
            <a:r>
              <a:rPr lang="en-US" sz="1200" dirty="0"/>
              <a:t>Landing Page:  62,065</a:t>
            </a:r>
          </a:p>
          <a:p>
            <a:pPr lvl="1"/>
            <a:r>
              <a:rPr lang="en-US" sz="1200" dirty="0"/>
              <a:t>Details Pages: 128,324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15,607</a:t>
            </a:r>
          </a:p>
          <a:p>
            <a:pPr lvl="1"/>
            <a:r>
              <a:rPr lang="en-US" sz="1200" dirty="0"/>
              <a:t>Landing Page: 3,457</a:t>
            </a:r>
          </a:p>
          <a:p>
            <a:pPr lvl="1"/>
            <a:r>
              <a:rPr lang="en-US" sz="1200" dirty="0"/>
              <a:t>Details Pages: 12,150</a:t>
            </a:r>
          </a:p>
          <a:p>
            <a:r>
              <a:rPr lang="en-US" sz="1200" b="1" dirty="0"/>
              <a:t>Top Sources of Traffic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73" y="2618030"/>
            <a:ext cx="2087267" cy="214923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410174" y="3365080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684270" y="3373273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Details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B67A8-AF58-4985-8FFE-D340CE36C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76" y="3611301"/>
            <a:ext cx="1937952" cy="1151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5BDDCA-BF6D-449A-B4D1-96320DC63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270" y="3619495"/>
            <a:ext cx="1923587" cy="11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Data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76351"/>
            <a:ext cx="7953829" cy="32558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Below assessment based on 2/26/2021 data pull via Lighthouse API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21 form names inconsistent with linked PDF name</a:t>
            </a:r>
          </a:p>
          <a:p>
            <a:r>
              <a:rPr lang="en-US" dirty="0"/>
              <a:t>11 forms with duplicate records</a:t>
            </a:r>
          </a:p>
          <a:p>
            <a:r>
              <a:rPr lang="en-US" dirty="0"/>
              <a:t>92 forms with invalid PDF links</a:t>
            </a:r>
          </a:p>
          <a:p>
            <a:r>
              <a:rPr lang="en-US" dirty="0"/>
              <a:t>59 forms with problematic PDF links (characters, formatting)</a:t>
            </a:r>
          </a:p>
          <a:p>
            <a:r>
              <a:rPr lang="en-US" dirty="0"/>
              <a:t>13 forms with PDF links that don’t resolve to PDF forms</a:t>
            </a:r>
          </a:p>
          <a:p>
            <a:r>
              <a:rPr lang="en-US" dirty="0"/>
              <a:t>600+ questionable/missing dates</a:t>
            </a:r>
          </a:p>
          <a:p>
            <a:r>
              <a:rPr lang="en-US" dirty="0"/>
              <a:t>Form names do not appear to be standardized</a:t>
            </a:r>
          </a:p>
          <a:p>
            <a:r>
              <a:rPr lang="en-US" dirty="0"/>
              <a:t>PDF link formats do not appear to be standardized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Full assessment can be viewed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0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Collaboration Areas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5466522" cy="3255892"/>
          </a:xfrm>
        </p:spPr>
        <p:txBody>
          <a:bodyPr>
            <a:normAutofit/>
          </a:bodyPr>
          <a:lstStyle/>
          <a:p>
            <a:r>
              <a:rPr lang="en-US" dirty="0"/>
              <a:t>Form data inconsistencies</a:t>
            </a:r>
          </a:p>
          <a:p>
            <a:r>
              <a:rPr lang="en-US" dirty="0"/>
              <a:t>CMS form management proof of concept (POC)</a:t>
            </a:r>
          </a:p>
          <a:p>
            <a:r>
              <a:rPr lang="en-US" dirty="0"/>
              <a:t>Unique identifier to prevent duplicate records of the same form, orphaned links when a form is retired </a:t>
            </a:r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22065</TotalTime>
  <Words>369</Words>
  <Application>Microsoft Office PowerPoint</Application>
  <PresentationFormat>On-screen Show (16:9)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Source Sans Pro Regular</vt:lpstr>
      <vt:lpstr>DSVA Template</vt:lpstr>
      <vt:lpstr>PowerPoint Presentation</vt:lpstr>
      <vt:lpstr>Latest Releases: Connecting Search to Details Page</vt:lpstr>
      <vt:lpstr>Latest Releases: Search Sorting Feature</vt:lpstr>
      <vt:lpstr>Metrics - Landing Page </vt:lpstr>
      <vt:lpstr>Metrics – Detail Pages February 2021  </vt:lpstr>
      <vt:lpstr>Metrics: Key Actions &amp; Drivers February 2021</vt:lpstr>
      <vt:lpstr>Form Data Inconsistencies</vt:lpstr>
      <vt:lpstr>VA Collaboration Areas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1097</cp:revision>
  <cp:lastPrinted>2019-09-23T13:38:55Z</cp:lastPrinted>
  <dcterms:created xsi:type="dcterms:W3CDTF">2018-05-15T00:48:14Z</dcterms:created>
  <dcterms:modified xsi:type="dcterms:W3CDTF">2021-03-02T21:39:31Z</dcterms:modified>
</cp:coreProperties>
</file>