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>
      <p:cViewPr>
        <p:scale>
          <a:sx n="125" d="100"/>
          <a:sy n="125" d="100"/>
        </p:scale>
        <p:origin x="512" y="-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Education Benefits by Channel,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FY2015-2017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229166666666667"/>
          <c:y val="0.13125"/>
          <c:w val="0.73697375328084"/>
          <c:h val="0.7440573326771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Electronic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FY15</c:v>
                </c:pt>
                <c:pt idx="1">
                  <c:v>FY16</c:v>
                </c:pt>
                <c:pt idx="2">
                  <c:v>FY17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477360.0</c:v>
                </c:pt>
                <c:pt idx="1">
                  <c:v>461562.0</c:v>
                </c:pt>
                <c:pt idx="2">
                  <c:v>549667.0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FY15</c:v>
                </c:pt>
                <c:pt idx="1">
                  <c:v>FY16</c:v>
                </c:pt>
                <c:pt idx="2">
                  <c:v>FY17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53859.0</c:v>
                </c:pt>
                <c:pt idx="1">
                  <c:v>45207.0</c:v>
                </c:pt>
                <c:pt idx="2">
                  <c:v>43276.0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FY15</c:v>
                </c:pt>
                <c:pt idx="1">
                  <c:v>FY16</c:v>
                </c:pt>
                <c:pt idx="2">
                  <c:v>FY17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531219.0</c:v>
                </c:pt>
                <c:pt idx="1">
                  <c:v>506769.0</c:v>
                </c:pt>
                <c:pt idx="2">
                  <c:v>592943.0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644144"/>
        <c:axId val="-2115206000"/>
      </c:barChart>
      <c:catAx>
        <c:axId val="2112644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5206000"/>
        <c:crosses val="autoZero"/>
        <c:auto val="1"/>
        <c:lblAlgn val="ctr"/>
        <c:lblOffset val="100"/>
        <c:noMultiLvlLbl val="0"/>
      </c:catAx>
      <c:valAx>
        <c:axId val="-2115206000"/>
        <c:scaling>
          <c:orientation val="minMax"/>
          <c:max val="900000.0"/>
        </c:scaling>
        <c:delete val="1"/>
        <c:axPos val="l"/>
        <c:majorGridlines/>
        <c:numFmt formatCode="#,##0" sourceLinked="1"/>
        <c:majorTickMark val="out"/>
        <c:minorTickMark val="none"/>
        <c:tickLblPos val="nextTo"/>
        <c:crossAx val="211264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CBDC-58BD-4302-BC83-66A75B304FC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235-4BCD-450C-967F-83D1EC52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32219638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562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Legacy Systems Education Service (Stephanie Price, 10/25/2017)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918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Veteran Affairs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Worthington</dc:creator>
  <cp:lastModifiedBy>Microsoft Office User</cp:lastModifiedBy>
  <cp:revision>4</cp:revision>
  <dcterms:created xsi:type="dcterms:W3CDTF">2017-10-25T12:52:34Z</dcterms:created>
  <dcterms:modified xsi:type="dcterms:W3CDTF">2018-07-10T13:16:25Z</dcterms:modified>
</cp:coreProperties>
</file>