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75" r:id="rId2"/>
    <p:sldId id="912" r:id="rId3"/>
    <p:sldId id="920" r:id="rId4"/>
    <p:sldId id="919" r:id="rId5"/>
    <p:sldId id="917" r:id="rId6"/>
    <p:sldId id="913" r:id="rId7"/>
    <p:sldId id="914" r:id="rId8"/>
    <p:sldId id="915" r:id="rId9"/>
    <p:sldId id="918" r:id="rId10"/>
    <p:sldId id="921" r:id="rId11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C8BD67-D4F5-7B48-9207-9405E2897085}">
          <p14:sldIdLst>
            <p14:sldId id="275"/>
            <p14:sldId id="912"/>
            <p14:sldId id="920"/>
            <p14:sldId id="919"/>
            <p14:sldId id="917"/>
            <p14:sldId id="913"/>
            <p14:sldId id="914"/>
            <p14:sldId id="915"/>
            <p14:sldId id="918"/>
            <p14:sldId id="9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0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004" userDrawn="1">
          <p15:clr>
            <a:srgbClr val="A4A3A4"/>
          </p15:clr>
        </p15:guide>
        <p15:guide id="4" pos="26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, Jennifer Y." initials="LJY" lastIdx="4" clrIdx="0">
    <p:extLst>
      <p:ext uri="{19B8F6BF-5375-455C-9EA6-DF929625EA0E}">
        <p15:presenceInfo xmlns:p15="http://schemas.microsoft.com/office/powerpoint/2012/main" userId="S-1-5-21-776561741-1292428093-725345543-351627" providerId="AD"/>
      </p:ext>
    </p:extLst>
  </p:cmAuthor>
  <p:cmAuthor id="2" name="Lee, Jennifer Y." initials="LJY [2]" lastIdx="1" clrIdx="1">
    <p:extLst>
      <p:ext uri="{19B8F6BF-5375-455C-9EA6-DF929625EA0E}">
        <p15:presenceInfo xmlns:p15="http://schemas.microsoft.com/office/powerpoint/2012/main" userId="S::Jennifer.Lee27@va.gov::3dc6d44f-1802-4fd0-9e39-1dc8fc5e92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D77CF"/>
    <a:srgbClr val="8F3CCF"/>
    <a:srgbClr val="DB4E45"/>
    <a:srgbClr val="FA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48DA1-463A-4BEE-A7DE-319545C93825}" v="7" dt="2020-12-10T18:55:33.3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22" autoAdjust="0"/>
    <p:restoredTop sz="91346" autoAdjust="0"/>
  </p:normalViewPr>
  <p:slideViewPr>
    <p:cSldViewPr snapToGrid="0" snapToObjects="1" showGuides="1">
      <p:cViewPr varScale="1">
        <p:scale>
          <a:sx n="132" d="100"/>
          <a:sy n="132" d="100"/>
        </p:scale>
        <p:origin x="534" y="126"/>
      </p:cViewPr>
      <p:guideLst>
        <p:guide orient="horz" pos="2100"/>
        <p:guide pos="2880"/>
        <p:guide orient="horz" pos="2004"/>
        <p:guide pos="2640"/>
      </p:guideLst>
    </p:cSldViewPr>
  </p:slideViewPr>
  <p:outlineViewPr>
    <p:cViewPr>
      <p:scale>
        <a:sx n="33" d="100"/>
        <a:sy n="33" d="100"/>
      </p:scale>
      <p:origin x="0" y="-1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394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 McGuire" userId="da076b16-69e6-40ca-b632-a9ea416c9c12" providerId="ADAL" clId="{43E48DA1-463A-4BEE-A7DE-319545C93825}"/>
    <pc:docChg chg="undo custSel addSld delSld modSld delMainMaster modSection">
      <pc:chgData name="Marci McGuire" userId="da076b16-69e6-40ca-b632-a9ea416c9c12" providerId="ADAL" clId="{43E48DA1-463A-4BEE-A7DE-319545C93825}" dt="2020-12-10T18:55:40.029" v="5456" actId="478"/>
      <pc:docMkLst>
        <pc:docMk/>
      </pc:docMkLst>
      <pc:sldChg chg="modSp mod">
        <pc:chgData name="Marci McGuire" userId="da076b16-69e6-40ca-b632-a9ea416c9c12" providerId="ADAL" clId="{43E48DA1-463A-4BEE-A7DE-319545C93825}" dt="2020-12-10T16:54:01.028" v="47" actId="20577"/>
        <pc:sldMkLst>
          <pc:docMk/>
          <pc:sldMk cId="508722900" sldId="275"/>
        </pc:sldMkLst>
        <pc:spChg chg="mod">
          <ac:chgData name="Marci McGuire" userId="da076b16-69e6-40ca-b632-a9ea416c9c12" providerId="ADAL" clId="{43E48DA1-463A-4BEE-A7DE-319545C93825}" dt="2020-12-10T16:54:01.028" v="47" actId="20577"/>
          <ac:spMkLst>
            <pc:docMk/>
            <pc:sldMk cId="508722900" sldId="275"/>
            <ac:spMk id="11" creationId="{2E8A574D-84D0-0444-A071-BD19A924E107}"/>
          </ac:spMkLst>
        </pc:spChg>
        <pc:spChg chg="mod">
          <ac:chgData name="Marci McGuire" userId="da076b16-69e6-40ca-b632-a9ea416c9c12" providerId="ADAL" clId="{43E48DA1-463A-4BEE-A7DE-319545C93825}" dt="2020-12-10T13:43:57.974" v="9" actId="20577"/>
          <ac:spMkLst>
            <pc:docMk/>
            <pc:sldMk cId="508722900" sldId="275"/>
            <ac:spMk id="13" creationId="{B2B08BA0-E1D9-DE44-9EBA-FE84E1E1767F}"/>
          </ac:spMkLst>
        </pc:spChg>
      </pc:sldChg>
      <pc:sldChg chg="del">
        <pc:chgData name="Marci McGuire" userId="da076b16-69e6-40ca-b632-a9ea416c9c12" providerId="ADAL" clId="{43E48DA1-463A-4BEE-A7DE-319545C93825}" dt="2020-12-10T16:55:06.414" v="123" actId="47"/>
        <pc:sldMkLst>
          <pc:docMk/>
          <pc:sldMk cId="3958090892" sldId="835"/>
        </pc:sldMkLst>
      </pc:sldChg>
      <pc:sldChg chg="del">
        <pc:chgData name="Marci McGuire" userId="da076b16-69e6-40ca-b632-a9ea416c9c12" providerId="ADAL" clId="{43E48DA1-463A-4BEE-A7DE-319545C93825}" dt="2020-12-10T16:55:18.101" v="138" actId="2696"/>
        <pc:sldMkLst>
          <pc:docMk/>
          <pc:sldMk cId="848098957" sldId="904"/>
        </pc:sldMkLst>
      </pc:sldChg>
      <pc:sldChg chg="del">
        <pc:chgData name="Marci McGuire" userId="da076b16-69e6-40ca-b632-a9ea416c9c12" providerId="ADAL" clId="{43E48DA1-463A-4BEE-A7DE-319545C93825}" dt="2020-12-10T16:55:06.414" v="123" actId="47"/>
        <pc:sldMkLst>
          <pc:docMk/>
          <pc:sldMk cId="3861671420" sldId="906"/>
        </pc:sldMkLst>
      </pc:sldChg>
      <pc:sldChg chg="del">
        <pc:chgData name="Marci McGuire" userId="da076b16-69e6-40ca-b632-a9ea416c9c12" providerId="ADAL" clId="{43E48DA1-463A-4BEE-A7DE-319545C93825}" dt="2020-12-10T16:55:06.414" v="123" actId="47"/>
        <pc:sldMkLst>
          <pc:docMk/>
          <pc:sldMk cId="3353554793" sldId="907"/>
        </pc:sldMkLst>
      </pc:sldChg>
      <pc:sldChg chg="del">
        <pc:chgData name="Marci McGuire" userId="da076b16-69e6-40ca-b632-a9ea416c9c12" providerId="ADAL" clId="{43E48DA1-463A-4BEE-A7DE-319545C93825}" dt="2020-12-10T16:55:06.414" v="123" actId="47"/>
        <pc:sldMkLst>
          <pc:docMk/>
          <pc:sldMk cId="1273659852" sldId="908"/>
        </pc:sldMkLst>
      </pc:sldChg>
      <pc:sldChg chg="del">
        <pc:chgData name="Marci McGuire" userId="da076b16-69e6-40ca-b632-a9ea416c9c12" providerId="ADAL" clId="{43E48DA1-463A-4BEE-A7DE-319545C93825}" dt="2020-12-10T16:55:06.414" v="123" actId="47"/>
        <pc:sldMkLst>
          <pc:docMk/>
          <pc:sldMk cId="560187900" sldId="909"/>
        </pc:sldMkLst>
      </pc:sldChg>
      <pc:sldChg chg="del">
        <pc:chgData name="Marci McGuire" userId="da076b16-69e6-40ca-b632-a9ea416c9c12" providerId="ADAL" clId="{43E48DA1-463A-4BEE-A7DE-319545C93825}" dt="2020-12-10T16:55:06.414" v="123" actId="47"/>
        <pc:sldMkLst>
          <pc:docMk/>
          <pc:sldMk cId="2142795171" sldId="910"/>
        </pc:sldMkLst>
      </pc:sldChg>
      <pc:sldChg chg="del">
        <pc:chgData name="Marci McGuire" userId="da076b16-69e6-40ca-b632-a9ea416c9c12" providerId="ADAL" clId="{43E48DA1-463A-4BEE-A7DE-319545C93825}" dt="2020-12-10T16:55:06.414" v="123" actId="47"/>
        <pc:sldMkLst>
          <pc:docMk/>
          <pc:sldMk cId="111461571" sldId="911"/>
        </pc:sldMkLst>
      </pc:sldChg>
      <pc:sldChg chg="modSp new mod">
        <pc:chgData name="Marci McGuire" userId="da076b16-69e6-40ca-b632-a9ea416c9c12" providerId="ADAL" clId="{43E48DA1-463A-4BEE-A7DE-319545C93825}" dt="2020-12-10T18:00:15.803" v="3060" actId="20577"/>
        <pc:sldMkLst>
          <pc:docMk/>
          <pc:sldMk cId="1447528412" sldId="912"/>
        </pc:sldMkLst>
        <pc:spChg chg="mod">
          <ac:chgData name="Marci McGuire" userId="da076b16-69e6-40ca-b632-a9ea416c9c12" providerId="ADAL" clId="{43E48DA1-463A-4BEE-A7DE-319545C93825}" dt="2020-12-10T17:55:03.513" v="2785" actId="20577"/>
          <ac:spMkLst>
            <pc:docMk/>
            <pc:sldMk cId="1447528412" sldId="912"/>
            <ac:spMk id="2" creationId="{15D61F0D-ED14-4320-99E2-8994FA0F6D09}"/>
          </ac:spMkLst>
        </pc:spChg>
        <pc:spChg chg="mod">
          <ac:chgData name="Marci McGuire" userId="da076b16-69e6-40ca-b632-a9ea416c9c12" providerId="ADAL" clId="{43E48DA1-463A-4BEE-A7DE-319545C93825}" dt="2020-12-10T18:00:15.803" v="3060" actId="20577"/>
          <ac:spMkLst>
            <pc:docMk/>
            <pc:sldMk cId="1447528412" sldId="912"/>
            <ac:spMk id="3" creationId="{78208F45-475E-43C9-8668-FE45C6861B9C}"/>
          </ac:spMkLst>
        </pc:spChg>
        <pc:spChg chg="mod">
          <ac:chgData name="Marci McGuire" userId="da076b16-69e6-40ca-b632-a9ea416c9c12" providerId="ADAL" clId="{43E48DA1-463A-4BEE-A7DE-319545C93825}" dt="2020-12-10T17:54:47.872" v="2746" actId="6549"/>
          <ac:spMkLst>
            <pc:docMk/>
            <pc:sldMk cId="1447528412" sldId="912"/>
            <ac:spMk id="5" creationId="{172A0F78-DAB0-4D3F-BF77-82DAE194572E}"/>
          </ac:spMkLst>
        </pc:spChg>
      </pc:sldChg>
      <pc:sldChg chg="new del">
        <pc:chgData name="Marci McGuire" userId="da076b16-69e6-40ca-b632-a9ea416c9c12" providerId="ADAL" clId="{43E48DA1-463A-4BEE-A7DE-319545C93825}" dt="2020-12-10T16:53:12.623" v="11" actId="2696"/>
        <pc:sldMkLst>
          <pc:docMk/>
          <pc:sldMk cId="1651839591" sldId="912"/>
        </pc:sldMkLst>
      </pc:sldChg>
      <pc:sldChg chg="modSp add mod">
        <pc:chgData name="Marci McGuire" userId="da076b16-69e6-40ca-b632-a9ea416c9c12" providerId="ADAL" clId="{43E48DA1-463A-4BEE-A7DE-319545C93825}" dt="2020-12-10T17:48:42.527" v="2620" actId="20577"/>
        <pc:sldMkLst>
          <pc:docMk/>
          <pc:sldMk cId="2992612600" sldId="913"/>
        </pc:sldMkLst>
        <pc:spChg chg="mod">
          <ac:chgData name="Marci McGuire" userId="da076b16-69e6-40ca-b632-a9ea416c9c12" providerId="ADAL" clId="{43E48DA1-463A-4BEE-A7DE-319545C93825}" dt="2020-12-10T16:54:33.566" v="83" actId="20577"/>
          <ac:spMkLst>
            <pc:docMk/>
            <pc:sldMk cId="2992612600" sldId="913"/>
            <ac:spMk id="2" creationId="{15D61F0D-ED14-4320-99E2-8994FA0F6D09}"/>
          </ac:spMkLst>
        </pc:spChg>
        <pc:spChg chg="mod">
          <ac:chgData name="Marci McGuire" userId="da076b16-69e6-40ca-b632-a9ea416c9c12" providerId="ADAL" clId="{43E48DA1-463A-4BEE-A7DE-319545C93825}" dt="2020-12-10T17:48:42.527" v="2620" actId="20577"/>
          <ac:spMkLst>
            <pc:docMk/>
            <pc:sldMk cId="2992612600" sldId="913"/>
            <ac:spMk id="3" creationId="{78208F45-475E-43C9-8668-FE45C6861B9C}"/>
          </ac:spMkLst>
        </pc:spChg>
      </pc:sldChg>
      <pc:sldChg chg="modSp add mod">
        <pc:chgData name="Marci McGuire" userId="da076b16-69e6-40ca-b632-a9ea416c9c12" providerId="ADAL" clId="{43E48DA1-463A-4BEE-A7DE-319545C93825}" dt="2020-12-10T17:43:41.299" v="2317" actId="20577"/>
        <pc:sldMkLst>
          <pc:docMk/>
          <pc:sldMk cId="1043014049" sldId="914"/>
        </pc:sldMkLst>
        <pc:spChg chg="mod">
          <ac:chgData name="Marci McGuire" userId="da076b16-69e6-40ca-b632-a9ea416c9c12" providerId="ADAL" clId="{43E48DA1-463A-4BEE-A7DE-319545C93825}" dt="2020-12-10T16:54:47.276" v="112" actId="20577"/>
          <ac:spMkLst>
            <pc:docMk/>
            <pc:sldMk cId="1043014049" sldId="914"/>
            <ac:spMk id="2" creationId="{15D61F0D-ED14-4320-99E2-8994FA0F6D09}"/>
          </ac:spMkLst>
        </pc:spChg>
        <pc:spChg chg="mod">
          <ac:chgData name="Marci McGuire" userId="da076b16-69e6-40ca-b632-a9ea416c9c12" providerId="ADAL" clId="{43E48DA1-463A-4BEE-A7DE-319545C93825}" dt="2020-12-10T17:43:41.299" v="2317" actId="20577"/>
          <ac:spMkLst>
            <pc:docMk/>
            <pc:sldMk cId="1043014049" sldId="914"/>
            <ac:spMk id="3" creationId="{78208F45-475E-43C9-8668-FE45C6861B9C}"/>
          </ac:spMkLst>
        </pc:spChg>
      </pc:sldChg>
      <pc:sldChg chg="modSp new add del mod">
        <pc:chgData name="Marci McGuire" userId="da076b16-69e6-40ca-b632-a9ea416c9c12" providerId="ADAL" clId="{43E48DA1-463A-4BEE-A7DE-319545C93825}" dt="2020-12-10T18:02:06.876" v="3161" actId="5793"/>
        <pc:sldMkLst>
          <pc:docMk/>
          <pc:sldMk cId="183374101" sldId="915"/>
        </pc:sldMkLst>
        <pc:spChg chg="mod">
          <ac:chgData name="Marci McGuire" userId="da076b16-69e6-40ca-b632-a9ea416c9c12" providerId="ADAL" clId="{43E48DA1-463A-4BEE-A7DE-319545C93825}" dt="2020-12-10T17:35:47.532" v="1765" actId="20577"/>
          <ac:spMkLst>
            <pc:docMk/>
            <pc:sldMk cId="183374101" sldId="915"/>
            <ac:spMk id="2" creationId="{01F2CC09-14FB-40AD-96FE-424C511BC445}"/>
          </ac:spMkLst>
        </pc:spChg>
        <pc:spChg chg="mod">
          <ac:chgData name="Marci McGuire" userId="da076b16-69e6-40ca-b632-a9ea416c9c12" providerId="ADAL" clId="{43E48DA1-463A-4BEE-A7DE-319545C93825}" dt="2020-12-10T18:02:06.876" v="3161" actId="5793"/>
          <ac:spMkLst>
            <pc:docMk/>
            <pc:sldMk cId="183374101" sldId="915"/>
            <ac:spMk id="3" creationId="{FAEECA66-C9A0-4A4B-93E7-3B26A312DB42}"/>
          </ac:spMkLst>
        </pc:spChg>
      </pc:sldChg>
      <pc:sldChg chg="modSp add del mod">
        <pc:chgData name="Marci McGuire" userId="da076b16-69e6-40ca-b632-a9ea416c9c12" providerId="ADAL" clId="{43E48DA1-463A-4BEE-A7DE-319545C93825}" dt="2020-12-10T18:05:46.402" v="3272" actId="2696"/>
        <pc:sldMkLst>
          <pc:docMk/>
          <pc:sldMk cId="1421001815" sldId="916"/>
        </pc:sldMkLst>
        <pc:spChg chg="mod">
          <ac:chgData name="Marci McGuire" userId="da076b16-69e6-40ca-b632-a9ea416c9c12" providerId="ADAL" clId="{43E48DA1-463A-4BEE-A7DE-319545C93825}" dt="2020-12-10T17:06:24.107" v="318" actId="20577"/>
          <ac:spMkLst>
            <pc:docMk/>
            <pc:sldMk cId="1421001815" sldId="916"/>
            <ac:spMk id="2" creationId="{15D61F0D-ED14-4320-99E2-8994FA0F6D09}"/>
          </ac:spMkLst>
        </pc:spChg>
      </pc:sldChg>
      <pc:sldChg chg="addSp delSp modSp add mod">
        <pc:chgData name="Marci McGuire" userId="da076b16-69e6-40ca-b632-a9ea416c9c12" providerId="ADAL" clId="{43E48DA1-463A-4BEE-A7DE-319545C93825}" dt="2020-12-10T18:55:40.029" v="5456" actId="478"/>
        <pc:sldMkLst>
          <pc:docMk/>
          <pc:sldMk cId="2683071048" sldId="917"/>
        </pc:sldMkLst>
        <pc:spChg chg="mod">
          <ac:chgData name="Marci McGuire" userId="da076b16-69e6-40ca-b632-a9ea416c9c12" providerId="ADAL" clId="{43E48DA1-463A-4BEE-A7DE-319545C93825}" dt="2020-12-10T18:45:56.913" v="4848" actId="20577"/>
          <ac:spMkLst>
            <pc:docMk/>
            <pc:sldMk cId="2683071048" sldId="917"/>
            <ac:spMk id="2" creationId="{15D61F0D-ED14-4320-99E2-8994FA0F6D09}"/>
          </ac:spMkLst>
        </pc:spChg>
        <pc:spChg chg="mod">
          <ac:chgData name="Marci McGuire" userId="da076b16-69e6-40ca-b632-a9ea416c9c12" providerId="ADAL" clId="{43E48DA1-463A-4BEE-A7DE-319545C93825}" dt="2020-12-10T18:53:25.131" v="5454" actId="113"/>
          <ac:spMkLst>
            <pc:docMk/>
            <pc:sldMk cId="2683071048" sldId="917"/>
            <ac:spMk id="3" creationId="{78208F45-475E-43C9-8668-FE45C6861B9C}"/>
          </ac:spMkLst>
        </pc:spChg>
        <pc:graphicFrameChg chg="add del mod">
          <ac:chgData name="Marci McGuire" userId="da076b16-69e6-40ca-b632-a9ea416c9c12" providerId="ADAL" clId="{43E48DA1-463A-4BEE-A7DE-319545C93825}" dt="2020-12-10T18:55:40.029" v="5456" actId="478"/>
          <ac:graphicFrameMkLst>
            <pc:docMk/>
            <pc:sldMk cId="2683071048" sldId="917"/>
            <ac:graphicFrameMk id="6" creationId="{745E005D-E92D-45E8-B3FD-B928CD00CB69}"/>
          </ac:graphicFrameMkLst>
        </pc:graphicFrameChg>
      </pc:sldChg>
      <pc:sldChg chg="modSp add mod">
        <pc:chgData name="Marci McGuire" userId="da076b16-69e6-40ca-b632-a9ea416c9c12" providerId="ADAL" clId="{43E48DA1-463A-4BEE-A7DE-319545C93825}" dt="2020-12-10T18:02:21.619" v="3220" actId="20577"/>
        <pc:sldMkLst>
          <pc:docMk/>
          <pc:sldMk cId="152153718" sldId="918"/>
        </pc:sldMkLst>
        <pc:spChg chg="mod">
          <ac:chgData name="Marci McGuire" userId="da076b16-69e6-40ca-b632-a9ea416c9c12" providerId="ADAL" clId="{43E48DA1-463A-4BEE-A7DE-319545C93825}" dt="2020-12-10T18:02:21.619" v="3220" actId="20577"/>
          <ac:spMkLst>
            <pc:docMk/>
            <pc:sldMk cId="152153718" sldId="918"/>
            <ac:spMk id="3" creationId="{FAEECA66-C9A0-4A4B-93E7-3B26A312DB42}"/>
          </ac:spMkLst>
        </pc:spChg>
      </pc:sldChg>
      <pc:sldChg chg="addSp delSp modSp add mod">
        <pc:chgData name="Marci McGuire" userId="da076b16-69e6-40ca-b632-a9ea416c9c12" providerId="ADAL" clId="{43E48DA1-463A-4BEE-A7DE-319545C93825}" dt="2020-12-10T18:45:46.916" v="4828" actId="20577"/>
        <pc:sldMkLst>
          <pc:docMk/>
          <pc:sldMk cId="4146809214" sldId="919"/>
        </pc:sldMkLst>
        <pc:spChg chg="mod">
          <ac:chgData name="Marci McGuire" userId="da076b16-69e6-40ca-b632-a9ea416c9c12" providerId="ADAL" clId="{43E48DA1-463A-4BEE-A7DE-319545C93825}" dt="2020-12-10T18:45:46.916" v="4828" actId="20577"/>
          <ac:spMkLst>
            <pc:docMk/>
            <pc:sldMk cId="4146809214" sldId="919"/>
            <ac:spMk id="2" creationId="{15D61F0D-ED14-4320-99E2-8994FA0F6D09}"/>
          </ac:spMkLst>
        </pc:spChg>
        <pc:spChg chg="mod">
          <ac:chgData name="Marci McGuire" userId="da076b16-69e6-40ca-b632-a9ea416c9c12" providerId="ADAL" clId="{43E48DA1-463A-4BEE-A7DE-319545C93825}" dt="2020-12-10T18:45:16.095" v="4808" actId="20577"/>
          <ac:spMkLst>
            <pc:docMk/>
            <pc:sldMk cId="4146809214" sldId="919"/>
            <ac:spMk id="3" creationId="{78208F45-475E-43C9-8668-FE45C6861B9C}"/>
          </ac:spMkLst>
        </pc:spChg>
        <pc:spChg chg="add del mod">
          <ac:chgData name="Marci McGuire" userId="da076b16-69e6-40ca-b632-a9ea416c9c12" providerId="ADAL" clId="{43E48DA1-463A-4BEE-A7DE-319545C93825}" dt="2020-12-10T18:43:52.845" v="4752" actId="478"/>
          <ac:spMkLst>
            <pc:docMk/>
            <pc:sldMk cId="4146809214" sldId="919"/>
            <ac:spMk id="6" creationId="{1A0622DF-8131-4F91-BA3B-7F5573537CDD}"/>
          </ac:spMkLst>
        </pc:spChg>
        <pc:spChg chg="add del mod">
          <ac:chgData name="Marci McGuire" userId="da076b16-69e6-40ca-b632-a9ea416c9c12" providerId="ADAL" clId="{43E48DA1-463A-4BEE-A7DE-319545C93825}" dt="2020-12-10T18:43:54.738" v="4754" actId="478"/>
          <ac:spMkLst>
            <pc:docMk/>
            <pc:sldMk cId="4146809214" sldId="919"/>
            <ac:spMk id="7" creationId="{F0870091-E42B-4C74-8C78-F43476F11FA7}"/>
          </ac:spMkLst>
        </pc:spChg>
        <pc:spChg chg="add del mod">
          <ac:chgData name="Marci McGuire" userId="da076b16-69e6-40ca-b632-a9ea416c9c12" providerId="ADAL" clId="{43E48DA1-463A-4BEE-A7DE-319545C93825}" dt="2020-12-10T18:43:57.039" v="4756" actId="478"/>
          <ac:spMkLst>
            <pc:docMk/>
            <pc:sldMk cId="4146809214" sldId="919"/>
            <ac:spMk id="8" creationId="{6AEEBF03-9C93-42B9-A2C7-F18D8D5DA72B}"/>
          </ac:spMkLst>
        </pc:spChg>
        <pc:spChg chg="add del mod">
          <ac:chgData name="Marci McGuire" userId="da076b16-69e6-40ca-b632-a9ea416c9c12" providerId="ADAL" clId="{43E48DA1-463A-4BEE-A7DE-319545C93825}" dt="2020-12-10T18:43:57.734" v="4757" actId="478"/>
          <ac:spMkLst>
            <pc:docMk/>
            <pc:sldMk cId="4146809214" sldId="919"/>
            <ac:spMk id="9" creationId="{66D1A1D8-2EDE-4D05-9B1F-4B2A2D106392}"/>
          </ac:spMkLst>
        </pc:spChg>
        <pc:spChg chg="add del mod">
          <ac:chgData name="Marci McGuire" userId="da076b16-69e6-40ca-b632-a9ea416c9c12" providerId="ADAL" clId="{43E48DA1-463A-4BEE-A7DE-319545C93825}" dt="2020-12-10T18:43:55.973" v="4755" actId="478"/>
          <ac:spMkLst>
            <pc:docMk/>
            <pc:sldMk cId="4146809214" sldId="919"/>
            <ac:spMk id="10" creationId="{E3AEA246-E204-40D0-8B7D-2F5B5351546F}"/>
          </ac:spMkLst>
        </pc:spChg>
      </pc:sldChg>
      <pc:sldChg chg="modSp new mod">
        <pc:chgData name="Marci McGuire" userId="da076b16-69e6-40ca-b632-a9ea416c9c12" providerId="ADAL" clId="{43E48DA1-463A-4BEE-A7DE-319545C93825}" dt="2020-12-10T18:05:08.492" v="3271" actId="20577"/>
        <pc:sldMkLst>
          <pc:docMk/>
          <pc:sldMk cId="2534642078" sldId="920"/>
        </pc:sldMkLst>
        <pc:spChg chg="mod">
          <ac:chgData name="Marci McGuire" userId="da076b16-69e6-40ca-b632-a9ea416c9c12" providerId="ADAL" clId="{43E48DA1-463A-4BEE-A7DE-319545C93825}" dt="2020-12-10T18:00:21.608" v="3072" actId="20577"/>
          <ac:spMkLst>
            <pc:docMk/>
            <pc:sldMk cId="2534642078" sldId="920"/>
            <ac:spMk id="2" creationId="{0044D557-4E1C-497A-B4AE-AE1345581353}"/>
          </ac:spMkLst>
        </pc:spChg>
        <pc:spChg chg="mod">
          <ac:chgData name="Marci McGuire" userId="da076b16-69e6-40ca-b632-a9ea416c9c12" providerId="ADAL" clId="{43E48DA1-463A-4BEE-A7DE-319545C93825}" dt="2020-12-10T18:05:08.492" v="3271" actId="20577"/>
          <ac:spMkLst>
            <pc:docMk/>
            <pc:sldMk cId="2534642078" sldId="920"/>
            <ac:spMk id="3" creationId="{D91014F0-CA8C-4D27-B15A-79297329B614}"/>
          </ac:spMkLst>
        </pc:spChg>
      </pc:sldChg>
      <pc:sldChg chg="modSp new mod">
        <pc:chgData name="Marci McGuire" userId="da076b16-69e6-40ca-b632-a9ea416c9c12" providerId="ADAL" clId="{43E48DA1-463A-4BEE-A7DE-319545C93825}" dt="2020-12-10T17:57:49.635" v="2973" actId="20577"/>
        <pc:sldMkLst>
          <pc:docMk/>
          <pc:sldMk cId="3884611233" sldId="921"/>
        </pc:sldMkLst>
        <pc:spChg chg="mod">
          <ac:chgData name="Marci McGuire" userId="da076b16-69e6-40ca-b632-a9ea416c9c12" providerId="ADAL" clId="{43E48DA1-463A-4BEE-A7DE-319545C93825}" dt="2020-12-10T17:57:49.635" v="2973" actId="20577"/>
          <ac:spMkLst>
            <pc:docMk/>
            <pc:sldMk cId="3884611233" sldId="921"/>
            <ac:spMk id="3" creationId="{017369CC-839E-4857-82E5-0C211BFA43A6}"/>
          </ac:spMkLst>
        </pc:spChg>
      </pc:sldChg>
      <pc:sldMasterChg chg="del delSldLayout">
        <pc:chgData name="Marci McGuire" userId="da076b16-69e6-40ca-b632-a9ea416c9c12" providerId="ADAL" clId="{43E48DA1-463A-4BEE-A7DE-319545C93825}" dt="2020-12-10T16:55:06.414" v="123" actId="47"/>
        <pc:sldMasterMkLst>
          <pc:docMk/>
          <pc:sldMasterMk cId="991445302" sldId="2147483729"/>
        </pc:sldMasterMkLst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103685000" sldId="2147483730"/>
          </pc:sldLayoutMkLst>
        </pc:sldLayoutChg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3788178787" sldId="2147483731"/>
          </pc:sldLayoutMkLst>
        </pc:sldLayoutChg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2861975963" sldId="2147483732"/>
          </pc:sldLayoutMkLst>
        </pc:sldLayoutChg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3963027106" sldId="2147483733"/>
          </pc:sldLayoutMkLst>
        </pc:sldLayoutChg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2640376479" sldId="2147483734"/>
          </pc:sldLayoutMkLst>
        </pc:sldLayoutChg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3314657841" sldId="2147483735"/>
          </pc:sldLayoutMkLst>
        </pc:sldLayoutChg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398429457" sldId="2147483736"/>
          </pc:sldLayoutMkLst>
        </pc:sldLayoutChg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3985407265" sldId="2147483737"/>
          </pc:sldLayoutMkLst>
        </pc:sldLayoutChg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2897427581" sldId="2147483738"/>
          </pc:sldLayoutMkLst>
        </pc:sldLayoutChg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3880156373" sldId="2147483739"/>
          </pc:sldLayoutMkLst>
        </pc:sldLayoutChg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2015267077" sldId="2147483740"/>
          </pc:sldLayoutMkLst>
        </pc:sldLayoutChg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609249516" sldId="2147483741"/>
          </pc:sldLayoutMkLst>
        </pc:sldLayoutChg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1796539647" sldId="2147483742"/>
          </pc:sldLayoutMkLst>
        </pc:sldLayoutChg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3748966602" sldId="2147483743"/>
          </pc:sldLayoutMkLst>
        </pc:sldLayoutChg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221568501" sldId="2147483744"/>
          </pc:sldLayoutMkLst>
        </pc:sldLayoutChg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2063552321" sldId="2147483745"/>
          </pc:sldLayoutMkLst>
        </pc:sldLayoutChg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454582603" sldId="2147483746"/>
          </pc:sldLayoutMkLst>
        </pc:sldLayoutChg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2258380793" sldId="2147483747"/>
          </pc:sldLayoutMkLst>
        </pc:sldLayoutChg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900634772" sldId="2147483748"/>
          </pc:sldLayoutMkLst>
        </pc:sldLayoutChg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108046183" sldId="2147483749"/>
          </pc:sldLayoutMkLst>
        </pc:sldLayoutChg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3984824922" sldId="2147483750"/>
          </pc:sldLayoutMkLst>
        </pc:sldLayoutChg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982500669" sldId="2147483751"/>
          </pc:sldLayoutMkLst>
        </pc:sldLayoutChg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4234233232" sldId="2147483752"/>
          </pc:sldLayoutMkLst>
        </pc:sldLayoutChg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293252642" sldId="2147483753"/>
          </pc:sldLayoutMkLst>
        </pc:sldLayoutChg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1822801295" sldId="2147483754"/>
          </pc:sldLayoutMkLst>
        </pc:sldLayoutChg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639058085" sldId="2147483755"/>
          </pc:sldLayoutMkLst>
        </pc:sldLayoutChg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1316643346" sldId="2147483756"/>
          </pc:sldLayoutMkLst>
        </pc:sldLayoutChg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283355476" sldId="2147483757"/>
          </pc:sldLayoutMkLst>
        </pc:sldLayoutChg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1996829111" sldId="2147483758"/>
          </pc:sldLayoutMkLst>
        </pc:sldLayoutChg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2808353008" sldId="2147483759"/>
          </pc:sldLayoutMkLst>
        </pc:sldLayoutChg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3358306456" sldId="2147483760"/>
          </pc:sldLayoutMkLst>
        </pc:sldLayoutChg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2530603192" sldId="2147483761"/>
          </pc:sldLayoutMkLst>
        </pc:sldLayoutChg>
        <pc:sldLayoutChg chg="del">
          <pc:chgData name="Marci McGuire" userId="da076b16-69e6-40ca-b632-a9ea416c9c12" providerId="ADAL" clId="{43E48DA1-463A-4BEE-A7DE-319545C93825}" dt="2020-12-10T16:55:06.414" v="123" actId="47"/>
          <pc:sldLayoutMkLst>
            <pc:docMk/>
            <pc:sldMasterMk cId="991445302" sldId="2147483729"/>
            <pc:sldLayoutMk cId="81106964" sldId="214748376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7218AA-8A75-1A48-AC91-8BC4E38981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>
              <a:latin typeface="Source Sans Pro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50502-59BE-EC44-AEC8-3C88280EF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F419B82A-BA50-0744-9528-129A8F7FF299}" type="datetimeFigureOut">
              <a:rPr lang="en-US" smtClean="0">
                <a:latin typeface="Source Sans Pro Regular"/>
              </a:rPr>
              <a:t>12/10/2020</a:t>
            </a:fld>
            <a:endParaRPr lang="en-US" dirty="0">
              <a:latin typeface="Source Sans Pro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641B4-27F1-2D4A-9C5D-C3FCDB90BD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Source Sans Pro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E6E61-F6C2-824E-AE87-F539F246D1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09EB0C4B-B4DF-9844-9A6B-0DD7A9B6093A}" type="slidenum">
              <a:rPr lang="en-US" smtClean="0">
                <a:latin typeface="Source Sans Pro Regular"/>
              </a:rPr>
              <a:t>‹#›</a:t>
            </a:fld>
            <a:endParaRPr lang="en-US" dirty="0">
              <a:latin typeface="Source San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93210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 b="0" i="0">
                <a:latin typeface="Source Sans Pro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 b="0" i="0">
                <a:latin typeface="Source Sans Pro Regular"/>
              </a:defRPr>
            </a:lvl1pPr>
          </a:lstStyle>
          <a:p>
            <a:fld id="{4A2ADBA6-AE7D-7849-AD04-9B3C80D33473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 b="0" i="0">
                <a:latin typeface="Source Sans Pro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 b="0" i="0">
                <a:latin typeface="Source Sans Pro Regular"/>
              </a:defRPr>
            </a:lvl1pPr>
          </a:lstStyle>
          <a:p>
            <a:fld id="{A25E8DB9-BABD-274C-B54C-B517A7CEA3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6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1pPr>
    <a:lvl2pPr marL="3429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2pPr>
    <a:lvl3pPr marL="6858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3pPr>
    <a:lvl4pPr marL="10287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4pPr>
    <a:lvl5pPr marL="13716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71750"/>
            <a:ext cx="6858000" cy="1486810"/>
          </a:xfrm>
        </p:spPr>
        <p:txBody>
          <a:bodyPr anchor="b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8560"/>
            <a:ext cx="6858000" cy="57059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80C6C9-B5B0-A14E-8AE7-EEC69AE52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9853" y="0"/>
            <a:ext cx="3784294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3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90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lang="en-US" dirty="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32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55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338328" indent="0">
              <a:spcBef>
                <a:spcPts val="0"/>
              </a:spcBef>
              <a:buNone/>
              <a:defRPr sz="1800"/>
            </a:lvl2pPr>
            <a:lvl3pPr marL="685800" indent="0">
              <a:spcBef>
                <a:spcPts val="0"/>
              </a:spcBef>
              <a:buNone/>
              <a:defRPr sz="1800"/>
            </a:lvl3pPr>
            <a:lvl4pPr marL="1024128" indent="0">
              <a:spcBef>
                <a:spcPts val="0"/>
              </a:spcBef>
              <a:buNone/>
              <a:defRPr sz="1800"/>
            </a:lvl4pPr>
            <a:lvl5pPr marL="137160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963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63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25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20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14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8037"/>
            <a:ext cx="8229600" cy="72742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1847"/>
            <a:ext cx="8229600" cy="361806"/>
          </a:xfrm>
        </p:spPr>
        <p:txBody>
          <a:bodyPr>
            <a:normAutofit/>
          </a:bodyPr>
          <a:lstStyle>
            <a:lvl1pPr marL="0" indent="0">
              <a:buNone/>
              <a:defRPr sz="1400" b="1" i="0" cap="all" spc="50" baseline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37FEA6-1A2C-D14B-80D4-D1D39CE1B055}"/>
              </a:ext>
            </a:extLst>
          </p:cNvPr>
          <p:cNvCxnSpPr/>
          <p:nvPr userDrawn="1"/>
        </p:nvCxnSpPr>
        <p:spPr>
          <a:xfrm>
            <a:off x="457200" y="2935462"/>
            <a:ext cx="822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8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92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38328" indent="0">
              <a:buNone/>
              <a:defRPr sz="1600"/>
            </a:lvl2pPr>
            <a:lvl3pPr marL="685800" indent="0">
              <a:buNone/>
              <a:defRPr sz="1600"/>
            </a:lvl3pPr>
            <a:lvl4pPr marL="1024128" indent="0">
              <a:buNone/>
              <a:defRPr sz="1600"/>
            </a:lvl4pPr>
            <a:lvl5pPr marL="1371600" indent="0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21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338328" indent="0"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buNone/>
              <a:defRPr sz="1600">
                <a:solidFill>
                  <a:schemeClr val="bg1"/>
                </a:solidFill>
              </a:defRPr>
            </a:lvl3pPr>
            <a:lvl4pPr marL="1024128" indent="0"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61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268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07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5791200" y="0"/>
            <a:ext cx="33528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4994476" cy="647700"/>
          </a:xfrm>
        </p:spPr>
        <p:txBody>
          <a:bodyPr anchor="t">
            <a:norm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4767263"/>
            <a:ext cx="2403676" cy="273844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4994476" cy="3352800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4994476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0" y="514350"/>
            <a:ext cx="2590799" cy="4114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4724400" y="0"/>
            <a:ext cx="44196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1905000" cy="273844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69710" y="514350"/>
            <a:ext cx="3617089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8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3352800" y="0"/>
            <a:ext cx="57912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2324" y="4767263"/>
            <a:ext cx="2403676" cy="273844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92324" y="514350"/>
            <a:ext cx="4994475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EB4C65-0043-874A-864A-C95B64D3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2571750" cy="647700"/>
          </a:xfrm>
        </p:spPr>
        <p:txBody>
          <a:bodyPr anchor="t">
            <a:no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4516BD91-5D0B-F146-9E8A-B5D6EB7DA28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2571750" cy="3352799"/>
          </a:xfrm>
        </p:spPr>
        <p:txBody>
          <a:bodyPr>
            <a:noAutofit/>
          </a:bodyPr>
          <a:lstStyle>
            <a:lvl1pPr marL="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3D814B-1F62-5848-AF4F-13F1D0486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507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5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6114EA-0D00-BC46-A5D4-ACF5B7203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84"/>
            <a:ext cx="9144000" cy="5134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350"/>
            <a:ext cx="7543800" cy="1659112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FD32B6E-CB65-6444-AC6F-B99C81A5F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971975"/>
            <a:ext cx="7543800" cy="50274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1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8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89154"/>
            <a:ext cx="7886700" cy="5646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628651" y="850392"/>
            <a:ext cx="7886699" cy="1394045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0610B-BCCF-034B-B401-A7C2A95FDAB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650" y="2315511"/>
            <a:ext cx="2560320" cy="104335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2b">
            <a:extLst>
              <a:ext uri="{FF2B5EF4-FFF2-40B4-BE49-F238E27FC236}">
                <a16:creationId xmlns:a16="http://schemas.microsoft.com/office/drawing/2014/main" id="{7ADB0280-2725-5348-9620-05FFA815C35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8650" y="3429936"/>
            <a:ext cx="2560320" cy="104148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1EE1AA3-98A0-E149-81B7-A4FC8FBABDD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91839" y="2316446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b">
            <a:extLst>
              <a:ext uri="{FF2B5EF4-FFF2-40B4-BE49-F238E27FC236}">
                <a16:creationId xmlns:a16="http://schemas.microsoft.com/office/drawing/2014/main" id="{C41BE50D-B3FE-114C-BA57-58A4DEA04B5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291839" y="3430871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255A5921-CC24-C744-992F-90BB2C7F773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955029" y="2317381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4b">
            <a:extLst>
              <a:ext uri="{FF2B5EF4-FFF2-40B4-BE49-F238E27FC236}">
                <a16:creationId xmlns:a16="http://schemas.microsoft.com/office/drawing/2014/main" id="{1F9DC565-F7CD-4D49-BBFE-54E017FCDBC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5955029" y="3429935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9334-4E67-F94F-A05E-0CE8B74A0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5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/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8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76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59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304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45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75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spc="10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8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73" r:id="rId4"/>
    <p:sldLayoutId id="2147483674" r:id="rId5"/>
    <p:sldLayoutId id="2147483662" r:id="rId6"/>
    <p:sldLayoutId id="2147483685" r:id="rId7"/>
    <p:sldLayoutId id="2147483664" r:id="rId8"/>
    <p:sldLayoutId id="2147483686" r:id="rId9"/>
    <p:sldLayoutId id="2147483678" r:id="rId10"/>
    <p:sldLayoutId id="2147483687" r:id="rId11"/>
    <p:sldLayoutId id="2147483675" r:id="rId12"/>
    <p:sldLayoutId id="2147483688" r:id="rId13"/>
    <p:sldLayoutId id="2147483676" r:id="rId14"/>
    <p:sldLayoutId id="2147483689" r:id="rId15"/>
    <p:sldLayoutId id="2147483677" r:id="rId16"/>
    <p:sldLayoutId id="2147483690" r:id="rId17"/>
    <p:sldLayoutId id="2147483679" r:id="rId18"/>
    <p:sldLayoutId id="2147483694" r:id="rId19"/>
    <p:sldLayoutId id="2147483680" r:id="rId20"/>
    <p:sldLayoutId id="2147483693" r:id="rId21"/>
    <p:sldLayoutId id="2147483668" r:id="rId22"/>
    <p:sldLayoutId id="2147483692" r:id="rId23"/>
    <p:sldLayoutId id="2147483681" r:id="rId24"/>
    <p:sldLayoutId id="2147483691" r:id="rId25"/>
    <p:sldLayoutId id="2147483684" r:id="rId26"/>
    <p:sldLayoutId id="2147483683" r:id="rId27"/>
    <p:sldLayoutId id="2147483682" r:id="rId28"/>
    <p:sldLayoutId id="2147483667" r:id="rId29"/>
    <p:sldLayoutId id="2147483695" r:id="rId30"/>
    <p:sldLayoutId id="2147483696" r:id="rId3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b="1" i="0" kern="1200">
          <a:solidFill>
            <a:schemeClr val="accent1"/>
          </a:solid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5669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9144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2527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16002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pos="720" userDrawn="1">
          <p15:clr>
            <a:srgbClr val="F26B43"/>
          </p15:clr>
        </p15:guide>
        <p15:guide id="6" pos="5040" userDrawn="1">
          <p15:clr>
            <a:srgbClr val="F26B43"/>
          </p15:clr>
        </p15:guide>
        <p15:guide id="7" orient="horz" pos="156" userDrawn="1">
          <p15:clr>
            <a:srgbClr val="F26B43"/>
          </p15:clr>
        </p15:guide>
        <p15:guide id="8" orient="horz" pos="324" userDrawn="1">
          <p15:clr>
            <a:srgbClr val="F26B43"/>
          </p15:clr>
        </p15:guide>
        <p15:guide id="9" orient="horz" pos="732" userDrawn="1">
          <p15:clr>
            <a:srgbClr val="F26B43"/>
          </p15:clr>
        </p15:guide>
        <p15:guide id="10" orient="horz" pos="804" userDrawn="1">
          <p15:clr>
            <a:srgbClr val="F26B43"/>
          </p15:clr>
        </p15:guide>
        <p15:guide id="11" orient="horz" pos="2916" userDrawn="1">
          <p15:clr>
            <a:srgbClr val="F26B43"/>
          </p15:clr>
        </p15:guide>
        <p15:guide id="12" pos="2016" userDrawn="1">
          <p15:clr>
            <a:srgbClr val="F26B43"/>
          </p15:clr>
        </p15:guide>
        <p15:guide id="13" pos="3744" userDrawn="1">
          <p15:clr>
            <a:srgbClr val="F26B43"/>
          </p15:clr>
        </p15:guide>
        <p15:guide id="14" pos="2976" userDrawn="1">
          <p15:clr>
            <a:srgbClr val="F26B43"/>
          </p15:clr>
        </p15:guide>
        <p15:guide id="15" pos="2784" userDrawn="1">
          <p15:clr>
            <a:srgbClr val="F26B43"/>
          </p15:clr>
        </p15:guide>
        <p15:guide id="16" pos="3840" userDrawn="1">
          <p15:clr>
            <a:srgbClr val="F26B43"/>
          </p15:clr>
        </p15:guide>
        <p15:guide id="17" pos="3648" userDrawn="1">
          <p15:clr>
            <a:srgbClr val="F26B43"/>
          </p15:clr>
        </p15:guide>
        <p15:guide id="18" pos="2112" userDrawn="1">
          <p15:clr>
            <a:srgbClr val="F26B43"/>
          </p15:clr>
        </p15:guide>
        <p15:guide id="19" pos="19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2E8A574D-84D0-0444-A071-BD19A924E107}"/>
              </a:ext>
            </a:extLst>
          </p:cNvPr>
          <p:cNvSpPr txBox="1">
            <a:spLocks/>
          </p:cNvSpPr>
          <p:nvPr/>
        </p:nvSpPr>
        <p:spPr>
          <a:xfrm>
            <a:off x="0" y="2314222"/>
            <a:ext cx="914400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i="0" kern="1200">
                <a:solidFill>
                  <a:schemeClr val="accent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2400" b="0" dirty="0">
                <a:solidFill>
                  <a:schemeClr val="bg1"/>
                </a:solidFill>
                <a:latin typeface="Source Sans Pro Regular"/>
                <a:ea typeface="Source Sans Pro" panose="020B0503030403020204" pitchFamily="34" charset="0"/>
              </a:rPr>
              <a:t>Project Brief</a:t>
            </a:r>
            <a:br>
              <a:rPr lang="en-US" sz="3200" b="0" dirty="0">
                <a:solidFill>
                  <a:schemeClr val="bg1"/>
                </a:solidFill>
                <a:latin typeface="Source Sans Pro Regular"/>
                <a:ea typeface="Source Sans Pro" panose="020B0503030403020204" pitchFamily="34" charset="0"/>
              </a:rPr>
            </a:br>
            <a:r>
              <a:rPr lang="en-US" sz="3200" b="0" dirty="0">
                <a:solidFill>
                  <a:schemeClr val="bg1"/>
                </a:solidFill>
                <a:latin typeface="Source Sans Pro Regular"/>
                <a:ea typeface="Source Sans Pro" panose="020B0503030403020204" pitchFamily="34" charset="0"/>
              </a:rPr>
              <a:t>Find a VA Form 1.0</a:t>
            </a:r>
          </a:p>
        </p:txBody>
      </p:sp>
      <p:sp>
        <p:nvSpPr>
          <p:cNvPr id="13" name="Subtitle 7">
            <a:extLst>
              <a:ext uri="{FF2B5EF4-FFF2-40B4-BE49-F238E27FC236}">
                <a16:creationId xmlns:a16="http://schemas.microsoft.com/office/drawing/2014/main" id="{B2B08BA0-E1D9-DE44-9EBA-FE84E1E1767F}"/>
              </a:ext>
            </a:extLst>
          </p:cNvPr>
          <p:cNvSpPr txBox="1">
            <a:spLocks/>
          </p:cNvSpPr>
          <p:nvPr/>
        </p:nvSpPr>
        <p:spPr>
          <a:xfrm>
            <a:off x="1143000" y="3555630"/>
            <a:ext cx="6858000" cy="4031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Source Sans Pro Regular"/>
                <a:ea typeface="Source Sans Pro" panose="020B0503030403020204" pitchFamily="34" charset="0"/>
              </a:rPr>
              <a:t>December  2020</a:t>
            </a:r>
          </a:p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Source Sans Pro Regular"/>
              <a:ea typeface="Source Sans Pro" panose="020B0503030403020204" pitchFamily="34" charset="0"/>
            </a:endParaRPr>
          </a:p>
        </p:txBody>
      </p:sp>
      <p:pic>
        <p:nvPicPr>
          <p:cNvPr id="6" name="va.png">
            <a:extLst>
              <a:ext uri="{FF2B5EF4-FFF2-40B4-BE49-F238E27FC236}">
                <a16:creationId xmlns:a16="http://schemas.microsoft.com/office/drawing/2014/main" id="{2A1F3E5A-2DC2-0F4A-BFA3-B73083E2A5C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1600" y="542236"/>
            <a:ext cx="1320800" cy="1320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087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6D4A05-F310-4194-A05A-8AF75C26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69CC-839E-4857-82E5-0C211BFA43A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en-US" dirty="0"/>
              <a:t>Questions/New Requests</a:t>
            </a:r>
          </a:p>
        </p:txBody>
      </p:sp>
    </p:spTree>
    <p:extLst>
      <p:ext uri="{BB962C8B-B14F-4D97-AF65-F5344CB8AC3E}">
        <p14:creationId xmlns:p14="http://schemas.microsoft.com/office/powerpoint/2010/main" val="388461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F45-475E-43C9-8668-FE45C686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Follow-Ups from Nov 12 meeting</a:t>
            </a:r>
          </a:p>
          <a:p>
            <a:r>
              <a:rPr lang="en-US" dirty="0"/>
              <a:t>Metrics</a:t>
            </a:r>
          </a:p>
          <a:p>
            <a:r>
              <a:rPr lang="en-US" dirty="0"/>
              <a:t>Completed Work</a:t>
            </a:r>
          </a:p>
          <a:p>
            <a:r>
              <a:rPr lang="en-US" dirty="0"/>
              <a:t>Work in Progress</a:t>
            </a:r>
          </a:p>
          <a:p>
            <a:r>
              <a:rPr lang="en-US" dirty="0"/>
              <a:t>Planned Work</a:t>
            </a:r>
          </a:p>
          <a:p>
            <a:r>
              <a:rPr lang="en-US" dirty="0"/>
              <a:t>On the Horizon</a:t>
            </a:r>
          </a:p>
          <a:p>
            <a:r>
              <a:rPr lang="en-US" dirty="0"/>
              <a:t>Questions, New Requests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2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D557-4E1C-497A-B4AE-AE134558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Follow-Ups from Nov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014F0-CA8C-4D27-B15A-79297329B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Discontinuing automated legacy forms</a:t>
            </a:r>
          </a:p>
          <a:p>
            <a:r>
              <a:rPr lang="en-US" dirty="0"/>
              <a:t>Converted PDFs in Firefox (Brian)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BB5A8-0291-4C50-AADB-773BEF9F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6E904-23C7-4815-9AD0-40BDCC3884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Metrics: Find a VA Form Nov 10 – Dec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F45-475E-43C9-8668-FE45C686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Search page saw 5% decline in unique pageviews from previous period; likely due to Veterans Day (Nov 11), Thanksgiving (Nov 26)</a:t>
            </a:r>
          </a:p>
          <a:p>
            <a:r>
              <a:rPr lang="en-US" dirty="0"/>
              <a:t>Some significant increases in clicks to helpful links related to VA Forms:</a:t>
            </a:r>
          </a:p>
          <a:p>
            <a:pPr lvl="1"/>
            <a:r>
              <a:rPr lang="en-US" sz="1500" b="1" dirty="0"/>
              <a:t>45%</a:t>
            </a:r>
            <a:r>
              <a:rPr lang="en-US" sz="1500" dirty="0"/>
              <a:t> - Related to VA Form 20-0995  &gt; </a:t>
            </a:r>
            <a:r>
              <a:rPr lang="en-US" sz="1500" i="1" dirty="0"/>
              <a:t>File a Supplemental Claim</a:t>
            </a:r>
          </a:p>
          <a:p>
            <a:pPr lvl="1"/>
            <a:r>
              <a:rPr lang="en-US" sz="1500" b="1" dirty="0"/>
              <a:t>34%</a:t>
            </a:r>
            <a:r>
              <a:rPr lang="en-US" sz="1500" dirty="0"/>
              <a:t> - Link List  &gt;  More Information &gt; For state agencies and organizations that use VA forms</a:t>
            </a:r>
            <a:endParaRPr lang="en-US" sz="1500" i="1" dirty="0"/>
          </a:p>
          <a:p>
            <a:pPr lvl="1"/>
            <a:r>
              <a:rPr lang="en-US" sz="1500" b="1" dirty="0"/>
              <a:t>33%</a:t>
            </a:r>
            <a:r>
              <a:rPr lang="en-US" sz="1500" dirty="0"/>
              <a:t> related to VA Form 10-5345 &gt; </a:t>
            </a:r>
            <a:r>
              <a:rPr lang="en-US" sz="1500" i="1" dirty="0"/>
              <a:t>Get your VA medical records online</a:t>
            </a:r>
          </a:p>
          <a:p>
            <a:pPr lvl="1"/>
            <a:r>
              <a:rPr lang="en-US" sz="1500" b="1" i="1" dirty="0"/>
              <a:t>21%</a:t>
            </a:r>
            <a:r>
              <a:rPr lang="en-US" sz="1500" i="1" dirty="0"/>
              <a:t> related to VA Form 21-2680 &gt; VA Aid and Attendance Benefits and Housebound allowance</a:t>
            </a:r>
          </a:p>
          <a:p>
            <a:r>
              <a:rPr lang="en-US" dirty="0"/>
              <a:t>Increased downloads on 7 of top 10 most downloaded PDF 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Find a </a:t>
            </a:r>
            <a:r>
              <a:rPr lang="en-US" dirty="0" err="1"/>
              <a:t>vA</a:t>
            </a:r>
            <a:r>
              <a:rPr lang="en-US" dirty="0"/>
              <a:t> Form Metrics</a:t>
            </a:r>
          </a:p>
        </p:txBody>
      </p:sp>
    </p:spTree>
    <p:extLst>
      <p:ext uri="{BB962C8B-B14F-4D97-AF65-F5344CB8AC3E}">
        <p14:creationId xmlns:p14="http://schemas.microsoft.com/office/powerpoint/2010/main" val="4146809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- Form Detail Pages Nov 10 – Dec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F45-475E-43C9-8668-FE45C686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10% increase in total form detail page unique pageviews</a:t>
            </a:r>
          </a:p>
          <a:p>
            <a:r>
              <a:rPr lang="en-US" dirty="0"/>
              <a:t>10% increase in users entering VA.gov via a form detail page</a:t>
            </a:r>
          </a:p>
          <a:p>
            <a:r>
              <a:rPr lang="en-US" dirty="0"/>
              <a:t>Eight of the top 10 detail pages saw increased page views</a:t>
            </a:r>
          </a:p>
          <a:p>
            <a:r>
              <a:rPr lang="en-US" dirty="0"/>
              <a:t>Significant increases in clicks to helpful links from detail pages</a:t>
            </a:r>
          </a:p>
          <a:p>
            <a:pPr lvl="1"/>
            <a:r>
              <a:rPr lang="en-US" b="1" dirty="0"/>
              <a:t>36%</a:t>
            </a:r>
            <a:r>
              <a:rPr lang="en-US" dirty="0"/>
              <a:t> from </a:t>
            </a:r>
            <a:r>
              <a:rPr lang="en-US" i="1" dirty="0"/>
              <a:t>About Form 10-5345</a:t>
            </a:r>
          </a:p>
          <a:p>
            <a:pPr lvl="1"/>
            <a:r>
              <a:rPr lang="en-US" b="1" dirty="0"/>
              <a:t>30%</a:t>
            </a:r>
            <a:r>
              <a:rPr lang="en-US" dirty="0"/>
              <a:t> from </a:t>
            </a:r>
            <a:r>
              <a:rPr lang="en-US" i="1" dirty="0"/>
              <a:t>About Form 20-0995</a:t>
            </a:r>
          </a:p>
          <a:p>
            <a:pPr lvl="1"/>
            <a:r>
              <a:rPr lang="en-US" b="1" dirty="0"/>
              <a:t>21% </a:t>
            </a:r>
            <a:r>
              <a:rPr lang="en-US" dirty="0"/>
              <a:t>from </a:t>
            </a:r>
            <a:r>
              <a:rPr lang="en-US" i="1" dirty="0"/>
              <a:t>About Form 21-2680</a:t>
            </a:r>
          </a:p>
          <a:p>
            <a:r>
              <a:rPr lang="en-US" dirty="0"/>
              <a:t>Eight of the top 10 PDFs downloaded from details pages saw increased downloads</a:t>
            </a:r>
          </a:p>
          <a:p>
            <a:pPr lvl="1"/>
            <a:endParaRPr lang="en-US" i="1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Find a </a:t>
            </a:r>
            <a:r>
              <a:rPr lang="en-US" dirty="0" err="1"/>
              <a:t>vA</a:t>
            </a:r>
            <a:r>
              <a:rPr lang="en-US" dirty="0"/>
              <a:t> Form Metrics</a:t>
            </a:r>
          </a:p>
        </p:txBody>
      </p:sp>
    </p:spTree>
    <p:extLst>
      <p:ext uri="{BB962C8B-B14F-4D97-AF65-F5344CB8AC3E}">
        <p14:creationId xmlns:p14="http://schemas.microsoft.com/office/powerpoint/2010/main" val="2683071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F45-475E-43C9-8668-FE45C686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Accessibility update to enable screen readers to better distinguish between result titles and descriptive text</a:t>
            </a:r>
          </a:p>
          <a:p>
            <a:r>
              <a:rPr lang="en-US" dirty="0"/>
              <a:t>Accessibility update to prevent screen readers from reading headings twice</a:t>
            </a:r>
          </a:p>
          <a:p>
            <a:r>
              <a:rPr lang="en-US" dirty="0"/>
              <a:t>Discovery to estimate work in upcoming releases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12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F45-475E-43C9-8668-FE45C686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Connecting search results to detail pages and online experiences</a:t>
            </a:r>
          </a:p>
          <a:p>
            <a:r>
              <a:rPr lang="en-US" dirty="0"/>
              <a:t>Displaying most recent of “modified” vs. “published” date</a:t>
            </a:r>
          </a:p>
          <a:p>
            <a:r>
              <a:rPr lang="en-US" dirty="0"/>
              <a:t>Embedding new analytics tags for improved outcome reporting</a:t>
            </a:r>
          </a:p>
          <a:p>
            <a:pPr lvl="1"/>
            <a:r>
              <a:rPr lang="en-US" sz="1700" dirty="0"/>
              <a:t>Form detail links</a:t>
            </a:r>
          </a:p>
          <a:p>
            <a:pPr lvl="1"/>
            <a:r>
              <a:rPr lang="en-US" sz="1700" dirty="0"/>
              <a:t>Online tool links</a:t>
            </a:r>
          </a:p>
          <a:p>
            <a:r>
              <a:rPr lang="en-US" dirty="0"/>
              <a:t>Tailoring search results to better handle deleted forms</a:t>
            </a:r>
          </a:p>
          <a:p>
            <a:r>
              <a:rPr lang="en-US" dirty="0"/>
              <a:t>Accessibility updates to enrich disabled Veterans’ experiences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14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CC09-14FB-40AD-96FE-424C511B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ECA66-C9A0-4A4B-93E7-3B26A312D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call-to-action link on Form 28-8832 to new VA.gov feature</a:t>
            </a:r>
          </a:p>
          <a:p>
            <a:r>
              <a:rPr lang="en-US" dirty="0"/>
              <a:t>Enhancements to rank form name and title matches higher than other types of matches in search results</a:t>
            </a:r>
          </a:p>
          <a:p>
            <a:r>
              <a:rPr lang="en-US" dirty="0"/>
              <a:t>Adding ability to sort forms by last modified date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F7C53-E4D0-4F01-9904-6CC31093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94F4D-90D7-413F-8BE8-297FCEC77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CC09-14FB-40AD-96FE-424C511B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Horizon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ECA66-C9A0-4A4B-93E7-3B26A312D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 2021</a:t>
            </a:r>
          </a:p>
          <a:p>
            <a:pPr lvl="1"/>
            <a:r>
              <a:rPr lang="en-US" dirty="0"/>
              <a:t>Internal notifications for deleted forms</a:t>
            </a:r>
          </a:p>
          <a:p>
            <a:pPr lvl="1"/>
            <a:r>
              <a:rPr lang="en-US" dirty="0"/>
              <a:t>Discovery for VA forms management Proof of Concept (POC)</a:t>
            </a:r>
          </a:p>
          <a:p>
            <a:r>
              <a:rPr lang="en-US" dirty="0"/>
              <a:t>Q2 2021</a:t>
            </a:r>
          </a:p>
          <a:p>
            <a:pPr lvl="1"/>
            <a:r>
              <a:rPr lang="en-US" dirty="0"/>
              <a:t>Kick off VA Forms Management POC work</a:t>
            </a:r>
          </a:p>
          <a:p>
            <a:r>
              <a:rPr lang="en-US" dirty="0"/>
              <a:t>Ongoing</a:t>
            </a:r>
          </a:p>
          <a:p>
            <a:pPr lvl="1"/>
            <a:r>
              <a:rPr lang="en-US" dirty="0"/>
              <a:t>Link new digital experiences as they come online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F7C53-E4D0-4F01-9904-6CC31093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94F4D-90D7-413F-8BE8-297FCEC77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3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DSVA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VA Demoday Template_Blank" id="{F0F24AE3-1B16-2540-B1F6-D59E5F9AA21E}" vid="{FDC029D4-473A-F04E-B427-3726325B66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DSVA Template</Template>
  <TotalTime>21096</TotalTime>
  <Words>446</Words>
  <Application>Microsoft Office PowerPoint</Application>
  <PresentationFormat>On-screen Show (16:9)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Source Sans Pro</vt:lpstr>
      <vt:lpstr>Source Sans Pro Regular</vt:lpstr>
      <vt:lpstr>DSVA Template</vt:lpstr>
      <vt:lpstr>PowerPoint Presentation</vt:lpstr>
      <vt:lpstr>Agenda</vt:lpstr>
      <vt:lpstr>Follow-Ups from Nov 12</vt:lpstr>
      <vt:lpstr>Metrics: Find a VA Form Nov 10 – Dec 9</vt:lpstr>
      <vt:lpstr>Metrics - Form Detail Pages Nov 10 – Dec 9</vt:lpstr>
      <vt:lpstr>Completed Work</vt:lpstr>
      <vt:lpstr>Work in Progress</vt:lpstr>
      <vt:lpstr>Planned Work</vt:lpstr>
      <vt:lpstr>On the Horizon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Modernization Council</dc:title>
  <dc:creator>Clare Martorana</dc:creator>
  <cp:lastModifiedBy>Marci McGuire</cp:lastModifiedBy>
  <cp:revision>1063</cp:revision>
  <cp:lastPrinted>2019-09-23T13:38:55Z</cp:lastPrinted>
  <dcterms:created xsi:type="dcterms:W3CDTF">2018-05-15T00:48:14Z</dcterms:created>
  <dcterms:modified xsi:type="dcterms:W3CDTF">2020-12-10T18:56:03Z</dcterms:modified>
</cp:coreProperties>
</file>