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75" r:id="rId3"/>
    <p:sldId id="368" r:id="rId4"/>
    <p:sldId id="369" r:id="rId5"/>
    <p:sldId id="374" r:id="rId6"/>
    <p:sldId id="375" r:id="rId7"/>
    <p:sldId id="377" r:id="rId8"/>
    <p:sldId id="378" r:id="rId9"/>
    <p:sldId id="379" r:id="rId10"/>
    <p:sldId id="380" r:id="rId11"/>
    <p:sldId id="381" r:id="rId12"/>
    <p:sldId id="383" r:id="rId13"/>
    <p:sldId id="372" r:id="rId14"/>
    <p:sldId id="384" r:id="rId15"/>
    <p:sldId id="382" r:id="rId16"/>
    <p:sldId id="373" r:id="rId17"/>
    <p:sldId id="385" r:id="rId18"/>
    <p:sldId id="386" r:id="rId19"/>
    <p:sldId id="387" r:id="rId20"/>
    <p:sldId id="388" r:id="rId21"/>
    <p:sldId id="389" r:id="rId22"/>
    <p:sldId id="399" r:id="rId23"/>
    <p:sldId id="401" r:id="rId24"/>
    <p:sldId id="404" r:id="rId25"/>
    <p:sldId id="395" r:id="rId26"/>
    <p:sldId id="396" r:id="rId27"/>
    <p:sldId id="397" r:id="rId28"/>
    <p:sldId id="398" r:id="rId29"/>
    <p:sldId id="402" r:id="rId30"/>
    <p:sldId id="403" r:id="rId31"/>
    <p:sldId id="392" r:id="rId32"/>
    <p:sldId id="393" r:id="rId33"/>
    <p:sldId id="292" r:id="rId34"/>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36BC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436"/>
    <p:restoredTop sz="94631"/>
  </p:normalViewPr>
  <p:slideViewPr>
    <p:cSldViewPr snapToObjects="1" showGuides="1">
      <p:cViewPr>
        <p:scale>
          <a:sx n="108" d="100"/>
          <a:sy n="108" d="100"/>
        </p:scale>
        <p:origin x="696" y="7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2ADBA6-AE7D-7849-AD04-9B3C80D33473}" type="datetimeFigureOut">
              <a:rPr lang="en-US" smtClean="0"/>
              <a:t>7/19/18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5E8DB9-BABD-274C-B54C-B517A7CEA325}" type="slidenum">
              <a:rPr lang="en-US" smtClean="0"/>
              <a:t>‹#›</a:t>
            </a:fld>
            <a:endParaRPr lang="en-US"/>
          </a:p>
        </p:txBody>
      </p:sp>
    </p:spTree>
    <p:extLst>
      <p:ext uri="{BB962C8B-B14F-4D97-AF65-F5344CB8AC3E}">
        <p14:creationId xmlns:p14="http://schemas.microsoft.com/office/powerpoint/2010/main" val="2301467767"/>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25E8DB9-BABD-274C-B54C-B517A7CEA325}" type="slidenum">
              <a:rPr lang="en-US" smtClean="0"/>
              <a:t>1</a:t>
            </a:fld>
            <a:endParaRPr lang="en-US"/>
          </a:p>
        </p:txBody>
      </p:sp>
    </p:spTree>
    <p:extLst>
      <p:ext uri="{BB962C8B-B14F-4D97-AF65-F5344CB8AC3E}">
        <p14:creationId xmlns:p14="http://schemas.microsoft.com/office/powerpoint/2010/main" val="822091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25E8DB9-BABD-274C-B54C-B517A7CEA325}" type="slidenum">
              <a:rPr lang="en-US" smtClean="0"/>
              <a:t>33</a:t>
            </a:fld>
            <a:endParaRPr lang="en-US"/>
          </a:p>
        </p:txBody>
      </p:sp>
    </p:spTree>
    <p:extLst>
      <p:ext uri="{BB962C8B-B14F-4D97-AF65-F5344CB8AC3E}">
        <p14:creationId xmlns:p14="http://schemas.microsoft.com/office/powerpoint/2010/main" val="374890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571750"/>
            <a:ext cx="6858000" cy="1486810"/>
          </a:xfrm>
        </p:spPr>
        <p:txBody>
          <a:bodyPr anchor="b">
            <a:normAutofit/>
          </a:bodyPr>
          <a:lstStyle>
            <a:lvl1pPr algn="ctr">
              <a:defRPr sz="3600" b="1" i="0">
                <a:solidFill>
                  <a:schemeClr val="tx1"/>
                </a:solidFill>
                <a:latin typeface="Avenir Heavy" panose="02000503020000020003" pitchFamily="2" charset="0"/>
              </a:defRPr>
            </a:lvl1pPr>
          </a:lstStyle>
          <a:p>
            <a:r>
              <a:rPr lang="en-US" dirty="0"/>
              <a:t>Click to edit Master title style</a:t>
            </a:r>
          </a:p>
        </p:txBody>
      </p:sp>
      <p:sp>
        <p:nvSpPr>
          <p:cNvPr id="3" name="Subtitle 2"/>
          <p:cNvSpPr>
            <a:spLocks noGrp="1"/>
          </p:cNvSpPr>
          <p:nvPr>
            <p:ph type="subTitle" idx="1"/>
          </p:nvPr>
        </p:nvSpPr>
        <p:spPr>
          <a:xfrm>
            <a:off x="1143000" y="4058560"/>
            <a:ext cx="6858000" cy="570590"/>
          </a:xfrm>
        </p:spPr>
        <p:txBody>
          <a:bodyPr>
            <a:normAutofit/>
          </a:bodyPr>
          <a:lstStyle>
            <a:lvl1pPr marL="0" indent="0" algn="ctr">
              <a:spcBef>
                <a:spcPts val="0"/>
              </a:spcBef>
              <a:spcAft>
                <a:spcPts val="0"/>
              </a:spcAft>
              <a:buNone/>
              <a:defRPr sz="1400">
                <a:solidFill>
                  <a:schemeClr val="bg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endParaRPr lang="en-US"/>
          </a:p>
        </p:txBody>
      </p:sp>
      <p:pic>
        <p:nvPicPr>
          <p:cNvPr id="8" name="Picture 7">
            <a:extLst>
              <a:ext uri="{FF2B5EF4-FFF2-40B4-BE49-F238E27FC236}">
                <a16:creationId xmlns="" xmlns:a16="http://schemas.microsoft.com/office/drawing/2014/main" id="{83F89FB5-9726-D44F-B655-D6773224E18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2759363"/>
          </a:xfrm>
          <a:prstGeom prst="rect">
            <a:avLst/>
          </a:prstGeom>
        </p:spPr>
      </p:pic>
    </p:spTree>
    <p:extLst>
      <p:ext uri="{BB962C8B-B14F-4D97-AF65-F5344CB8AC3E}">
        <p14:creationId xmlns:p14="http://schemas.microsoft.com/office/powerpoint/2010/main" val="287753113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E759DD-FF9E-2640-AC2A-04F14043DBE3}"/>
              </a:ext>
            </a:extLst>
          </p:cNvPr>
          <p:cNvSpPr>
            <a:spLocks noGrp="1"/>
          </p:cNvSpPr>
          <p:nvPr>
            <p:ph type="title"/>
          </p:nvPr>
        </p:nvSpPr>
        <p:spPr/>
        <p:txBody>
          <a:bodyPr anchor="t"/>
          <a:lstStyle/>
          <a:p>
            <a:r>
              <a:rPr lang="en-US"/>
              <a:t>Click to edit Master title style</a:t>
            </a:r>
            <a:endParaRPr lang="en-US" dirty="0"/>
          </a:p>
        </p:txBody>
      </p:sp>
      <p:sp>
        <p:nvSpPr>
          <p:cNvPr id="3" name="Date Placeholder 2">
            <a:extLst>
              <a:ext uri="{FF2B5EF4-FFF2-40B4-BE49-F238E27FC236}">
                <a16:creationId xmlns="" xmlns:a16="http://schemas.microsoft.com/office/drawing/2014/main" id="{02FE9C53-4585-6F4F-9B0E-A0B7D27152A0}"/>
              </a:ext>
            </a:extLst>
          </p:cNvPr>
          <p:cNvSpPr>
            <a:spLocks noGrp="1"/>
          </p:cNvSpPr>
          <p:nvPr>
            <p:ph type="dt" sz="half" idx="10"/>
          </p:nvPr>
        </p:nvSpPr>
        <p:spPr>
          <a:xfrm>
            <a:off x="457200" y="4767263"/>
            <a:ext cx="2057400" cy="273844"/>
          </a:xfrm>
          <a:prstGeom prst="rect">
            <a:avLst/>
          </a:prstGeom>
        </p:spPr>
        <p:txBody>
          <a:bodyPr/>
          <a:lstStyle/>
          <a:p>
            <a:fld id="{42247706-88AE-1A44-B55B-EC1C2E045BA1}" type="datetime3">
              <a:rPr lang="en-US" smtClean="0"/>
              <a:t>19 July 2018</a:t>
            </a:fld>
            <a:endParaRPr lang="en-US" dirty="0"/>
          </a:p>
        </p:txBody>
      </p:sp>
      <p:sp>
        <p:nvSpPr>
          <p:cNvPr id="4" name="Footer Placeholder 3">
            <a:extLst>
              <a:ext uri="{FF2B5EF4-FFF2-40B4-BE49-F238E27FC236}">
                <a16:creationId xmlns="" xmlns:a16="http://schemas.microsoft.com/office/drawing/2014/main" id="{DC526084-9089-6F4D-A7A0-8F2BC123CB4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A487E7C7-97A7-A343-8FA4-70C18A380778}"/>
              </a:ext>
            </a:extLst>
          </p:cNvPr>
          <p:cNvSpPr>
            <a:spLocks noGrp="1"/>
          </p:cNvSpPr>
          <p:nvPr>
            <p:ph type="sldNum" sz="quarter" idx="12"/>
          </p:nvPr>
        </p:nvSpPr>
        <p:spPr/>
        <p:txBody>
          <a:bodyPr/>
          <a:lstStyle/>
          <a:p>
            <a:fld id="{C9F7588F-6348-F24B-A92C-146CC9ED7FC5}" type="slidenum">
              <a:rPr lang="en-US" smtClean="0"/>
              <a:pPr/>
              <a:t>‹#›</a:t>
            </a:fld>
            <a:endParaRPr lang="en-US"/>
          </a:p>
        </p:txBody>
      </p:sp>
      <p:sp>
        <p:nvSpPr>
          <p:cNvPr id="7" name="Content Placeholder 6">
            <a:extLst>
              <a:ext uri="{FF2B5EF4-FFF2-40B4-BE49-F238E27FC236}">
                <a16:creationId xmlns="" xmlns:a16="http://schemas.microsoft.com/office/drawing/2014/main" id="{659D81C8-E8AA-5249-A932-4043FD05912B}"/>
              </a:ext>
            </a:extLst>
          </p:cNvPr>
          <p:cNvSpPr>
            <a:spLocks noGrp="1"/>
          </p:cNvSpPr>
          <p:nvPr>
            <p:ph sz="quarter" idx="13"/>
          </p:nvPr>
        </p:nvSpPr>
        <p:spPr>
          <a:xfrm>
            <a:off x="457200" y="2076708"/>
            <a:ext cx="3962400" cy="2552442"/>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 xmlns:a16="http://schemas.microsoft.com/office/drawing/2014/main" id="{0EE369E8-594F-8642-9F3D-3ACB3BE32050}"/>
              </a:ext>
            </a:extLst>
          </p:cNvPr>
          <p:cNvSpPr>
            <a:spLocks noGrp="1"/>
          </p:cNvSpPr>
          <p:nvPr>
            <p:ph idx="14"/>
          </p:nvPr>
        </p:nvSpPr>
        <p:spPr>
          <a:xfrm>
            <a:off x="457200" y="1276350"/>
            <a:ext cx="3962400" cy="800358"/>
          </a:xfrm>
        </p:spPr>
        <p:txBody>
          <a:bodyPr>
            <a:noAutofit/>
          </a:bodyPr>
          <a:lstStyle>
            <a:lvl1pPr marL="0" indent="0">
              <a:spcAft>
                <a:spcPts val="0"/>
              </a:spcAft>
              <a:buNone/>
              <a:defRPr sz="2000" b="1"/>
            </a:lvl1pPr>
          </a:lstStyle>
          <a:p>
            <a:pPr lvl="0"/>
            <a:r>
              <a:rPr lang="en-US"/>
              <a:t>Click to edit Master text styles</a:t>
            </a:r>
          </a:p>
        </p:txBody>
      </p:sp>
      <p:sp>
        <p:nvSpPr>
          <p:cNvPr id="9" name="Content Placeholder 6">
            <a:extLst>
              <a:ext uri="{FF2B5EF4-FFF2-40B4-BE49-F238E27FC236}">
                <a16:creationId xmlns="" xmlns:a16="http://schemas.microsoft.com/office/drawing/2014/main" id="{E64D2481-4BAA-F34F-AA07-E0D126FC39FA}"/>
              </a:ext>
            </a:extLst>
          </p:cNvPr>
          <p:cNvSpPr>
            <a:spLocks noGrp="1"/>
          </p:cNvSpPr>
          <p:nvPr>
            <p:ph sz="quarter" idx="15"/>
          </p:nvPr>
        </p:nvSpPr>
        <p:spPr>
          <a:xfrm>
            <a:off x="4724400" y="2076708"/>
            <a:ext cx="3962400" cy="2552442"/>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a:extLst>
              <a:ext uri="{FF2B5EF4-FFF2-40B4-BE49-F238E27FC236}">
                <a16:creationId xmlns="" xmlns:a16="http://schemas.microsoft.com/office/drawing/2014/main" id="{91C93549-687D-834A-B39A-310390FE695C}"/>
              </a:ext>
            </a:extLst>
          </p:cNvPr>
          <p:cNvSpPr>
            <a:spLocks noGrp="1"/>
          </p:cNvSpPr>
          <p:nvPr>
            <p:ph idx="16"/>
          </p:nvPr>
        </p:nvSpPr>
        <p:spPr>
          <a:xfrm>
            <a:off x="4724400" y="1276350"/>
            <a:ext cx="3962400" cy="800358"/>
          </a:xfrm>
        </p:spPr>
        <p:txBody>
          <a:bodyPr>
            <a:noAutofit/>
          </a:bodyPr>
          <a:lstStyle>
            <a:lvl1pPr marL="0" indent="0">
              <a:spcAft>
                <a:spcPts val="0"/>
              </a:spcAft>
              <a:buNone/>
              <a:defRPr sz="2000" b="1"/>
            </a:lvl1pPr>
          </a:lstStyle>
          <a:p>
            <a:pPr lvl="0"/>
            <a:r>
              <a:rPr lang="en-US"/>
              <a:t>Click to edit Master text styles</a:t>
            </a:r>
          </a:p>
        </p:txBody>
      </p:sp>
      <p:sp>
        <p:nvSpPr>
          <p:cNvPr id="12" name="Text Placeholder 7">
            <a:extLst>
              <a:ext uri="{FF2B5EF4-FFF2-40B4-BE49-F238E27FC236}">
                <a16:creationId xmlns="" xmlns:a16="http://schemas.microsoft.com/office/drawing/2014/main" id="{07AC51E5-CC48-7247-A15C-84DCE96A8C02}"/>
              </a:ext>
            </a:extLst>
          </p:cNvPr>
          <p:cNvSpPr>
            <a:spLocks noGrp="1"/>
          </p:cNvSpPr>
          <p:nvPr>
            <p:ph type="body" sz="quarter" idx="17"/>
          </p:nvPr>
        </p:nvSpPr>
        <p:spPr>
          <a:xfrm>
            <a:off x="457200" y="247650"/>
            <a:ext cx="7543800" cy="266700"/>
          </a:xfrm>
        </p:spPr>
        <p:txBody>
          <a:bodyPr anchor="t">
            <a:noAutofit/>
          </a:bodyPr>
          <a:lstStyle>
            <a:lvl1pPr marL="0" indent="0">
              <a:buNone/>
              <a:defRPr sz="1200" b="1" cap="all" spc="50" baseline="0">
                <a:solidFill>
                  <a:schemeClr val="bg2"/>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114532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dark">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E759DD-FF9E-2640-AC2A-04F14043DBE3}"/>
              </a:ext>
            </a:extLst>
          </p:cNvPr>
          <p:cNvSpPr>
            <a:spLocks noGrp="1"/>
          </p:cNvSpPr>
          <p:nvPr>
            <p:ph type="title"/>
          </p:nvPr>
        </p:nvSpPr>
        <p:spPr/>
        <p:txBody>
          <a:bodyPr anchor="t"/>
          <a:lstStyle>
            <a:lvl1pPr>
              <a:defRPr>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 xmlns:a16="http://schemas.microsoft.com/office/drawing/2014/main" id="{02FE9C53-4585-6F4F-9B0E-A0B7D27152A0}"/>
              </a:ext>
            </a:extLst>
          </p:cNvPr>
          <p:cNvSpPr>
            <a:spLocks noGrp="1"/>
          </p:cNvSpPr>
          <p:nvPr>
            <p:ph type="dt" sz="half" idx="10"/>
          </p:nvPr>
        </p:nvSpPr>
        <p:spPr>
          <a:xfrm>
            <a:off x="457200" y="4767263"/>
            <a:ext cx="2057400" cy="273844"/>
          </a:xfrm>
          <a:prstGeom prst="rect">
            <a:avLst/>
          </a:prstGeom>
        </p:spPr>
        <p:txBody>
          <a:bodyPr/>
          <a:lstStyle>
            <a:lvl1pPr>
              <a:defRPr>
                <a:solidFill>
                  <a:schemeClr val="tx1">
                    <a:lumMod val="40000"/>
                    <a:lumOff val="60000"/>
                  </a:schemeClr>
                </a:solidFill>
              </a:defRPr>
            </a:lvl1pPr>
          </a:lstStyle>
          <a:p>
            <a:fld id="{052E3BC1-44A7-994A-9857-5E9826DEEFF7}" type="datetime3">
              <a:rPr lang="en-US" smtClean="0"/>
              <a:t>19 July 2018</a:t>
            </a:fld>
            <a:endParaRPr lang="en-US" dirty="0"/>
          </a:p>
        </p:txBody>
      </p:sp>
      <p:sp>
        <p:nvSpPr>
          <p:cNvPr id="4" name="Footer Placeholder 3">
            <a:extLst>
              <a:ext uri="{FF2B5EF4-FFF2-40B4-BE49-F238E27FC236}">
                <a16:creationId xmlns="" xmlns:a16="http://schemas.microsoft.com/office/drawing/2014/main" id="{DC526084-9089-6F4D-A7A0-8F2BC123CB4B}"/>
              </a:ext>
            </a:extLst>
          </p:cNvPr>
          <p:cNvSpPr>
            <a:spLocks noGrp="1"/>
          </p:cNvSpPr>
          <p:nvPr>
            <p:ph type="ftr" sz="quarter" idx="11"/>
          </p:nvPr>
        </p:nvSpPr>
        <p:spPr/>
        <p:txBody>
          <a:bodyPr/>
          <a:lstStyle>
            <a:lvl1pPr>
              <a:defRPr>
                <a:solidFill>
                  <a:schemeClr val="tx1">
                    <a:lumMod val="40000"/>
                    <a:lumOff val="60000"/>
                  </a:schemeClr>
                </a:solidFill>
              </a:defRPr>
            </a:lvl1pPr>
          </a:lstStyle>
          <a:p>
            <a:endParaRPr lang="en-US" dirty="0"/>
          </a:p>
        </p:txBody>
      </p:sp>
      <p:sp>
        <p:nvSpPr>
          <p:cNvPr id="5" name="Slide Number Placeholder 4">
            <a:extLst>
              <a:ext uri="{FF2B5EF4-FFF2-40B4-BE49-F238E27FC236}">
                <a16:creationId xmlns="" xmlns:a16="http://schemas.microsoft.com/office/drawing/2014/main" id="{A487E7C7-97A7-A343-8FA4-70C18A380778}"/>
              </a:ext>
            </a:extLst>
          </p:cNvPr>
          <p:cNvSpPr>
            <a:spLocks noGrp="1"/>
          </p:cNvSpPr>
          <p:nvPr>
            <p:ph type="sldNum" sz="quarter" idx="12"/>
          </p:nvPr>
        </p:nvSpPr>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7" name="Content Placeholder 6">
            <a:extLst>
              <a:ext uri="{FF2B5EF4-FFF2-40B4-BE49-F238E27FC236}">
                <a16:creationId xmlns="" xmlns:a16="http://schemas.microsoft.com/office/drawing/2014/main" id="{659D81C8-E8AA-5249-A932-4043FD05912B}"/>
              </a:ext>
            </a:extLst>
          </p:cNvPr>
          <p:cNvSpPr>
            <a:spLocks noGrp="1"/>
          </p:cNvSpPr>
          <p:nvPr>
            <p:ph sz="quarter" idx="13"/>
          </p:nvPr>
        </p:nvSpPr>
        <p:spPr>
          <a:xfrm>
            <a:off x="457200" y="2076708"/>
            <a:ext cx="3962400" cy="2552442"/>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 xmlns:a16="http://schemas.microsoft.com/office/drawing/2014/main" id="{0EE369E8-594F-8642-9F3D-3ACB3BE32050}"/>
              </a:ext>
            </a:extLst>
          </p:cNvPr>
          <p:cNvSpPr>
            <a:spLocks noGrp="1"/>
          </p:cNvSpPr>
          <p:nvPr>
            <p:ph idx="14"/>
          </p:nvPr>
        </p:nvSpPr>
        <p:spPr>
          <a:xfrm>
            <a:off x="457200" y="1276350"/>
            <a:ext cx="3962400" cy="800358"/>
          </a:xfrm>
        </p:spPr>
        <p:txBody>
          <a:bodyPr>
            <a:noAutofit/>
          </a:bodyPr>
          <a:lstStyle>
            <a:lvl1pPr marL="0" indent="0">
              <a:spcAft>
                <a:spcPts val="0"/>
              </a:spcAft>
              <a:buNone/>
              <a:defRPr sz="2000" b="1">
                <a:solidFill>
                  <a:schemeClr val="bg1"/>
                </a:solidFill>
              </a:defRPr>
            </a:lvl1pPr>
          </a:lstStyle>
          <a:p>
            <a:pPr lvl="0"/>
            <a:r>
              <a:rPr lang="en-US"/>
              <a:t>Click to edit Master text styles</a:t>
            </a:r>
          </a:p>
        </p:txBody>
      </p:sp>
      <p:sp>
        <p:nvSpPr>
          <p:cNvPr id="9" name="Content Placeholder 6">
            <a:extLst>
              <a:ext uri="{FF2B5EF4-FFF2-40B4-BE49-F238E27FC236}">
                <a16:creationId xmlns="" xmlns:a16="http://schemas.microsoft.com/office/drawing/2014/main" id="{E64D2481-4BAA-F34F-AA07-E0D126FC39FA}"/>
              </a:ext>
            </a:extLst>
          </p:cNvPr>
          <p:cNvSpPr>
            <a:spLocks noGrp="1"/>
          </p:cNvSpPr>
          <p:nvPr>
            <p:ph sz="quarter" idx="15"/>
          </p:nvPr>
        </p:nvSpPr>
        <p:spPr>
          <a:xfrm>
            <a:off x="4724400" y="2076708"/>
            <a:ext cx="3962400" cy="2552442"/>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a:extLst>
              <a:ext uri="{FF2B5EF4-FFF2-40B4-BE49-F238E27FC236}">
                <a16:creationId xmlns="" xmlns:a16="http://schemas.microsoft.com/office/drawing/2014/main" id="{91C93549-687D-834A-B39A-310390FE695C}"/>
              </a:ext>
            </a:extLst>
          </p:cNvPr>
          <p:cNvSpPr>
            <a:spLocks noGrp="1"/>
          </p:cNvSpPr>
          <p:nvPr>
            <p:ph idx="16"/>
          </p:nvPr>
        </p:nvSpPr>
        <p:spPr>
          <a:xfrm>
            <a:off x="4724400" y="1276350"/>
            <a:ext cx="3962400" cy="800358"/>
          </a:xfrm>
        </p:spPr>
        <p:txBody>
          <a:bodyPr>
            <a:noAutofit/>
          </a:bodyPr>
          <a:lstStyle>
            <a:lvl1pPr marL="0" indent="0">
              <a:spcAft>
                <a:spcPts val="0"/>
              </a:spcAft>
              <a:buNone/>
              <a:defRPr sz="2000" b="1">
                <a:solidFill>
                  <a:schemeClr val="bg1"/>
                </a:solidFill>
              </a:defRPr>
            </a:lvl1pPr>
          </a:lstStyle>
          <a:p>
            <a:pPr lvl="0"/>
            <a:r>
              <a:rPr lang="en-US"/>
              <a:t>Click to edit Master text styles</a:t>
            </a:r>
          </a:p>
        </p:txBody>
      </p:sp>
      <p:sp>
        <p:nvSpPr>
          <p:cNvPr id="12" name="Text Placeholder 7">
            <a:extLst>
              <a:ext uri="{FF2B5EF4-FFF2-40B4-BE49-F238E27FC236}">
                <a16:creationId xmlns="" xmlns:a16="http://schemas.microsoft.com/office/drawing/2014/main" id="{07AC51E5-CC48-7247-A15C-84DCE96A8C02}"/>
              </a:ext>
            </a:extLst>
          </p:cNvPr>
          <p:cNvSpPr>
            <a:spLocks noGrp="1"/>
          </p:cNvSpPr>
          <p:nvPr>
            <p:ph type="body" sz="quarter" idx="17"/>
          </p:nvPr>
        </p:nvSpPr>
        <p:spPr>
          <a:xfrm>
            <a:off x="457200" y="247650"/>
            <a:ext cx="7543800" cy="266700"/>
          </a:xfrm>
        </p:spPr>
        <p:txBody>
          <a:bodyPr anchor="t">
            <a:noAutofit/>
          </a:bodyPr>
          <a:lstStyle>
            <a:lvl1pPr marL="0" indent="0">
              <a:buNone/>
              <a:defRPr sz="1200" b="1" cap="all" spc="50" baseline="0">
                <a:solidFill>
                  <a:schemeClr val="tx1">
                    <a:lumMod val="20000"/>
                    <a:lumOff val="80000"/>
                  </a:schemeClr>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18129084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Boxes">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t>Click to edit Master title style</a:t>
            </a:r>
            <a:endParaRPr lang="en-US" dirty="0"/>
          </a:p>
        </p:txBody>
      </p:sp>
      <p:sp>
        <p:nvSpPr>
          <p:cNvPr id="3" name="Content Placeholder 2"/>
          <p:cNvSpPr>
            <a:spLocks noGrp="1"/>
          </p:cNvSpPr>
          <p:nvPr>
            <p:ph sz="half" idx="1"/>
          </p:nvPr>
        </p:nvSpPr>
        <p:spPr>
          <a:xfrm>
            <a:off x="457200" y="1856790"/>
            <a:ext cx="4114800" cy="2775933"/>
          </a:xfrm>
          <a:solidFill>
            <a:schemeClr val="bg1">
              <a:lumMod val="95000"/>
            </a:schemeClr>
          </a:solidFill>
          <a:ln w="76200">
            <a:solidFill>
              <a:schemeClr val="bg1"/>
            </a:solidFill>
          </a:ln>
        </p:spPr>
        <p:txBody>
          <a:bodyPr vert="horz" lIns="274320" tIns="228600" rIns="274320" bIns="22860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spcBef>
                <a:spcPts val="0"/>
              </a:spcBef>
            </a:pPr>
            <a:r>
              <a:rPr lang="en-US"/>
              <a:t>Click to edit Master text styles</a:t>
            </a:r>
          </a:p>
          <a:p>
            <a:pPr lvl="1">
              <a:spcBef>
                <a:spcPts val="0"/>
              </a:spcBef>
            </a:pPr>
            <a:r>
              <a:rPr lang="en-US"/>
              <a:t>Second level</a:t>
            </a:r>
          </a:p>
          <a:p>
            <a:pPr lvl="2">
              <a:spcBef>
                <a:spcPts val="0"/>
              </a:spcBef>
            </a:pPr>
            <a:r>
              <a:rPr lang="en-US"/>
              <a:t>Third level</a:t>
            </a:r>
          </a:p>
          <a:p>
            <a:pPr lvl="3">
              <a:spcBef>
                <a:spcPts val="0"/>
              </a:spcBef>
            </a:pPr>
            <a:r>
              <a:rPr lang="en-US"/>
              <a:t>Fourth level</a:t>
            </a:r>
          </a:p>
          <a:p>
            <a:pPr lvl="4">
              <a:spcBef>
                <a:spcPts val="0"/>
              </a:spcBef>
            </a:pPr>
            <a:r>
              <a:rPr lang="en-US"/>
              <a:t>Fifth level</a:t>
            </a:r>
            <a:endParaRPr lang="en-US" dirty="0"/>
          </a:p>
        </p:txBody>
      </p:sp>
      <p:sp>
        <p:nvSpPr>
          <p:cNvPr id="4" name="Content Placeholder 3"/>
          <p:cNvSpPr>
            <a:spLocks noGrp="1"/>
          </p:cNvSpPr>
          <p:nvPr>
            <p:ph sz="half" idx="2"/>
          </p:nvPr>
        </p:nvSpPr>
        <p:spPr>
          <a:xfrm>
            <a:off x="4572000" y="1856790"/>
            <a:ext cx="4114800" cy="2775933"/>
          </a:xfrm>
          <a:solidFill>
            <a:schemeClr val="bg1">
              <a:lumMod val="95000"/>
            </a:schemeClr>
          </a:solidFill>
          <a:ln w="76200">
            <a:solidFill>
              <a:schemeClr val="bg1"/>
            </a:solidFill>
          </a:ln>
        </p:spPr>
        <p:txBody>
          <a:bodyPr vert="horz" lIns="274320" tIns="228600" rIns="274320" bIns="228600" rtlCol="0">
            <a:normAutofit/>
          </a:bodyPr>
          <a:lstStyle>
            <a:lvl1pPr marL="228600" indent="-228600" algn="l" defTabSz="685800" rtl="0" eaLnBrk="1" latinLnBrk="0" hangingPunct="1">
              <a:lnSpc>
                <a:spcPct val="120000"/>
              </a:lnSpc>
              <a:spcBef>
                <a:spcPts val="0"/>
              </a:spcBef>
              <a:spcAft>
                <a:spcPts val="600"/>
              </a:spcAft>
              <a:buFont typeface="Arial" panose="020B0604020202020204" pitchFamily="34" charset="0"/>
              <a:buChar char="•"/>
              <a:defRPr lang="en-US" sz="2000" kern="1200" dirty="0" smtClean="0">
                <a:solidFill>
                  <a:schemeClr val="tx2"/>
                </a:solidFill>
                <a:latin typeface="Avenir" panose="02000503020000020003" pitchFamily="2" charset="0"/>
                <a:ea typeface="+mn-ea"/>
                <a:cs typeface="+mn-cs"/>
              </a:defRPr>
            </a:lvl1pPr>
            <a:lvl2pPr marL="566928" indent="-228600" algn="l" defTabSz="685800" rtl="0" eaLnBrk="1" latinLnBrk="0" hangingPunct="1">
              <a:lnSpc>
                <a:spcPct val="120000"/>
              </a:lnSpc>
              <a:spcBef>
                <a:spcPts val="0"/>
              </a:spcBef>
              <a:spcAft>
                <a:spcPts val="600"/>
              </a:spcAft>
              <a:buFont typeface="Arial" panose="020B0604020202020204" pitchFamily="34" charset="0"/>
              <a:buChar char="•"/>
              <a:defRPr lang="en-US" sz="2000" kern="1200" dirty="0" smtClean="0">
                <a:solidFill>
                  <a:schemeClr val="tx2"/>
                </a:solidFill>
                <a:latin typeface="Avenir" panose="02000503020000020003" pitchFamily="2" charset="0"/>
                <a:ea typeface="+mn-ea"/>
                <a:cs typeface="+mn-cs"/>
              </a:defRPr>
            </a:lvl2pPr>
            <a:lvl3pPr marL="914400" indent="-228600" algn="l" defTabSz="685800" rtl="0" eaLnBrk="1" latinLnBrk="0" hangingPunct="1">
              <a:lnSpc>
                <a:spcPct val="120000"/>
              </a:lnSpc>
              <a:spcBef>
                <a:spcPts val="0"/>
              </a:spcBef>
              <a:spcAft>
                <a:spcPts val="600"/>
              </a:spcAft>
              <a:buFont typeface="Arial" panose="020B0604020202020204" pitchFamily="34" charset="0"/>
              <a:buChar char="•"/>
              <a:defRPr lang="en-US" sz="2000" kern="1200" dirty="0" smtClean="0">
                <a:solidFill>
                  <a:schemeClr val="tx2"/>
                </a:solidFill>
                <a:latin typeface="Avenir" panose="02000503020000020003" pitchFamily="2" charset="0"/>
                <a:ea typeface="+mn-ea"/>
                <a:cs typeface="+mn-cs"/>
              </a:defRPr>
            </a:lvl3pPr>
            <a:lvl4pPr marL="1252728" indent="-228600" algn="l" defTabSz="685800" rtl="0" eaLnBrk="1" latinLnBrk="0" hangingPunct="1">
              <a:lnSpc>
                <a:spcPct val="120000"/>
              </a:lnSpc>
              <a:spcBef>
                <a:spcPts val="0"/>
              </a:spcBef>
              <a:spcAft>
                <a:spcPts val="600"/>
              </a:spcAft>
              <a:buFont typeface="Arial" panose="020B0604020202020204" pitchFamily="34" charset="0"/>
              <a:buChar char="•"/>
              <a:defRPr lang="en-US" sz="2000" kern="1200" dirty="0" smtClean="0">
                <a:solidFill>
                  <a:schemeClr val="tx2"/>
                </a:solidFill>
                <a:latin typeface="Avenir" panose="02000503020000020003" pitchFamily="2" charset="0"/>
                <a:ea typeface="+mn-ea"/>
                <a:cs typeface="+mn-cs"/>
              </a:defRPr>
            </a:lvl4pPr>
            <a:lvl5pPr marL="1600200" indent="-228600" algn="l" defTabSz="685800" rtl="0" eaLnBrk="1" latinLnBrk="0" hangingPunct="1">
              <a:lnSpc>
                <a:spcPct val="120000"/>
              </a:lnSpc>
              <a:spcBef>
                <a:spcPts val="0"/>
              </a:spcBef>
              <a:spcAft>
                <a:spcPts val="600"/>
              </a:spcAft>
              <a:buFont typeface="Arial" panose="020B0604020202020204" pitchFamily="34" charset="0"/>
              <a:buChar char="•"/>
              <a:defRPr lang="en-US" sz="2000" kern="1200" dirty="0">
                <a:solidFill>
                  <a:schemeClr val="tx2"/>
                </a:solidFill>
                <a:latin typeface="Avenir" panose="02000503020000020003" pitchFamily="2" charset="0"/>
                <a:ea typeface="+mn-ea"/>
                <a:cs typeface="+mn-cs"/>
              </a:defRPr>
            </a:lvl5pPr>
          </a:lstStyle>
          <a:p>
            <a:pPr marL="228600" lvl="0" indent="-228600" algn="l" defTabSz="685800" rtl="0" eaLnBrk="1" latinLnBrk="0" hangingPunct="1">
              <a:lnSpc>
                <a:spcPct val="120000"/>
              </a:lnSpc>
              <a:spcBef>
                <a:spcPts val="0"/>
              </a:spcBef>
              <a:spcAft>
                <a:spcPts val="600"/>
              </a:spcAft>
              <a:buFont typeface="Arial" panose="020B0604020202020204" pitchFamily="34" charset="0"/>
              <a:buChar char="•"/>
            </a:pPr>
            <a:r>
              <a:rPr lang="en-US"/>
              <a:t>Click to edit Master text styles</a:t>
            </a:r>
          </a:p>
          <a:p>
            <a:pPr marL="228600" lvl="1" indent="-228600" algn="l" defTabSz="685800" rtl="0" eaLnBrk="1" latinLnBrk="0" hangingPunct="1">
              <a:lnSpc>
                <a:spcPct val="120000"/>
              </a:lnSpc>
              <a:spcBef>
                <a:spcPts val="0"/>
              </a:spcBef>
              <a:spcAft>
                <a:spcPts val="600"/>
              </a:spcAft>
              <a:buFont typeface="Arial" panose="020B0604020202020204" pitchFamily="34" charset="0"/>
              <a:buChar char="•"/>
            </a:pPr>
            <a:r>
              <a:rPr lang="en-US"/>
              <a:t>Second level</a:t>
            </a:r>
          </a:p>
          <a:p>
            <a:pPr marL="228600" lvl="2" indent="-228600" algn="l" defTabSz="685800" rtl="0" eaLnBrk="1" latinLnBrk="0" hangingPunct="1">
              <a:lnSpc>
                <a:spcPct val="120000"/>
              </a:lnSpc>
              <a:spcBef>
                <a:spcPts val="0"/>
              </a:spcBef>
              <a:spcAft>
                <a:spcPts val="600"/>
              </a:spcAft>
              <a:buFont typeface="Arial" panose="020B0604020202020204" pitchFamily="34" charset="0"/>
              <a:buChar char="•"/>
            </a:pPr>
            <a:r>
              <a:rPr lang="en-US"/>
              <a:t>Third level</a:t>
            </a:r>
          </a:p>
          <a:p>
            <a:pPr marL="228600" lvl="3" indent="-228600" algn="l" defTabSz="685800" rtl="0" eaLnBrk="1" latinLnBrk="0" hangingPunct="1">
              <a:lnSpc>
                <a:spcPct val="120000"/>
              </a:lnSpc>
              <a:spcBef>
                <a:spcPts val="0"/>
              </a:spcBef>
              <a:spcAft>
                <a:spcPts val="600"/>
              </a:spcAft>
              <a:buFont typeface="Arial" panose="020B0604020202020204" pitchFamily="34" charset="0"/>
              <a:buChar char="•"/>
            </a:pPr>
            <a:r>
              <a:rPr lang="en-US"/>
              <a:t>Fourth level</a:t>
            </a:r>
          </a:p>
          <a:p>
            <a:pPr marL="228600" lvl="4" indent="-228600" algn="l" defTabSz="685800" rtl="0" eaLnBrk="1" latinLnBrk="0" hangingPunct="1">
              <a:lnSpc>
                <a:spcPct val="120000"/>
              </a:lnSpc>
              <a:spcBef>
                <a:spcPts val="0"/>
              </a:spcBef>
              <a:spcAft>
                <a:spcPts val="600"/>
              </a:spcAft>
              <a:buFont typeface="Arial" panose="020B0604020202020204" pitchFamily="34" charset="0"/>
              <a:buChar char="•"/>
            </a:pPr>
            <a:r>
              <a:rPr lang="en-US"/>
              <a:t>Fifth level</a:t>
            </a:r>
            <a:endParaRPr lang="en-US" dirty="0"/>
          </a:p>
        </p:txBody>
      </p:sp>
      <p:sp>
        <p:nvSpPr>
          <p:cNvPr id="5" name="Date Placeholder 4"/>
          <p:cNvSpPr>
            <a:spLocks noGrp="1"/>
          </p:cNvSpPr>
          <p:nvPr>
            <p:ph type="dt" sz="half" idx="10"/>
          </p:nvPr>
        </p:nvSpPr>
        <p:spPr>
          <a:xfrm>
            <a:off x="457200" y="4767263"/>
            <a:ext cx="2057400" cy="273844"/>
          </a:xfrm>
          <a:prstGeom prst="rect">
            <a:avLst/>
          </a:prstGeom>
        </p:spPr>
        <p:txBody>
          <a:bodyPr/>
          <a:lstStyle/>
          <a:p>
            <a:fld id="{24DD5A31-3632-B34C-9E46-F4FC1D3A153E}" type="datetime3">
              <a:rPr lang="en-US" smtClean="0"/>
              <a:t>19 July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01000" y="4767263"/>
            <a:ext cx="685800" cy="273844"/>
          </a:xfrm>
          <a:prstGeom prst="rect">
            <a:avLst/>
          </a:prstGeom>
        </p:spPr>
        <p:txBody>
          <a:bodyPr/>
          <a:lstStyle/>
          <a:p>
            <a:fld id="{C9F7588F-6348-F24B-A92C-146CC9ED7FC5}" type="slidenum">
              <a:rPr lang="en-US" smtClean="0"/>
              <a:t>‹#›</a:t>
            </a:fld>
            <a:endParaRPr lang="en-US"/>
          </a:p>
        </p:txBody>
      </p:sp>
      <p:sp>
        <p:nvSpPr>
          <p:cNvPr id="10" name="Content Placeholder 2">
            <a:extLst>
              <a:ext uri="{FF2B5EF4-FFF2-40B4-BE49-F238E27FC236}">
                <a16:creationId xmlns="" xmlns:a16="http://schemas.microsoft.com/office/drawing/2014/main" id="{319B0713-261F-C242-898D-C482CFC64CC6}"/>
              </a:ext>
            </a:extLst>
          </p:cNvPr>
          <p:cNvSpPr>
            <a:spLocks noGrp="1"/>
          </p:cNvSpPr>
          <p:nvPr>
            <p:ph idx="14"/>
          </p:nvPr>
        </p:nvSpPr>
        <p:spPr>
          <a:xfrm>
            <a:off x="457200" y="1276351"/>
            <a:ext cx="7543800" cy="448278"/>
          </a:xfrm>
        </p:spPr>
        <p:txBody>
          <a:bodyPr/>
          <a:lstStyle>
            <a:lvl1pPr marL="0" indent="0">
              <a:buNone/>
              <a:defRPr/>
            </a:lvl1pPr>
          </a:lstStyle>
          <a:p>
            <a:pPr lvl="0"/>
            <a:r>
              <a:rPr lang="en-US"/>
              <a:t>Click to edit Master text styles</a:t>
            </a:r>
          </a:p>
        </p:txBody>
      </p:sp>
      <p:sp>
        <p:nvSpPr>
          <p:cNvPr id="11" name="Text Placeholder 7">
            <a:extLst>
              <a:ext uri="{FF2B5EF4-FFF2-40B4-BE49-F238E27FC236}">
                <a16:creationId xmlns="" xmlns:a16="http://schemas.microsoft.com/office/drawing/2014/main" id="{3EF8569E-97EE-8F4C-962F-384F20DF4FA1}"/>
              </a:ext>
            </a:extLst>
          </p:cNvPr>
          <p:cNvSpPr>
            <a:spLocks noGrp="1"/>
          </p:cNvSpPr>
          <p:nvPr>
            <p:ph type="body" sz="quarter" idx="13"/>
          </p:nvPr>
        </p:nvSpPr>
        <p:spPr>
          <a:xfrm>
            <a:off x="457200" y="247650"/>
            <a:ext cx="7543800" cy="266700"/>
          </a:xfrm>
        </p:spPr>
        <p:txBody>
          <a:bodyPr anchor="t">
            <a:noAutofit/>
          </a:bodyPr>
          <a:lstStyle>
            <a:lvl1pPr marL="0" indent="0">
              <a:buNone/>
              <a:defRPr sz="1200" b="1" cap="all" spc="50" baseline="0">
                <a:solidFill>
                  <a:schemeClr val="bg2"/>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1696322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Boxes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0" y="1856790"/>
            <a:ext cx="4114800" cy="2775933"/>
          </a:xfrm>
          <a:solidFill>
            <a:schemeClr val="accent2">
              <a:lumMod val="60000"/>
              <a:lumOff val="40000"/>
            </a:schemeClr>
          </a:solidFill>
          <a:ln w="76200">
            <a:solidFill>
              <a:schemeClr val="accent1"/>
            </a:solidFill>
          </a:ln>
        </p:spPr>
        <p:txBody>
          <a:bodyPr vert="horz" lIns="274320" tIns="228600" rIns="274320" bIns="228600" rtlCol="0">
            <a:norm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lvl="0">
              <a:spcBef>
                <a:spcPts val="0"/>
              </a:spcBef>
            </a:pPr>
            <a:r>
              <a:rPr lang="en-US"/>
              <a:t>Click to edit Master text styles</a:t>
            </a:r>
          </a:p>
          <a:p>
            <a:pPr lvl="1">
              <a:spcBef>
                <a:spcPts val="0"/>
              </a:spcBef>
            </a:pPr>
            <a:r>
              <a:rPr lang="en-US"/>
              <a:t>Second level</a:t>
            </a:r>
          </a:p>
          <a:p>
            <a:pPr lvl="2">
              <a:spcBef>
                <a:spcPts val="0"/>
              </a:spcBef>
            </a:pPr>
            <a:r>
              <a:rPr lang="en-US"/>
              <a:t>Third level</a:t>
            </a:r>
          </a:p>
          <a:p>
            <a:pPr lvl="3">
              <a:spcBef>
                <a:spcPts val="0"/>
              </a:spcBef>
            </a:pPr>
            <a:r>
              <a:rPr lang="en-US"/>
              <a:t>Fourth level</a:t>
            </a:r>
          </a:p>
          <a:p>
            <a:pPr lvl="4">
              <a:spcBef>
                <a:spcPts val="0"/>
              </a:spcBef>
            </a:pPr>
            <a:r>
              <a:rPr lang="en-US"/>
              <a:t>Fifth level</a:t>
            </a:r>
            <a:endParaRPr lang="en-US" dirty="0"/>
          </a:p>
        </p:txBody>
      </p:sp>
      <p:sp>
        <p:nvSpPr>
          <p:cNvPr id="4" name="Content Placeholder 3"/>
          <p:cNvSpPr>
            <a:spLocks noGrp="1"/>
          </p:cNvSpPr>
          <p:nvPr>
            <p:ph sz="half" idx="2"/>
          </p:nvPr>
        </p:nvSpPr>
        <p:spPr>
          <a:xfrm>
            <a:off x="4572000" y="1856790"/>
            <a:ext cx="4114800" cy="2775933"/>
          </a:xfrm>
          <a:solidFill>
            <a:schemeClr val="accent2">
              <a:lumMod val="60000"/>
              <a:lumOff val="40000"/>
            </a:schemeClr>
          </a:solidFill>
          <a:ln w="76200">
            <a:solidFill>
              <a:schemeClr val="accent1"/>
            </a:solidFill>
          </a:ln>
        </p:spPr>
        <p:txBody>
          <a:bodyPr vert="horz" lIns="274320" tIns="228600" rIns="274320" bIns="228600" rtlCol="0">
            <a:normAutofit/>
          </a:bodyPr>
          <a:lstStyle>
            <a:lvl1pPr marL="228600" indent="-228600" algn="l" defTabSz="685800" rtl="0" eaLnBrk="1" latinLnBrk="0" hangingPunct="1">
              <a:lnSpc>
                <a:spcPct val="120000"/>
              </a:lnSpc>
              <a:spcBef>
                <a:spcPts val="0"/>
              </a:spcBef>
              <a:spcAft>
                <a:spcPts val="600"/>
              </a:spcAft>
              <a:buFont typeface="Arial" panose="020B0604020202020204" pitchFamily="34" charset="0"/>
              <a:buChar char="•"/>
              <a:defRPr lang="en-US" sz="2000" kern="1200" dirty="0" smtClean="0">
                <a:solidFill>
                  <a:schemeClr val="bg1"/>
                </a:solidFill>
                <a:latin typeface="Avenir" panose="02000503020000020003" pitchFamily="2" charset="0"/>
                <a:ea typeface="+mn-ea"/>
                <a:cs typeface="+mn-cs"/>
              </a:defRPr>
            </a:lvl1pPr>
            <a:lvl2pPr marL="566928" indent="-228600" algn="l" defTabSz="685800" rtl="0" eaLnBrk="1" latinLnBrk="0" hangingPunct="1">
              <a:lnSpc>
                <a:spcPct val="120000"/>
              </a:lnSpc>
              <a:spcBef>
                <a:spcPts val="0"/>
              </a:spcBef>
              <a:spcAft>
                <a:spcPts val="600"/>
              </a:spcAft>
              <a:buFont typeface="Arial" panose="020B0604020202020204" pitchFamily="34" charset="0"/>
              <a:buChar char="•"/>
              <a:defRPr lang="en-US" sz="2000" kern="1200" dirty="0" smtClean="0">
                <a:solidFill>
                  <a:schemeClr val="bg1"/>
                </a:solidFill>
                <a:latin typeface="Avenir" panose="02000503020000020003" pitchFamily="2" charset="0"/>
                <a:ea typeface="+mn-ea"/>
                <a:cs typeface="+mn-cs"/>
              </a:defRPr>
            </a:lvl2pPr>
            <a:lvl3pPr marL="914400" indent="-228600" algn="l" defTabSz="685800" rtl="0" eaLnBrk="1" latinLnBrk="0" hangingPunct="1">
              <a:lnSpc>
                <a:spcPct val="120000"/>
              </a:lnSpc>
              <a:spcBef>
                <a:spcPts val="0"/>
              </a:spcBef>
              <a:spcAft>
                <a:spcPts val="600"/>
              </a:spcAft>
              <a:buFont typeface="Arial" panose="020B0604020202020204" pitchFamily="34" charset="0"/>
              <a:buChar char="•"/>
              <a:defRPr lang="en-US" sz="2000" kern="1200" dirty="0" smtClean="0">
                <a:solidFill>
                  <a:schemeClr val="bg1"/>
                </a:solidFill>
                <a:latin typeface="Avenir" panose="02000503020000020003" pitchFamily="2" charset="0"/>
                <a:ea typeface="+mn-ea"/>
                <a:cs typeface="+mn-cs"/>
              </a:defRPr>
            </a:lvl3pPr>
            <a:lvl4pPr marL="1252728" indent="-228600" algn="l" defTabSz="685800" rtl="0" eaLnBrk="1" latinLnBrk="0" hangingPunct="1">
              <a:lnSpc>
                <a:spcPct val="120000"/>
              </a:lnSpc>
              <a:spcBef>
                <a:spcPts val="0"/>
              </a:spcBef>
              <a:spcAft>
                <a:spcPts val="600"/>
              </a:spcAft>
              <a:buFont typeface="Arial" panose="020B0604020202020204" pitchFamily="34" charset="0"/>
              <a:buChar char="•"/>
              <a:defRPr lang="en-US" sz="2000" kern="1200" dirty="0" smtClean="0">
                <a:solidFill>
                  <a:schemeClr val="bg1"/>
                </a:solidFill>
                <a:latin typeface="Avenir" panose="02000503020000020003" pitchFamily="2" charset="0"/>
                <a:ea typeface="+mn-ea"/>
                <a:cs typeface="+mn-cs"/>
              </a:defRPr>
            </a:lvl4pPr>
            <a:lvl5pPr marL="1600200" indent="-228600" algn="l" defTabSz="685800" rtl="0" eaLnBrk="1" latinLnBrk="0" hangingPunct="1">
              <a:lnSpc>
                <a:spcPct val="120000"/>
              </a:lnSpc>
              <a:spcBef>
                <a:spcPts val="0"/>
              </a:spcBef>
              <a:spcAft>
                <a:spcPts val="600"/>
              </a:spcAft>
              <a:buFont typeface="Arial" panose="020B0604020202020204" pitchFamily="34" charset="0"/>
              <a:buChar char="•"/>
              <a:defRPr lang="en-US" sz="2000" kern="1200" dirty="0">
                <a:solidFill>
                  <a:schemeClr val="bg1"/>
                </a:solidFill>
                <a:latin typeface="Avenir" panose="02000503020000020003" pitchFamily="2" charset="0"/>
                <a:ea typeface="+mn-ea"/>
                <a:cs typeface="+mn-cs"/>
              </a:defRPr>
            </a:lvl5pPr>
          </a:lstStyle>
          <a:p>
            <a:pPr marL="228600" lvl="0" indent="-228600" algn="l" defTabSz="685800" rtl="0" eaLnBrk="1" latinLnBrk="0" hangingPunct="1">
              <a:lnSpc>
                <a:spcPct val="120000"/>
              </a:lnSpc>
              <a:spcBef>
                <a:spcPts val="0"/>
              </a:spcBef>
              <a:spcAft>
                <a:spcPts val="600"/>
              </a:spcAft>
              <a:buFont typeface="Arial" panose="020B0604020202020204" pitchFamily="34" charset="0"/>
              <a:buChar char="•"/>
            </a:pPr>
            <a:r>
              <a:rPr lang="en-US"/>
              <a:t>Click to edit Master text styles</a:t>
            </a:r>
          </a:p>
          <a:p>
            <a:pPr marL="228600" lvl="1" indent="-228600" algn="l" defTabSz="685800" rtl="0" eaLnBrk="1" latinLnBrk="0" hangingPunct="1">
              <a:lnSpc>
                <a:spcPct val="120000"/>
              </a:lnSpc>
              <a:spcBef>
                <a:spcPts val="0"/>
              </a:spcBef>
              <a:spcAft>
                <a:spcPts val="600"/>
              </a:spcAft>
              <a:buFont typeface="Arial" panose="020B0604020202020204" pitchFamily="34" charset="0"/>
              <a:buChar char="•"/>
            </a:pPr>
            <a:r>
              <a:rPr lang="en-US"/>
              <a:t>Second level</a:t>
            </a:r>
          </a:p>
          <a:p>
            <a:pPr marL="228600" lvl="2" indent="-228600" algn="l" defTabSz="685800" rtl="0" eaLnBrk="1" latinLnBrk="0" hangingPunct="1">
              <a:lnSpc>
                <a:spcPct val="120000"/>
              </a:lnSpc>
              <a:spcBef>
                <a:spcPts val="0"/>
              </a:spcBef>
              <a:spcAft>
                <a:spcPts val="600"/>
              </a:spcAft>
              <a:buFont typeface="Arial" panose="020B0604020202020204" pitchFamily="34" charset="0"/>
              <a:buChar char="•"/>
            </a:pPr>
            <a:r>
              <a:rPr lang="en-US"/>
              <a:t>Third level</a:t>
            </a:r>
          </a:p>
          <a:p>
            <a:pPr marL="228600" lvl="3" indent="-228600" algn="l" defTabSz="685800" rtl="0" eaLnBrk="1" latinLnBrk="0" hangingPunct="1">
              <a:lnSpc>
                <a:spcPct val="120000"/>
              </a:lnSpc>
              <a:spcBef>
                <a:spcPts val="0"/>
              </a:spcBef>
              <a:spcAft>
                <a:spcPts val="600"/>
              </a:spcAft>
              <a:buFont typeface="Arial" panose="020B0604020202020204" pitchFamily="34" charset="0"/>
              <a:buChar char="•"/>
            </a:pPr>
            <a:r>
              <a:rPr lang="en-US"/>
              <a:t>Fourth level</a:t>
            </a:r>
          </a:p>
          <a:p>
            <a:pPr marL="228600" lvl="4" indent="-228600" algn="l" defTabSz="685800" rtl="0" eaLnBrk="1" latinLnBrk="0" hangingPunct="1">
              <a:lnSpc>
                <a:spcPct val="120000"/>
              </a:lnSpc>
              <a:spcBef>
                <a:spcPts val="0"/>
              </a:spcBef>
              <a:spcAft>
                <a:spcPts val="600"/>
              </a:spcAft>
              <a:buFont typeface="Arial" panose="020B0604020202020204" pitchFamily="34" charset="0"/>
              <a:buChar char="•"/>
            </a:pPr>
            <a:r>
              <a:rPr lang="en-US"/>
              <a:t>Fifth level</a:t>
            </a:r>
            <a:endParaRPr lang="en-US" dirty="0"/>
          </a:p>
        </p:txBody>
      </p:sp>
      <p:sp>
        <p:nvSpPr>
          <p:cNvPr id="5" name="Date Placeholder 4"/>
          <p:cNvSpPr>
            <a:spLocks noGrp="1"/>
          </p:cNvSpPr>
          <p:nvPr>
            <p:ph type="dt" sz="half" idx="10"/>
          </p:nvPr>
        </p:nvSpPr>
        <p:spPr>
          <a:xfrm>
            <a:off x="457200" y="4767263"/>
            <a:ext cx="2057400" cy="273844"/>
          </a:xfrm>
          <a:prstGeom prst="rect">
            <a:avLst/>
          </a:prstGeom>
        </p:spPr>
        <p:txBody>
          <a:bodyPr/>
          <a:lstStyle>
            <a:lvl1pPr>
              <a:defRPr>
                <a:solidFill>
                  <a:schemeClr val="tx1">
                    <a:lumMod val="40000"/>
                    <a:lumOff val="60000"/>
                  </a:schemeClr>
                </a:solidFill>
              </a:defRPr>
            </a:lvl1pPr>
          </a:lstStyle>
          <a:p>
            <a:fld id="{C49098B3-C054-B547-A5EC-409519CD1C19}" type="datetime3">
              <a:rPr lang="en-US" smtClean="0"/>
              <a:t>19 July 2018</a:t>
            </a:fld>
            <a:endParaRPr lang="en-US" dirty="0"/>
          </a:p>
        </p:txBody>
      </p:sp>
      <p:sp>
        <p:nvSpPr>
          <p:cNvPr id="6" name="Footer Placeholder 5"/>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7" name="Slide Number Placeholder 6"/>
          <p:cNvSpPr>
            <a:spLocks noGrp="1"/>
          </p:cNvSpPr>
          <p:nvPr>
            <p:ph type="sldNum" sz="quarter" idx="12"/>
          </p:nvPr>
        </p:nvSpPr>
        <p:spPr>
          <a:xfrm>
            <a:off x="8001000" y="4767263"/>
            <a:ext cx="685800" cy="273844"/>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10" name="Content Placeholder 2">
            <a:extLst>
              <a:ext uri="{FF2B5EF4-FFF2-40B4-BE49-F238E27FC236}">
                <a16:creationId xmlns="" xmlns:a16="http://schemas.microsoft.com/office/drawing/2014/main" id="{319B0713-261F-C242-898D-C482CFC64CC6}"/>
              </a:ext>
            </a:extLst>
          </p:cNvPr>
          <p:cNvSpPr>
            <a:spLocks noGrp="1"/>
          </p:cNvSpPr>
          <p:nvPr>
            <p:ph idx="14"/>
          </p:nvPr>
        </p:nvSpPr>
        <p:spPr>
          <a:xfrm>
            <a:off x="457200" y="1276351"/>
            <a:ext cx="7543800" cy="448278"/>
          </a:xfrm>
        </p:spPr>
        <p:txBody>
          <a:bodyPr/>
          <a:lstStyle>
            <a:lvl1pPr marL="0" indent="0">
              <a:buNone/>
              <a:defRPr>
                <a:solidFill>
                  <a:schemeClr val="bg1"/>
                </a:solidFill>
              </a:defRPr>
            </a:lvl1pPr>
          </a:lstStyle>
          <a:p>
            <a:pPr lvl="0"/>
            <a:r>
              <a:rPr lang="en-US"/>
              <a:t>Click to edit Master text styles</a:t>
            </a:r>
          </a:p>
        </p:txBody>
      </p:sp>
      <p:sp>
        <p:nvSpPr>
          <p:cNvPr id="11" name="Text Placeholder 7">
            <a:extLst>
              <a:ext uri="{FF2B5EF4-FFF2-40B4-BE49-F238E27FC236}">
                <a16:creationId xmlns="" xmlns:a16="http://schemas.microsoft.com/office/drawing/2014/main" id="{3EF8569E-97EE-8F4C-962F-384F20DF4FA1}"/>
              </a:ext>
            </a:extLst>
          </p:cNvPr>
          <p:cNvSpPr>
            <a:spLocks noGrp="1"/>
          </p:cNvSpPr>
          <p:nvPr>
            <p:ph type="body" sz="quarter" idx="13"/>
          </p:nvPr>
        </p:nvSpPr>
        <p:spPr>
          <a:xfrm>
            <a:off x="457200" y="247650"/>
            <a:ext cx="7543800" cy="266700"/>
          </a:xfrm>
        </p:spPr>
        <p:txBody>
          <a:bodyPr anchor="t">
            <a:noAutofit/>
          </a:bodyPr>
          <a:lstStyle>
            <a:lvl1pPr marL="0" indent="0">
              <a:buNone/>
              <a:defRPr sz="1200" b="1" cap="all" spc="50" baseline="0">
                <a:solidFill>
                  <a:schemeClr val="tx1">
                    <a:lumMod val="20000"/>
                    <a:lumOff val="80000"/>
                  </a:schemeClr>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10095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Boxes">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t>Click to edit Master title style</a:t>
            </a:r>
            <a:endParaRPr lang="en-US" dirty="0"/>
          </a:p>
        </p:txBody>
      </p:sp>
      <p:sp>
        <p:nvSpPr>
          <p:cNvPr id="3" name="Content Placeholder 2"/>
          <p:cNvSpPr>
            <a:spLocks noGrp="1"/>
          </p:cNvSpPr>
          <p:nvPr>
            <p:ph sz="half" idx="1"/>
          </p:nvPr>
        </p:nvSpPr>
        <p:spPr>
          <a:xfrm>
            <a:off x="457200" y="1856790"/>
            <a:ext cx="2743200" cy="2752120"/>
          </a:xfrm>
          <a:solidFill>
            <a:schemeClr val="bg1">
              <a:lumMod val="95000"/>
            </a:schemeClr>
          </a:solidFill>
          <a:ln w="76200">
            <a:solidFill>
              <a:schemeClr val="bg1"/>
            </a:solidFill>
          </a:ln>
        </p:spPr>
        <p:txBody>
          <a:bodyPr lIns="274320" tIns="228600" rIns="274320" bIns="228600">
            <a:noAutofit/>
          </a:bodyPr>
          <a:lstStyle>
            <a:lvl1pPr marL="0" indent="0">
              <a:spcBef>
                <a:spcPts val="0"/>
              </a:spcBef>
              <a:buNone/>
              <a:defRPr sz="1800"/>
            </a:lvl1pPr>
            <a:lvl2pPr marL="338328" indent="0">
              <a:spcBef>
                <a:spcPts val="0"/>
              </a:spcBef>
              <a:buNone/>
              <a:defRPr sz="1800"/>
            </a:lvl2pPr>
            <a:lvl3pPr marL="685800" indent="0">
              <a:spcBef>
                <a:spcPts val="0"/>
              </a:spcBef>
              <a:buNone/>
              <a:defRPr sz="1800"/>
            </a:lvl3pPr>
            <a:lvl4pPr marL="1024128" indent="0">
              <a:spcBef>
                <a:spcPts val="0"/>
              </a:spcBef>
              <a:buNone/>
              <a:defRPr sz="1800"/>
            </a:lvl4pPr>
            <a:lvl5pPr marL="1371600" indent="0">
              <a:spcBef>
                <a:spcPts val="0"/>
              </a:spcBef>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457200" y="4767263"/>
            <a:ext cx="2057400" cy="273844"/>
          </a:xfrm>
          <a:prstGeom prst="rect">
            <a:avLst/>
          </a:prstGeom>
        </p:spPr>
        <p:txBody>
          <a:bodyPr/>
          <a:lstStyle/>
          <a:p>
            <a:fld id="{78193117-1AAA-C145-B8CB-C8B0DE5DFF43}" type="datetime3">
              <a:rPr lang="en-US" smtClean="0"/>
              <a:t>19 July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01000" y="4767263"/>
            <a:ext cx="685800" cy="273844"/>
          </a:xfrm>
          <a:prstGeom prst="rect">
            <a:avLst/>
          </a:prstGeom>
        </p:spPr>
        <p:txBody>
          <a:bodyPr/>
          <a:lstStyle/>
          <a:p>
            <a:fld id="{C9F7588F-6348-F24B-A92C-146CC9ED7FC5}" type="slidenum">
              <a:rPr lang="en-US" smtClean="0"/>
              <a:t>‹#›</a:t>
            </a:fld>
            <a:endParaRPr lang="en-US"/>
          </a:p>
        </p:txBody>
      </p:sp>
      <p:sp>
        <p:nvSpPr>
          <p:cNvPr id="9" name="Content Placeholder 2">
            <a:extLst>
              <a:ext uri="{FF2B5EF4-FFF2-40B4-BE49-F238E27FC236}">
                <a16:creationId xmlns="" xmlns:a16="http://schemas.microsoft.com/office/drawing/2014/main" id="{F8EB264B-B710-F445-846A-6BC63F80E646}"/>
              </a:ext>
            </a:extLst>
          </p:cNvPr>
          <p:cNvSpPr>
            <a:spLocks noGrp="1"/>
          </p:cNvSpPr>
          <p:nvPr>
            <p:ph sz="half" idx="14"/>
          </p:nvPr>
        </p:nvSpPr>
        <p:spPr>
          <a:xfrm>
            <a:off x="3200400" y="1856790"/>
            <a:ext cx="2743200" cy="2752120"/>
          </a:xfrm>
          <a:solidFill>
            <a:schemeClr val="bg1">
              <a:lumMod val="95000"/>
            </a:schemeClr>
          </a:solidFill>
          <a:ln w="76200">
            <a:solidFill>
              <a:schemeClr val="bg1"/>
            </a:solidFill>
          </a:ln>
        </p:spPr>
        <p:txBody>
          <a:bodyPr lIns="274320" tIns="228600" rIns="274320" bIns="228600">
            <a:noAutofit/>
          </a:bodyPr>
          <a:lstStyle>
            <a:lvl1pPr marL="0" indent="0">
              <a:buNone/>
              <a:defRPr sz="1800"/>
            </a:lvl1pPr>
            <a:lvl2pPr marL="338328" indent="0">
              <a:buNone/>
              <a:defRPr sz="1800"/>
            </a:lvl2pPr>
            <a:lvl3pPr marL="685800" indent="0">
              <a:buNone/>
              <a:defRPr sz="1800"/>
            </a:lvl3pPr>
            <a:lvl4pPr marL="1024128" indent="0">
              <a:buNone/>
              <a:defRPr sz="1800"/>
            </a:lvl4pPr>
            <a:lvl5pPr marL="1371600"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a:extLst>
              <a:ext uri="{FF2B5EF4-FFF2-40B4-BE49-F238E27FC236}">
                <a16:creationId xmlns="" xmlns:a16="http://schemas.microsoft.com/office/drawing/2014/main" id="{39219ECB-9AAE-454C-8707-472030F047C8}"/>
              </a:ext>
            </a:extLst>
          </p:cNvPr>
          <p:cNvSpPr>
            <a:spLocks noGrp="1"/>
          </p:cNvSpPr>
          <p:nvPr>
            <p:ph sz="half" idx="15"/>
          </p:nvPr>
        </p:nvSpPr>
        <p:spPr>
          <a:xfrm>
            <a:off x="5943600" y="1856790"/>
            <a:ext cx="2743200" cy="2752120"/>
          </a:xfrm>
          <a:solidFill>
            <a:schemeClr val="bg1">
              <a:lumMod val="95000"/>
            </a:schemeClr>
          </a:solidFill>
          <a:ln w="76200">
            <a:solidFill>
              <a:schemeClr val="bg1"/>
            </a:solidFill>
          </a:ln>
        </p:spPr>
        <p:txBody>
          <a:bodyPr lIns="274320" tIns="228600" rIns="274320" bIns="228600">
            <a:noAutofit/>
          </a:bodyPr>
          <a:lstStyle>
            <a:lvl1pPr marL="0" indent="0">
              <a:buNone/>
              <a:defRPr sz="1800"/>
            </a:lvl1pPr>
            <a:lvl2pPr marL="338328" indent="0">
              <a:buNone/>
              <a:defRPr sz="1800"/>
            </a:lvl2pPr>
            <a:lvl3pPr marL="685800" indent="0">
              <a:buNone/>
              <a:defRPr sz="1800"/>
            </a:lvl3pPr>
            <a:lvl4pPr marL="1024128" indent="0">
              <a:buNone/>
              <a:defRPr sz="1800"/>
            </a:lvl4pPr>
            <a:lvl5pPr marL="1371600"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a:extLst>
              <a:ext uri="{FF2B5EF4-FFF2-40B4-BE49-F238E27FC236}">
                <a16:creationId xmlns="" xmlns:a16="http://schemas.microsoft.com/office/drawing/2014/main" id="{BD52931D-C6F1-704A-B529-26A1DFD30018}"/>
              </a:ext>
            </a:extLst>
          </p:cNvPr>
          <p:cNvSpPr>
            <a:spLocks noGrp="1"/>
          </p:cNvSpPr>
          <p:nvPr>
            <p:ph idx="16"/>
          </p:nvPr>
        </p:nvSpPr>
        <p:spPr>
          <a:xfrm>
            <a:off x="457200" y="1276351"/>
            <a:ext cx="7543800" cy="448278"/>
          </a:xfrm>
        </p:spPr>
        <p:txBody>
          <a:bodyPr/>
          <a:lstStyle>
            <a:lvl1pPr marL="0" indent="0">
              <a:buNone/>
              <a:defRPr/>
            </a:lvl1pPr>
          </a:lstStyle>
          <a:p>
            <a:pPr lvl="0"/>
            <a:r>
              <a:rPr lang="en-US"/>
              <a:t>Click to edit Master text styles</a:t>
            </a:r>
          </a:p>
        </p:txBody>
      </p:sp>
      <p:sp>
        <p:nvSpPr>
          <p:cNvPr id="12" name="Text Placeholder 7">
            <a:extLst>
              <a:ext uri="{FF2B5EF4-FFF2-40B4-BE49-F238E27FC236}">
                <a16:creationId xmlns="" xmlns:a16="http://schemas.microsoft.com/office/drawing/2014/main" id="{BA0E79C5-07ED-2B4F-96E0-78AAE0051849}"/>
              </a:ext>
            </a:extLst>
          </p:cNvPr>
          <p:cNvSpPr>
            <a:spLocks noGrp="1"/>
          </p:cNvSpPr>
          <p:nvPr>
            <p:ph type="body" sz="quarter" idx="13"/>
          </p:nvPr>
        </p:nvSpPr>
        <p:spPr>
          <a:xfrm>
            <a:off x="457200" y="247650"/>
            <a:ext cx="7543800" cy="266700"/>
          </a:xfrm>
        </p:spPr>
        <p:txBody>
          <a:bodyPr anchor="t">
            <a:noAutofit/>
          </a:bodyPr>
          <a:lstStyle>
            <a:lvl1pPr marL="0" indent="0">
              <a:buNone/>
              <a:defRPr sz="1200" b="1" cap="all" spc="50" baseline="0">
                <a:solidFill>
                  <a:schemeClr val="bg2"/>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4139638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 Boxes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0" y="1856790"/>
            <a:ext cx="2743200" cy="2752120"/>
          </a:xfrm>
          <a:solidFill>
            <a:schemeClr val="accent2">
              <a:lumMod val="60000"/>
              <a:lumOff val="40000"/>
            </a:schemeClr>
          </a:solidFill>
          <a:ln w="76200">
            <a:solidFill>
              <a:schemeClr val="accent1"/>
            </a:solidFill>
          </a:ln>
        </p:spPr>
        <p:txBody>
          <a:bodyPr lIns="274320" tIns="228600" rIns="274320" bIns="228600">
            <a:noAutofit/>
          </a:bodyPr>
          <a:lstStyle>
            <a:lvl1pPr marL="0" indent="0">
              <a:spcBef>
                <a:spcPts val="0"/>
              </a:spcBef>
              <a:buNone/>
              <a:defRPr sz="1800">
                <a:solidFill>
                  <a:schemeClr val="bg1"/>
                </a:solidFill>
              </a:defRPr>
            </a:lvl1pPr>
            <a:lvl2pPr marL="338328" indent="0">
              <a:spcBef>
                <a:spcPts val="0"/>
              </a:spcBef>
              <a:buNone/>
              <a:defRPr sz="1800">
                <a:solidFill>
                  <a:schemeClr val="bg1"/>
                </a:solidFill>
              </a:defRPr>
            </a:lvl2pPr>
            <a:lvl3pPr marL="685800" indent="0">
              <a:spcBef>
                <a:spcPts val="0"/>
              </a:spcBef>
              <a:buNone/>
              <a:defRPr sz="1800">
                <a:solidFill>
                  <a:schemeClr val="bg1"/>
                </a:solidFill>
              </a:defRPr>
            </a:lvl3pPr>
            <a:lvl4pPr marL="1024128" indent="0">
              <a:spcBef>
                <a:spcPts val="0"/>
              </a:spcBef>
              <a:buNone/>
              <a:defRPr sz="1800">
                <a:solidFill>
                  <a:schemeClr val="bg1"/>
                </a:solidFill>
              </a:defRPr>
            </a:lvl4pPr>
            <a:lvl5pPr marL="1371600" indent="0">
              <a:spcBef>
                <a:spcPts val="0"/>
              </a:spcBef>
              <a:buNone/>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457200" y="4767263"/>
            <a:ext cx="2057400" cy="273844"/>
          </a:xfrm>
          <a:prstGeom prst="rect">
            <a:avLst/>
          </a:prstGeom>
        </p:spPr>
        <p:txBody>
          <a:bodyPr/>
          <a:lstStyle>
            <a:lvl1pPr>
              <a:defRPr>
                <a:solidFill>
                  <a:schemeClr val="tx1">
                    <a:lumMod val="40000"/>
                    <a:lumOff val="60000"/>
                  </a:schemeClr>
                </a:solidFill>
              </a:defRPr>
            </a:lvl1pPr>
          </a:lstStyle>
          <a:p>
            <a:fld id="{28107E97-1259-3443-B559-D35BE5D72356}" type="datetime3">
              <a:rPr lang="en-US" smtClean="0"/>
              <a:t>19 July 2018</a:t>
            </a:fld>
            <a:endParaRPr lang="en-US" dirty="0"/>
          </a:p>
        </p:txBody>
      </p:sp>
      <p:sp>
        <p:nvSpPr>
          <p:cNvPr id="6" name="Footer Placeholder 5"/>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7" name="Slide Number Placeholder 6"/>
          <p:cNvSpPr>
            <a:spLocks noGrp="1"/>
          </p:cNvSpPr>
          <p:nvPr>
            <p:ph type="sldNum" sz="quarter" idx="12"/>
          </p:nvPr>
        </p:nvSpPr>
        <p:spPr>
          <a:xfrm>
            <a:off x="8001000" y="4767263"/>
            <a:ext cx="685800" cy="273844"/>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9" name="Content Placeholder 2">
            <a:extLst>
              <a:ext uri="{FF2B5EF4-FFF2-40B4-BE49-F238E27FC236}">
                <a16:creationId xmlns="" xmlns:a16="http://schemas.microsoft.com/office/drawing/2014/main" id="{F8EB264B-B710-F445-846A-6BC63F80E646}"/>
              </a:ext>
            </a:extLst>
          </p:cNvPr>
          <p:cNvSpPr>
            <a:spLocks noGrp="1"/>
          </p:cNvSpPr>
          <p:nvPr>
            <p:ph sz="half" idx="14"/>
          </p:nvPr>
        </p:nvSpPr>
        <p:spPr>
          <a:xfrm>
            <a:off x="3200400" y="1856790"/>
            <a:ext cx="2743200" cy="2752120"/>
          </a:xfrm>
          <a:solidFill>
            <a:schemeClr val="accent2">
              <a:lumMod val="60000"/>
              <a:lumOff val="40000"/>
            </a:schemeClr>
          </a:solidFill>
          <a:ln w="76200">
            <a:solidFill>
              <a:schemeClr val="accent1"/>
            </a:solidFill>
          </a:ln>
        </p:spPr>
        <p:txBody>
          <a:bodyPr lIns="274320" tIns="228600" rIns="274320" bIns="228600">
            <a:noAutofit/>
          </a:bodyPr>
          <a:lstStyle>
            <a:lvl1pPr marL="0" indent="0">
              <a:buNone/>
              <a:defRPr sz="1800">
                <a:solidFill>
                  <a:schemeClr val="bg1"/>
                </a:solidFill>
              </a:defRPr>
            </a:lvl1pPr>
            <a:lvl2pPr marL="338328" indent="0">
              <a:buNone/>
              <a:defRPr sz="1800">
                <a:solidFill>
                  <a:schemeClr val="bg1"/>
                </a:solidFill>
              </a:defRPr>
            </a:lvl2pPr>
            <a:lvl3pPr marL="685800" indent="0">
              <a:buNone/>
              <a:defRPr sz="1800">
                <a:solidFill>
                  <a:schemeClr val="bg1"/>
                </a:solidFill>
              </a:defRPr>
            </a:lvl3pPr>
            <a:lvl4pPr marL="1024128" indent="0">
              <a:buNone/>
              <a:defRPr sz="1800">
                <a:solidFill>
                  <a:schemeClr val="bg1"/>
                </a:solidFill>
              </a:defRPr>
            </a:lvl4pPr>
            <a:lvl5pPr marL="1371600" indent="0">
              <a:buNone/>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a:extLst>
              <a:ext uri="{FF2B5EF4-FFF2-40B4-BE49-F238E27FC236}">
                <a16:creationId xmlns="" xmlns:a16="http://schemas.microsoft.com/office/drawing/2014/main" id="{39219ECB-9AAE-454C-8707-472030F047C8}"/>
              </a:ext>
            </a:extLst>
          </p:cNvPr>
          <p:cNvSpPr>
            <a:spLocks noGrp="1"/>
          </p:cNvSpPr>
          <p:nvPr>
            <p:ph sz="half" idx="15"/>
          </p:nvPr>
        </p:nvSpPr>
        <p:spPr>
          <a:xfrm>
            <a:off x="5943600" y="1856790"/>
            <a:ext cx="2743200" cy="2752120"/>
          </a:xfrm>
          <a:solidFill>
            <a:schemeClr val="accent2">
              <a:lumMod val="60000"/>
              <a:lumOff val="40000"/>
            </a:schemeClr>
          </a:solidFill>
          <a:ln w="76200">
            <a:solidFill>
              <a:schemeClr val="accent1"/>
            </a:solidFill>
          </a:ln>
        </p:spPr>
        <p:txBody>
          <a:bodyPr lIns="274320" tIns="228600" rIns="274320" bIns="228600">
            <a:noAutofit/>
          </a:bodyPr>
          <a:lstStyle>
            <a:lvl1pPr marL="0" indent="0">
              <a:buNone/>
              <a:defRPr sz="1800">
                <a:solidFill>
                  <a:schemeClr val="bg1"/>
                </a:solidFill>
              </a:defRPr>
            </a:lvl1pPr>
            <a:lvl2pPr marL="338328" indent="0">
              <a:buNone/>
              <a:defRPr sz="1800">
                <a:solidFill>
                  <a:schemeClr val="bg1"/>
                </a:solidFill>
              </a:defRPr>
            </a:lvl2pPr>
            <a:lvl3pPr marL="685800" indent="0">
              <a:buNone/>
              <a:defRPr sz="1800">
                <a:solidFill>
                  <a:schemeClr val="bg1"/>
                </a:solidFill>
              </a:defRPr>
            </a:lvl3pPr>
            <a:lvl4pPr marL="1024128" indent="0">
              <a:buNone/>
              <a:defRPr sz="1800">
                <a:solidFill>
                  <a:schemeClr val="bg1"/>
                </a:solidFill>
              </a:defRPr>
            </a:lvl4pPr>
            <a:lvl5pPr marL="1371600" indent="0">
              <a:buNone/>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a:extLst>
              <a:ext uri="{FF2B5EF4-FFF2-40B4-BE49-F238E27FC236}">
                <a16:creationId xmlns="" xmlns:a16="http://schemas.microsoft.com/office/drawing/2014/main" id="{BD52931D-C6F1-704A-B529-26A1DFD30018}"/>
              </a:ext>
            </a:extLst>
          </p:cNvPr>
          <p:cNvSpPr>
            <a:spLocks noGrp="1"/>
          </p:cNvSpPr>
          <p:nvPr>
            <p:ph idx="16"/>
          </p:nvPr>
        </p:nvSpPr>
        <p:spPr>
          <a:xfrm>
            <a:off x="457200" y="1276351"/>
            <a:ext cx="7543800" cy="448278"/>
          </a:xfrm>
        </p:spPr>
        <p:txBody>
          <a:bodyPr/>
          <a:lstStyle>
            <a:lvl1pPr marL="0" indent="0">
              <a:buNone/>
              <a:defRPr>
                <a:solidFill>
                  <a:schemeClr val="bg1"/>
                </a:solidFill>
              </a:defRPr>
            </a:lvl1pPr>
          </a:lstStyle>
          <a:p>
            <a:pPr lvl="0"/>
            <a:r>
              <a:rPr lang="en-US"/>
              <a:t>Click to edit Master text styles</a:t>
            </a:r>
          </a:p>
        </p:txBody>
      </p:sp>
      <p:sp>
        <p:nvSpPr>
          <p:cNvPr id="12" name="Text Placeholder 7">
            <a:extLst>
              <a:ext uri="{FF2B5EF4-FFF2-40B4-BE49-F238E27FC236}">
                <a16:creationId xmlns="" xmlns:a16="http://schemas.microsoft.com/office/drawing/2014/main" id="{BA0E79C5-07ED-2B4F-96E0-78AAE0051849}"/>
              </a:ext>
            </a:extLst>
          </p:cNvPr>
          <p:cNvSpPr>
            <a:spLocks noGrp="1"/>
          </p:cNvSpPr>
          <p:nvPr>
            <p:ph type="body" sz="quarter" idx="13"/>
          </p:nvPr>
        </p:nvSpPr>
        <p:spPr>
          <a:xfrm>
            <a:off x="457200" y="247650"/>
            <a:ext cx="7543800" cy="266700"/>
          </a:xfrm>
        </p:spPr>
        <p:txBody>
          <a:bodyPr anchor="t">
            <a:noAutofit/>
          </a:bodyPr>
          <a:lstStyle>
            <a:lvl1pPr marL="0" indent="0">
              <a:buNone/>
              <a:defRPr sz="1200" b="1" cap="all" spc="50" baseline="0">
                <a:solidFill>
                  <a:schemeClr val="tx1">
                    <a:lumMod val="20000"/>
                    <a:lumOff val="80000"/>
                  </a:schemeClr>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32889767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ur Content Boxes">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t>Click to edit Master title style</a:t>
            </a:r>
            <a:endParaRPr lang="en-US" dirty="0"/>
          </a:p>
        </p:txBody>
      </p:sp>
      <p:sp>
        <p:nvSpPr>
          <p:cNvPr id="3" name="Content Placeholder 2"/>
          <p:cNvSpPr>
            <a:spLocks noGrp="1"/>
          </p:cNvSpPr>
          <p:nvPr>
            <p:ph sz="half" idx="1"/>
          </p:nvPr>
        </p:nvSpPr>
        <p:spPr>
          <a:xfrm>
            <a:off x="457200" y="1856790"/>
            <a:ext cx="4114800" cy="1389888"/>
          </a:xfrm>
          <a:solidFill>
            <a:schemeClr val="bg1">
              <a:lumMod val="95000"/>
            </a:schemeClr>
          </a:solidFill>
          <a:ln w="76200">
            <a:solidFill>
              <a:schemeClr val="bg1"/>
            </a:solidFill>
          </a:ln>
        </p:spPr>
        <p:txBody>
          <a:bodyPr lIns="274320" tIns="228600" rIns="274320" bIns="228600">
            <a:noAutofit/>
          </a:bodyPr>
          <a:lstStyle>
            <a:lvl1pPr marL="0" indent="0">
              <a:buNone/>
              <a:defRPr sz="1800"/>
            </a:lvl1pPr>
            <a:lvl2pPr marL="338328" indent="0">
              <a:buNone/>
              <a:defRPr sz="1800"/>
            </a:lvl2pPr>
            <a:lvl3pPr marL="685800" indent="0">
              <a:buNone/>
              <a:defRPr sz="1800"/>
            </a:lvl3pPr>
            <a:lvl4pPr marL="1024128" indent="0">
              <a:buNone/>
              <a:defRPr sz="1800"/>
            </a:lvl4pPr>
            <a:lvl5pPr marL="1371600"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72000" y="1856790"/>
            <a:ext cx="4114800" cy="1389888"/>
          </a:xfrm>
          <a:solidFill>
            <a:schemeClr val="bg1">
              <a:lumMod val="95000"/>
            </a:schemeClr>
          </a:solidFill>
          <a:ln w="76200">
            <a:solidFill>
              <a:schemeClr val="bg1"/>
            </a:solidFill>
          </a:ln>
        </p:spPr>
        <p:txBody>
          <a:bodyPr lIns="274320" tIns="228600" rIns="274320" bIns="228600">
            <a:noAutofit/>
          </a:bodyPr>
          <a:lstStyle>
            <a:lvl1pPr marL="0" indent="0">
              <a:buNone/>
              <a:defRPr sz="1800"/>
            </a:lvl1pPr>
            <a:lvl2pPr marL="338328" indent="0">
              <a:buNone/>
              <a:defRPr sz="1800"/>
            </a:lvl2pPr>
            <a:lvl3pPr marL="685800" indent="0">
              <a:buNone/>
              <a:defRPr sz="1800"/>
            </a:lvl3pPr>
            <a:lvl4pPr marL="1024128" indent="0">
              <a:buNone/>
              <a:defRPr sz="1800"/>
            </a:lvl4pPr>
            <a:lvl5pPr marL="1371600"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457200" y="4767263"/>
            <a:ext cx="2057400" cy="273844"/>
          </a:xfrm>
          <a:prstGeom prst="rect">
            <a:avLst/>
          </a:prstGeom>
        </p:spPr>
        <p:txBody>
          <a:bodyPr/>
          <a:lstStyle/>
          <a:p>
            <a:fld id="{98A84313-7A95-084F-90A8-25D22676E378}" type="datetime3">
              <a:rPr lang="en-US" smtClean="0"/>
              <a:t>19 July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01000" y="4767263"/>
            <a:ext cx="685800" cy="273844"/>
          </a:xfrm>
          <a:prstGeom prst="rect">
            <a:avLst/>
          </a:prstGeom>
        </p:spPr>
        <p:txBody>
          <a:bodyPr/>
          <a:lstStyle/>
          <a:p>
            <a:fld id="{C9F7588F-6348-F24B-A92C-146CC9ED7FC5}" type="slidenum">
              <a:rPr lang="en-US" smtClean="0"/>
              <a:t>‹#›</a:t>
            </a:fld>
            <a:endParaRPr lang="en-US"/>
          </a:p>
        </p:txBody>
      </p:sp>
      <p:sp>
        <p:nvSpPr>
          <p:cNvPr id="10" name="Content Placeholder 2">
            <a:extLst>
              <a:ext uri="{FF2B5EF4-FFF2-40B4-BE49-F238E27FC236}">
                <a16:creationId xmlns="" xmlns:a16="http://schemas.microsoft.com/office/drawing/2014/main" id="{319B0713-261F-C242-898D-C482CFC64CC6}"/>
              </a:ext>
            </a:extLst>
          </p:cNvPr>
          <p:cNvSpPr>
            <a:spLocks noGrp="1"/>
          </p:cNvSpPr>
          <p:nvPr>
            <p:ph idx="14"/>
          </p:nvPr>
        </p:nvSpPr>
        <p:spPr>
          <a:xfrm>
            <a:off x="457200" y="1276351"/>
            <a:ext cx="7543800" cy="448278"/>
          </a:xfrm>
        </p:spPr>
        <p:txBody>
          <a:bodyPr/>
          <a:lstStyle>
            <a:lvl1pPr marL="0" indent="0">
              <a:buNone/>
              <a:defRPr/>
            </a:lvl1pPr>
          </a:lstStyle>
          <a:p>
            <a:pPr lvl="0"/>
            <a:r>
              <a:rPr lang="en-US"/>
              <a:t>Click to edit Master text styles</a:t>
            </a:r>
          </a:p>
        </p:txBody>
      </p:sp>
      <p:sp>
        <p:nvSpPr>
          <p:cNvPr id="11" name="Content Placeholder 2">
            <a:extLst>
              <a:ext uri="{FF2B5EF4-FFF2-40B4-BE49-F238E27FC236}">
                <a16:creationId xmlns="" xmlns:a16="http://schemas.microsoft.com/office/drawing/2014/main" id="{A5C73C5F-EE6A-B741-B458-5BEE26839793}"/>
              </a:ext>
            </a:extLst>
          </p:cNvPr>
          <p:cNvSpPr>
            <a:spLocks noGrp="1"/>
          </p:cNvSpPr>
          <p:nvPr>
            <p:ph sz="half" idx="15"/>
          </p:nvPr>
        </p:nvSpPr>
        <p:spPr>
          <a:xfrm>
            <a:off x="457200" y="3245214"/>
            <a:ext cx="4114800" cy="1389888"/>
          </a:xfrm>
          <a:solidFill>
            <a:schemeClr val="bg1">
              <a:lumMod val="95000"/>
            </a:schemeClr>
          </a:solidFill>
          <a:ln w="76200">
            <a:solidFill>
              <a:schemeClr val="bg1"/>
            </a:solidFill>
          </a:ln>
        </p:spPr>
        <p:txBody>
          <a:bodyPr lIns="274320" tIns="228600" rIns="274320" bIns="228600">
            <a:noAutofit/>
          </a:bodyPr>
          <a:lstStyle>
            <a:lvl1pPr marL="0" indent="0">
              <a:buNone/>
              <a:defRPr sz="1800"/>
            </a:lvl1pPr>
            <a:lvl2pPr marL="338328" indent="0">
              <a:buNone/>
              <a:defRPr sz="1800"/>
            </a:lvl2pPr>
            <a:lvl3pPr marL="685800" indent="0">
              <a:buNone/>
              <a:defRPr sz="1800"/>
            </a:lvl3pPr>
            <a:lvl4pPr marL="1024128" indent="0">
              <a:buNone/>
              <a:defRPr sz="1800"/>
            </a:lvl4pPr>
            <a:lvl5pPr marL="1371600"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 xmlns:a16="http://schemas.microsoft.com/office/drawing/2014/main" id="{725BCBD4-2D5F-7C40-9D4F-8BD094BC24C0}"/>
              </a:ext>
            </a:extLst>
          </p:cNvPr>
          <p:cNvSpPr>
            <a:spLocks noGrp="1"/>
          </p:cNvSpPr>
          <p:nvPr>
            <p:ph sz="half" idx="16"/>
          </p:nvPr>
        </p:nvSpPr>
        <p:spPr>
          <a:xfrm>
            <a:off x="4572000" y="3245214"/>
            <a:ext cx="4114800" cy="1389888"/>
          </a:xfrm>
          <a:solidFill>
            <a:schemeClr val="bg1">
              <a:lumMod val="95000"/>
            </a:schemeClr>
          </a:solidFill>
          <a:ln w="76200">
            <a:solidFill>
              <a:schemeClr val="bg1"/>
            </a:solidFill>
          </a:ln>
        </p:spPr>
        <p:txBody>
          <a:bodyPr lIns="274320" tIns="228600" rIns="274320" bIns="228600">
            <a:noAutofit/>
          </a:bodyPr>
          <a:lstStyle>
            <a:lvl1pPr marL="0" indent="0">
              <a:buNone/>
              <a:defRPr sz="1800"/>
            </a:lvl1pPr>
            <a:lvl2pPr marL="338328" indent="0">
              <a:buNone/>
              <a:defRPr sz="1800"/>
            </a:lvl2pPr>
            <a:lvl3pPr marL="685800" indent="0">
              <a:buNone/>
              <a:defRPr sz="1800"/>
            </a:lvl3pPr>
            <a:lvl4pPr marL="1024128" indent="0">
              <a:buNone/>
              <a:defRPr sz="1800"/>
            </a:lvl4pPr>
            <a:lvl5pPr marL="1371600"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 xmlns:a16="http://schemas.microsoft.com/office/drawing/2014/main" id="{240D4EED-5AB8-8F4E-A803-1B1FE874C056}"/>
              </a:ext>
            </a:extLst>
          </p:cNvPr>
          <p:cNvSpPr>
            <a:spLocks noGrp="1"/>
          </p:cNvSpPr>
          <p:nvPr>
            <p:ph type="body" sz="quarter" idx="13"/>
          </p:nvPr>
        </p:nvSpPr>
        <p:spPr>
          <a:xfrm>
            <a:off x="457200" y="247650"/>
            <a:ext cx="7543800" cy="266700"/>
          </a:xfrm>
        </p:spPr>
        <p:txBody>
          <a:bodyPr anchor="t">
            <a:noAutofit/>
          </a:bodyPr>
          <a:lstStyle>
            <a:lvl1pPr marL="0" indent="0">
              <a:buNone/>
              <a:defRPr sz="1200" b="1" cap="all" spc="50" baseline="0">
                <a:solidFill>
                  <a:schemeClr val="bg2"/>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235639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ntent Boxes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0" y="1856790"/>
            <a:ext cx="4114800" cy="1389888"/>
          </a:xfrm>
          <a:solidFill>
            <a:schemeClr val="accent2">
              <a:lumMod val="60000"/>
              <a:lumOff val="40000"/>
            </a:schemeClr>
          </a:solidFill>
          <a:ln w="76200">
            <a:solidFill>
              <a:schemeClr val="accent1"/>
            </a:solidFill>
          </a:ln>
        </p:spPr>
        <p:txBody>
          <a:bodyPr lIns="274320" tIns="228600" rIns="274320" bIns="228600">
            <a:noAutofit/>
          </a:bodyPr>
          <a:lstStyle>
            <a:lvl1pPr marL="0" indent="0">
              <a:buNone/>
              <a:defRPr sz="1800">
                <a:solidFill>
                  <a:schemeClr val="bg1"/>
                </a:solidFill>
              </a:defRPr>
            </a:lvl1pPr>
            <a:lvl2pPr marL="338328" indent="0">
              <a:buNone/>
              <a:defRPr sz="1800">
                <a:solidFill>
                  <a:schemeClr val="bg1"/>
                </a:solidFill>
              </a:defRPr>
            </a:lvl2pPr>
            <a:lvl3pPr marL="685800" indent="0">
              <a:buNone/>
              <a:defRPr sz="1800">
                <a:solidFill>
                  <a:schemeClr val="bg1"/>
                </a:solidFill>
              </a:defRPr>
            </a:lvl3pPr>
            <a:lvl4pPr marL="1024128" indent="0">
              <a:buNone/>
              <a:defRPr sz="1800">
                <a:solidFill>
                  <a:schemeClr val="bg1"/>
                </a:solidFill>
              </a:defRPr>
            </a:lvl4pPr>
            <a:lvl5pPr marL="1371600" indent="0">
              <a:buNone/>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72000" y="1856790"/>
            <a:ext cx="4114800" cy="1389888"/>
          </a:xfrm>
          <a:solidFill>
            <a:schemeClr val="accent2">
              <a:lumMod val="60000"/>
              <a:lumOff val="40000"/>
            </a:schemeClr>
          </a:solidFill>
          <a:ln w="76200">
            <a:solidFill>
              <a:schemeClr val="accent1"/>
            </a:solidFill>
          </a:ln>
        </p:spPr>
        <p:txBody>
          <a:bodyPr lIns="274320" tIns="228600" rIns="274320" bIns="228600">
            <a:noAutofit/>
          </a:bodyPr>
          <a:lstStyle>
            <a:lvl1pPr marL="0" indent="0">
              <a:buNone/>
              <a:defRPr sz="1800">
                <a:solidFill>
                  <a:schemeClr val="bg1"/>
                </a:solidFill>
              </a:defRPr>
            </a:lvl1pPr>
            <a:lvl2pPr marL="338328" indent="0">
              <a:buNone/>
              <a:defRPr sz="1800">
                <a:solidFill>
                  <a:schemeClr val="bg1"/>
                </a:solidFill>
              </a:defRPr>
            </a:lvl2pPr>
            <a:lvl3pPr marL="685800" indent="0">
              <a:buNone/>
              <a:defRPr sz="1800">
                <a:solidFill>
                  <a:schemeClr val="bg1"/>
                </a:solidFill>
              </a:defRPr>
            </a:lvl3pPr>
            <a:lvl4pPr marL="1024128" indent="0">
              <a:buNone/>
              <a:defRPr sz="1800">
                <a:solidFill>
                  <a:schemeClr val="bg1"/>
                </a:solidFill>
              </a:defRPr>
            </a:lvl4pPr>
            <a:lvl5pPr marL="1371600" indent="0">
              <a:buNone/>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457200" y="4767263"/>
            <a:ext cx="2057400" cy="273844"/>
          </a:xfrm>
          <a:prstGeom prst="rect">
            <a:avLst/>
          </a:prstGeom>
        </p:spPr>
        <p:txBody>
          <a:bodyPr/>
          <a:lstStyle>
            <a:lvl1pPr>
              <a:defRPr>
                <a:solidFill>
                  <a:schemeClr val="tx1">
                    <a:lumMod val="40000"/>
                    <a:lumOff val="60000"/>
                  </a:schemeClr>
                </a:solidFill>
              </a:defRPr>
            </a:lvl1pPr>
          </a:lstStyle>
          <a:p>
            <a:fld id="{5AC83848-4BCA-844F-9882-6E2DDCE84FE8}" type="datetime3">
              <a:rPr lang="en-US" smtClean="0"/>
              <a:t>19 July 2018</a:t>
            </a:fld>
            <a:endParaRPr lang="en-US" dirty="0"/>
          </a:p>
        </p:txBody>
      </p:sp>
      <p:sp>
        <p:nvSpPr>
          <p:cNvPr id="6" name="Footer Placeholder 5"/>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7" name="Slide Number Placeholder 6"/>
          <p:cNvSpPr>
            <a:spLocks noGrp="1"/>
          </p:cNvSpPr>
          <p:nvPr>
            <p:ph type="sldNum" sz="quarter" idx="12"/>
          </p:nvPr>
        </p:nvSpPr>
        <p:spPr>
          <a:xfrm>
            <a:off x="8001000" y="4767263"/>
            <a:ext cx="685800" cy="273844"/>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10" name="Content Placeholder 2">
            <a:extLst>
              <a:ext uri="{FF2B5EF4-FFF2-40B4-BE49-F238E27FC236}">
                <a16:creationId xmlns="" xmlns:a16="http://schemas.microsoft.com/office/drawing/2014/main" id="{319B0713-261F-C242-898D-C482CFC64CC6}"/>
              </a:ext>
            </a:extLst>
          </p:cNvPr>
          <p:cNvSpPr>
            <a:spLocks noGrp="1"/>
          </p:cNvSpPr>
          <p:nvPr>
            <p:ph idx="14"/>
          </p:nvPr>
        </p:nvSpPr>
        <p:spPr>
          <a:xfrm>
            <a:off x="457200" y="1276351"/>
            <a:ext cx="7543800" cy="448278"/>
          </a:xfrm>
        </p:spPr>
        <p:txBody>
          <a:bodyPr/>
          <a:lstStyle>
            <a:lvl1pPr marL="0" indent="0">
              <a:buNone/>
              <a:defRPr>
                <a:solidFill>
                  <a:schemeClr val="bg1"/>
                </a:solidFill>
              </a:defRPr>
            </a:lvl1pPr>
          </a:lstStyle>
          <a:p>
            <a:pPr lvl="0"/>
            <a:r>
              <a:rPr lang="en-US"/>
              <a:t>Click to edit Master text styles</a:t>
            </a:r>
          </a:p>
        </p:txBody>
      </p:sp>
      <p:sp>
        <p:nvSpPr>
          <p:cNvPr id="11" name="Content Placeholder 2">
            <a:extLst>
              <a:ext uri="{FF2B5EF4-FFF2-40B4-BE49-F238E27FC236}">
                <a16:creationId xmlns="" xmlns:a16="http://schemas.microsoft.com/office/drawing/2014/main" id="{A5C73C5F-EE6A-B741-B458-5BEE26839793}"/>
              </a:ext>
            </a:extLst>
          </p:cNvPr>
          <p:cNvSpPr>
            <a:spLocks noGrp="1"/>
          </p:cNvSpPr>
          <p:nvPr>
            <p:ph sz="half" idx="15"/>
          </p:nvPr>
        </p:nvSpPr>
        <p:spPr>
          <a:xfrm>
            <a:off x="457200" y="3245214"/>
            <a:ext cx="4114800" cy="1389888"/>
          </a:xfrm>
          <a:solidFill>
            <a:schemeClr val="accent2">
              <a:lumMod val="60000"/>
              <a:lumOff val="40000"/>
            </a:schemeClr>
          </a:solidFill>
          <a:ln w="76200">
            <a:solidFill>
              <a:schemeClr val="accent1"/>
            </a:solidFill>
          </a:ln>
        </p:spPr>
        <p:txBody>
          <a:bodyPr lIns="274320" tIns="228600" rIns="274320" bIns="228600">
            <a:noAutofit/>
          </a:bodyPr>
          <a:lstStyle>
            <a:lvl1pPr marL="0" indent="0">
              <a:buNone/>
              <a:defRPr sz="1800">
                <a:solidFill>
                  <a:schemeClr val="bg1"/>
                </a:solidFill>
              </a:defRPr>
            </a:lvl1pPr>
            <a:lvl2pPr marL="338328" indent="0">
              <a:buNone/>
              <a:defRPr sz="1800">
                <a:solidFill>
                  <a:schemeClr val="bg1"/>
                </a:solidFill>
              </a:defRPr>
            </a:lvl2pPr>
            <a:lvl3pPr marL="685800" indent="0">
              <a:buNone/>
              <a:defRPr sz="1800">
                <a:solidFill>
                  <a:schemeClr val="bg1"/>
                </a:solidFill>
              </a:defRPr>
            </a:lvl3pPr>
            <a:lvl4pPr marL="1024128" indent="0">
              <a:buNone/>
              <a:defRPr sz="1800">
                <a:solidFill>
                  <a:schemeClr val="bg1"/>
                </a:solidFill>
              </a:defRPr>
            </a:lvl4pPr>
            <a:lvl5pPr marL="1371600" indent="0">
              <a:buNone/>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 xmlns:a16="http://schemas.microsoft.com/office/drawing/2014/main" id="{725BCBD4-2D5F-7C40-9D4F-8BD094BC24C0}"/>
              </a:ext>
            </a:extLst>
          </p:cNvPr>
          <p:cNvSpPr>
            <a:spLocks noGrp="1"/>
          </p:cNvSpPr>
          <p:nvPr>
            <p:ph sz="half" idx="16"/>
          </p:nvPr>
        </p:nvSpPr>
        <p:spPr>
          <a:xfrm>
            <a:off x="4572000" y="3245214"/>
            <a:ext cx="4114800" cy="1389888"/>
          </a:xfrm>
          <a:solidFill>
            <a:schemeClr val="accent2">
              <a:lumMod val="60000"/>
              <a:lumOff val="40000"/>
            </a:schemeClr>
          </a:solidFill>
          <a:ln w="76200">
            <a:solidFill>
              <a:schemeClr val="accent1"/>
            </a:solidFill>
          </a:ln>
        </p:spPr>
        <p:txBody>
          <a:bodyPr lIns="274320" tIns="228600" rIns="274320" bIns="228600">
            <a:noAutofit/>
          </a:bodyPr>
          <a:lstStyle>
            <a:lvl1pPr marL="0" indent="0">
              <a:buNone/>
              <a:defRPr sz="1800">
                <a:solidFill>
                  <a:schemeClr val="bg1"/>
                </a:solidFill>
              </a:defRPr>
            </a:lvl1pPr>
            <a:lvl2pPr marL="338328" indent="0">
              <a:buNone/>
              <a:defRPr sz="1800">
                <a:solidFill>
                  <a:schemeClr val="bg1"/>
                </a:solidFill>
              </a:defRPr>
            </a:lvl2pPr>
            <a:lvl3pPr marL="685800" indent="0">
              <a:buNone/>
              <a:defRPr sz="1800">
                <a:solidFill>
                  <a:schemeClr val="bg1"/>
                </a:solidFill>
              </a:defRPr>
            </a:lvl3pPr>
            <a:lvl4pPr marL="1024128" indent="0">
              <a:buNone/>
              <a:defRPr sz="1800">
                <a:solidFill>
                  <a:schemeClr val="bg1"/>
                </a:solidFill>
              </a:defRPr>
            </a:lvl4pPr>
            <a:lvl5pPr marL="1371600" indent="0">
              <a:buNone/>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 xmlns:a16="http://schemas.microsoft.com/office/drawing/2014/main" id="{240D4EED-5AB8-8F4E-A803-1B1FE874C056}"/>
              </a:ext>
            </a:extLst>
          </p:cNvPr>
          <p:cNvSpPr>
            <a:spLocks noGrp="1"/>
          </p:cNvSpPr>
          <p:nvPr>
            <p:ph type="body" sz="quarter" idx="13"/>
          </p:nvPr>
        </p:nvSpPr>
        <p:spPr>
          <a:xfrm>
            <a:off x="457200" y="247650"/>
            <a:ext cx="7543800" cy="266700"/>
          </a:xfrm>
        </p:spPr>
        <p:txBody>
          <a:bodyPr anchor="t">
            <a:noAutofit/>
          </a:bodyPr>
          <a:lstStyle>
            <a:lvl1pPr marL="0" indent="0">
              <a:buNone/>
              <a:defRPr sz="1200" b="1" cap="all" spc="50" baseline="0">
                <a:solidFill>
                  <a:schemeClr val="tx1">
                    <a:lumMod val="20000"/>
                    <a:lumOff val="80000"/>
                  </a:schemeClr>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29242551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1/3">
    <p:spTree>
      <p:nvGrpSpPr>
        <p:cNvPr id="1" name=""/>
        <p:cNvGrpSpPr/>
        <p:nvPr/>
      </p:nvGrpSpPr>
      <p:grpSpPr>
        <a:xfrm>
          <a:off x="0" y="0"/>
          <a:ext cx="0" cy="0"/>
          <a:chOff x="0" y="0"/>
          <a:chExt cx="0" cy="0"/>
        </a:xfrm>
      </p:grpSpPr>
      <p:sp>
        <p:nvSpPr>
          <p:cNvPr id="2" name="Title 1"/>
          <p:cNvSpPr>
            <a:spLocks noGrp="1"/>
          </p:cNvSpPr>
          <p:nvPr>
            <p:ph type="title"/>
          </p:nvPr>
        </p:nvSpPr>
        <p:spPr>
          <a:xfrm>
            <a:off x="457200" y="514350"/>
            <a:ext cx="5333999" cy="647701"/>
          </a:xfrm>
        </p:spPr>
        <p:txBody>
          <a:bodyPr anchor="t">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6096000" y="0"/>
            <a:ext cx="3048000" cy="4629150"/>
          </a:xfrm>
        </p:spPr>
        <p:txBody>
          <a:bodyPr>
            <a:normAutofit/>
          </a:bodyPr>
          <a:lstStyle>
            <a:lvl1pPr>
              <a:defRPr sz="2000"/>
            </a:lvl1pPr>
            <a:lvl2pPr>
              <a:defRPr sz="2000"/>
            </a:lvl2pPr>
            <a:lvl3pPr>
              <a:defRPr sz="2000"/>
            </a:lvl3pPr>
            <a:lvl4pPr>
              <a:defRPr sz="2000"/>
            </a:lvl4pPr>
            <a:lvl5pPr>
              <a:defRPr sz="20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457200" y="4767263"/>
            <a:ext cx="2057400" cy="273844"/>
          </a:xfrm>
          <a:prstGeom prst="rect">
            <a:avLst/>
          </a:prstGeom>
        </p:spPr>
        <p:txBody>
          <a:bodyPr/>
          <a:lstStyle/>
          <a:p>
            <a:fld id="{4F4903E5-8422-2D46-89AD-EA48D1414F55}" type="datetime3">
              <a:rPr lang="en-US" smtClean="0"/>
              <a:t>19 July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01000" y="4767263"/>
            <a:ext cx="685800" cy="273844"/>
          </a:xfrm>
          <a:prstGeom prst="rect">
            <a:avLst/>
          </a:prstGeom>
        </p:spPr>
        <p:txBody>
          <a:bodyPr/>
          <a:lstStyle/>
          <a:p>
            <a:fld id="{C9F7588F-6348-F24B-A92C-146CC9ED7FC5}" type="slidenum">
              <a:rPr lang="en-US" smtClean="0"/>
              <a:t>‹#›</a:t>
            </a:fld>
            <a:endParaRPr lang="en-US"/>
          </a:p>
        </p:txBody>
      </p:sp>
      <p:sp>
        <p:nvSpPr>
          <p:cNvPr id="9" name="Content Placeholder 6">
            <a:extLst>
              <a:ext uri="{FF2B5EF4-FFF2-40B4-BE49-F238E27FC236}">
                <a16:creationId xmlns="" xmlns:a16="http://schemas.microsoft.com/office/drawing/2014/main" id="{4BB6D035-B58F-184A-99D2-FF92AE8B1FE7}"/>
              </a:ext>
            </a:extLst>
          </p:cNvPr>
          <p:cNvSpPr>
            <a:spLocks noGrp="1"/>
          </p:cNvSpPr>
          <p:nvPr>
            <p:ph sz="quarter" idx="14"/>
          </p:nvPr>
        </p:nvSpPr>
        <p:spPr>
          <a:xfrm>
            <a:off x="457200" y="1276352"/>
            <a:ext cx="5334000" cy="33527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 xmlns:a16="http://schemas.microsoft.com/office/drawing/2014/main" id="{18516977-C874-BC4E-B5E7-A738517211B6}"/>
              </a:ext>
            </a:extLst>
          </p:cNvPr>
          <p:cNvSpPr>
            <a:spLocks noGrp="1"/>
          </p:cNvSpPr>
          <p:nvPr>
            <p:ph type="body" sz="quarter" idx="13"/>
          </p:nvPr>
        </p:nvSpPr>
        <p:spPr>
          <a:xfrm>
            <a:off x="457200" y="247650"/>
            <a:ext cx="5333999" cy="266700"/>
          </a:xfrm>
        </p:spPr>
        <p:txBody>
          <a:bodyPr anchor="t">
            <a:noAutofit/>
          </a:bodyPr>
          <a:lstStyle>
            <a:lvl1pPr marL="0" indent="0">
              <a:buNone/>
              <a:defRPr sz="1200" b="1" cap="all" spc="50" baseline="0">
                <a:solidFill>
                  <a:schemeClr val="bg2"/>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6742003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1/3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14350"/>
            <a:ext cx="5333999" cy="647701"/>
          </a:xfrm>
        </p:spPr>
        <p:txBody>
          <a:bodyPr anchor="t">
            <a:normAutofit/>
          </a:bodyPr>
          <a:lstStyle>
            <a:lvl1pPr>
              <a:defRPr sz="28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6096000" y="0"/>
            <a:ext cx="3048000" cy="4629150"/>
          </a:xfrm>
        </p:spPr>
        <p:txBody>
          <a:bodyPr>
            <a:normAutofit/>
          </a:bodyPr>
          <a:lstStyle>
            <a:lvl1pPr>
              <a:defRPr sz="20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457200" y="4767263"/>
            <a:ext cx="2057400" cy="273844"/>
          </a:xfrm>
          <a:prstGeom prst="rect">
            <a:avLst/>
          </a:prstGeom>
        </p:spPr>
        <p:txBody>
          <a:bodyPr/>
          <a:lstStyle>
            <a:lvl1pPr>
              <a:defRPr>
                <a:solidFill>
                  <a:schemeClr val="tx1">
                    <a:lumMod val="40000"/>
                    <a:lumOff val="60000"/>
                  </a:schemeClr>
                </a:solidFill>
              </a:defRPr>
            </a:lvl1pPr>
          </a:lstStyle>
          <a:p>
            <a:fld id="{BEC3E3CB-1F76-994D-AACC-8093D340B5AE}" type="datetime3">
              <a:rPr lang="en-US" smtClean="0"/>
              <a:t>19 July 2018</a:t>
            </a:fld>
            <a:endParaRPr lang="en-US" dirty="0"/>
          </a:p>
        </p:txBody>
      </p:sp>
      <p:sp>
        <p:nvSpPr>
          <p:cNvPr id="6" name="Footer Placeholder 5"/>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7" name="Slide Number Placeholder 6"/>
          <p:cNvSpPr>
            <a:spLocks noGrp="1"/>
          </p:cNvSpPr>
          <p:nvPr>
            <p:ph type="sldNum" sz="quarter" idx="12"/>
          </p:nvPr>
        </p:nvSpPr>
        <p:spPr>
          <a:xfrm>
            <a:off x="8001000" y="4767263"/>
            <a:ext cx="685800" cy="273844"/>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9" name="Content Placeholder 6">
            <a:extLst>
              <a:ext uri="{FF2B5EF4-FFF2-40B4-BE49-F238E27FC236}">
                <a16:creationId xmlns="" xmlns:a16="http://schemas.microsoft.com/office/drawing/2014/main" id="{4BB6D035-B58F-184A-99D2-FF92AE8B1FE7}"/>
              </a:ext>
            </a:extLst>
          </p:cNvPr>
          <p:cNvSpPr>
            <a:spLocks noGrp="1"/>
          </p:cNvSpPr>
          <p:nvPr>
            <p:ph sz="quarter" idx="14"/>
          </p:nvPr>
        </p:nvSpPr>
        <p:spPr>
          <a:xfrm>
            <a:off x="457200" y="1276352"/>
            <a:ext cx="5334000" cy="335279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 xmlns:a16="http://schemas.microsoft.com/office/drawing/2014/main" id="{18516977-C874-BC4E-B5E7-A738517211B6}"/>
              </a:ext>
            </a:extLst>
          </p:cNvPr>
          <p:cNvSpPr>
            <a:spLocks noGrp="1"/>
          </p:cNvSpPr>
          <p:nvPr>
            <p:ph type="body" sz="quarter" idx="13"/>
          </p:nvPr>
        </p:nvSpPr>
        <p:spPr>
          <a:xfrm>
            <a:off x="457200" y="247650"/>
            <a:ext cx="5333999" cy="266700"/>
          </a:xfrm>
        </p:spPr>
        <p:txBody>
          <a:bodyPr anchor="t">
            <a:noAutofit/>
          </a:bodyPr>
          <a:lstStyle>
            <a:lvl1pPr marL="0" indent="0">
              <a:buNone/>
              <a:defRPr sz="1200" b="1" cap="all" spc="50" baseline="0">
                <a:solidFill>
                  <a:schemeClr val="tx1">
                    <a:lumMod val="20000"/>
                    <a:lumOff val="80000"/>
                  </a:schemeClr>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2197141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208037"/>
            <a:ext cx="8229600" cy="727425"/>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1821847"/>
            <a:ext cx="8229600" cy="361806"/>
          </a:xfrm>
        </p:spPr>
        <p:txBody>
          <a:bodyPr>
            <a:normAutofit/>
          </a:bodyPr>
          <a:lstStyle>
            <a:lvl1pPr marL="0" indent="0">
              <a:buNone/>
              <a:defRPr sz="1400" b="1" i="0" cap="all" spc="50" baseline="0">
                <a:solidFill>
                  <a:schemeClr val="bg1"/>
                </a:solidFill>
                <a:latin typeface="Avenir Heavy" panose="02000503020000020003"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6" name="Slide Number Placeholder 5"/>
          <p:cNvSpPr>
            <a:spLocks noGrp="1"/>
          </p:cNvSpPr>
          <p:nvPr>
            <p:ph type="sldNum" sz="quarter" idx="12"/>
          </p:nvPr>
        </p:nvSpPr>
        <p:spPr>
          <a:xfrm>
            <a:off x="8001000" y="4767263"/>
            <a:ext cx="685800" cy="273844"/>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cxnSp>
        <p:nvCxnSpPr>
          <p:cNvPr id="8" name="Straight Connector 7">
            <a:extLst>
              <a:ext uri="{FF2B5EF4-FFF2-40B4-BE49-F238E27FC236}">
                <a16:creationId xmlns="" xmlns:a16="http://schemas.microsoft.com/office/drawing/2014/main" id="{1437FEA6-1A2C-D14B-80D4-D1D39CE1B055}"/>
              </a:ext>
            </a:extLst>
          </p:cNvPr>
          <p:cNvCxnSpPr/>
          <p:nvPr userDrawn="1"/>
        </p:nvCxnSpPr>
        <p:spPr>
          <a:xfrm>
            <a:off x="457200" y="2935462"/>
            <a:ext cx="82296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588224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1/2">
    <p:spTree>
      <p:nvGrpSpPr>
        <p:cNvPr id="1" name=""/>
        <p:cNvGrpSpPr/>
        <p:nvPr/>
      </p:nvGrpSpPr>
      <p:grpSpPr>
        <a:xfrm>
          <a:off x="0" y="0"/>
          <a:ext cx="0" cy="0"/>
          <a:chOff x="0" y="0"/>
          <a:chExt cx="0" cy="0"/>
        </a:xfrm>
      </p:grpSpPr>
      <p:sp>
        <p:nvSpPr>
          <p:cNvPr id="2" name="Title 1"/>
          <p:cNvSpPr>
            <a:spLocks noGrp="1"/>
          </p:cNvSpPr>
          <p:nvPr>
            <p:ph type="title"/>
          </p:nvPr>
        </p:nvSpPr>
        <p:spPr>
          <a:xfrm>
            <a:off x="457201" y="514351"/>
            <a:ext cx="3962400" cy="647700"/>
          </a:xfrm>
        </p:spPr>
        <p:txBody>
          <a:bodyPr anchor="t">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4724400" y="0"/>
            <a:ext cx="4419600" cy="4629150"/>
          </a:xfrm>
        </p:spPr>
        <p:txBody>
          <a:bodyPr>
            <a:normAutofit/>
          </a:bodyPr>
          <a:lstStyle>
            <a:lvl1pPr>
              <a:defRPr sz="2000"/>
            </a:lvl1pPr>
            <a:lvl2pPr>
              <a:defRPr sz="2000"/>
            </a:lvl2pPr>
            <a:lvl3pPr>
              <a:defRPr sz="2000"/>
            </a:lvl3pPr>
            <a:lvl4pPr>
              <a:defRPr sz="2000"/>
            </a:lvl4pPr>
            <a:lvl5pPr>
              <a:defRPr sz="20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457200" y="4767263"/>
            <a:ext cx="2057400" cy="273844"/>
          </a:xfrm>
          <a:prstGeom prst="rect">
            <a:avLst/>
          </a:prstGeom>
        </p:spPr>
        <p:txBody>
          <a:bodyPr/>
          <a:lstStyle/>
          <a:p>
            <a:fld id="{AD1CB74F-FE79-1A45-8710-2BD3A7D8E44E}" type="datetime3">
              <a:rPr lang="en-US" smtClean="0"/>
              <a:t>19 July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01000" y="4767263"/>
            <a:ext cx="685800" cy="273844"/>
          </a:xfrm>
          <a:prstGeom prst="rect">
            <a:avLst/>
          </a:prstGeom>
        </p:spPr>
        <p:txBody>
          <a:bodyPr/>
          <a:lstStyle/>
          <a:p>
            <a:fld id="{C9F7588F-6348-F24B-A92C-146CC9ED7FC5}" type="slidenum">
              <a:rPr lang="en-US" smtClean="0"/>
              <a:t>‹#›</a:t>
            </a:fld>
            <a:endParaRPr lang="en-US"/>
          </a:p>
        </p:txBody>
      </p:sp>
      <p:sp>
        <p:nvSpPr>
          <p:cNvPr id="9" name="Content Placeholder 6">
            <a:extLst>
              <a:ext uri="{FF2B5EF4-FFF2-40B4-BE49-F238E27FC236}">
                <a16:creationId xmlns="" xmlns:a16="http://schemas.microsoft.com/office/drawing/2014/main" id="{9E673783-7450-8E4B-8FEC-46DFD0623119}"/>
              </a:ext>
            </a:extLst>
          </p:cNvPr>
          <p:cNvSpPr>
            <a:spLocks noGrp="1"/>
          </p:cNvSpPr>
          <p:nvPr>
            <p:ph sz="quarter" idx="14"/>
          </p:nvPr>
        </p:nvSpPr>
        <p:spPr>
          <a:xfrm>
            <a:off x="457200" y="1276350"/>
            <a:ext cx="396240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 xmlns:a16="http://schemas.microsoft.com/office/drawing/2014/main" id="{EBFFF9B9-E60D-C146-94E1-1B365803691C}"/>
              </a:ext>
            </a:extLst>
          </p:cNvPr>
          <p:cNvSpPr>
            <a:spLocks noGrp="1"/>
          </p:cNvSpPr>
          <p:nvPr>
            <p:ph type="body" sz="quarter" idx="13"/>
          </p:nvPr>
        </p:nvSpPr>
        <p:spPr>
          <a:xfrm>
            <a:off x="457200" y="247650"/>
            <a:ext cx="3962400" cy="266700"/>
          </a:xfrm>
        </p:spPr>
        <p:txBody>
          <a:bodyPr anchor="t">
            <a:noAutofit/>
          </a:bodyPr>
          <a:lstStyle>
            <a:lvl1pPr marL="0" indent="0">
              <a:buNone/>
              <a:defRPr sz="1200" b="1" cap="all" spc="50" baseline="0">
                <a:solidFill>
                  <a:schemeClr val="bg2"/>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5079269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1/2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1" y="514351"/>
            <a:ext cx="3962400" cy="647700"/>
          </a:xfrm>
        </p:spPr>
        <p:txBody>
          <a:bodyPr anchor="t">
            <a:normAutofit/>
          </a:bodyPr>
          <a:lstStyle>
            <a:lvl1pPr>
              <a:defRPr sz="28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4724400" y="0"/>
            <a:ext cx="4419600" cy="4629150"/>
          </a:xfrm>
        </p:spPr>
        <p:txBody>
          <a:bodyPr>
            <a:normAutofit/>
          </a:bodyPr>
          <a:lstStyle>
            <a:lvl1pPr>
              <a:defRPr sz="20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457200" y="4767263"/>
            <a:ext cx="2057400" cy="273844"/>
          </a:xfrm>
          <a:prstGeom prst="rect">
            <a:avLst/>
          </a:prstGeom>
        </p:spPr>
        <p:txBody>
          <a:bodyPr/>
          <a:lstStyle>
            <a:lvl1pPr>
              <a:defRPr>
                <a:solidFill>
                  <a:schemeClr val="tx1">
                    <a:lumMod val="40000"/>
                    <a:lumOff val="60000"/>
                  </a:schemeClr>
                </a:solidFill>
              </a:defRPr>
            </a:lvl1pPr>
          </a:lstStyle>
          <a:p>
            <a:fld id="{82CAB48B-DAC7-0D4F-8BA1-5046F1014A7D}" type="datetime3">
              <a:rPr lang="en-US" smtClean="0"/>
              <a:t>19 July 2018</a:t>
            </a:fld>
            <a:endParaRPr lang="en-US" dirty="0"/>
          </a:p>
        </p:txBody>
      </p:sp>
      <p:sp>
        <p:nvSpPr>
          <p:cNvPr id="6" name="Footer Placeholder 5"/>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7" name="Slide Number Placeholder 6"/>
          <p:cNvSpPr>
            <a:spLocks noGrp="1"/>
          </p:cNvSpPr>
          <p:nvPr>
            <p:ph type="sldNum" sz="quarter" idx="12"/>
          </p:nvPr>
        </p:nvSpPr>
        <p:spPr>
          <a:xfrm>
            <a:off x="8001000" y="4767263"/>
            <a:ext cx="685800" cy="273844"/>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9" name="Content Placeholder 6">
            <a:extLst>
              <a:ext uri="{FF2B5EF4-FFF2-40B4-BE49-F238E27FC236}">
                <a16:creationId xmlns="" xmlns:a16="http://schemas.microsoft.com/office/drawing/2014/main" id="{9E673783-7450-8E4B-8FEC-46DFD0623119}"/>
              </a:ext>
            </a:extLst>
          </p:cNvPr>
          <p:cNvSpPr>
            <a:spLocks noGrp="1"/>
          </p:cNvSpPr>
          <p:nvPr>
            <p:ph sz="quarter" idx="14"/>
          </p:nvPr>
        </p:nvSpPr>
        <p:spPr>
          <a:xfrm>
            <a:off x="457200" y="1276350"/>
            <a:ext cx="3962400" cy="3352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 xmlns:a16="http://schemas.microsoft.com/office/drawing/2014/main" id="{EBFFF9B9-E60D-C146-94E1-1B365803691C}"/>
              </a:ext>
            </a:extLst>
          </p:cNvPr>
          <p:cNvSpPr>
            <a:spLocks noGrp="1"/>
          </p:cNvSpPr>
          <p:nvPr>
            <p:ph type="body" sz="quarter" idx="13"/>
          </p:nvPr>
        </p:nvSpPr>
        <p:spPr>
          <a:xfrm>
            <a:off x="457200" y="247650"/>
            <a:ext cx="3962400" cy="266700"/>
          </a:xfrm>
        </p:spPr>
        <p:txBody>
          <a:bodyPr anchor="t">
            <a:noAutofit/>
          </a:bodyPr>
          <a:lstStyle>
            <a:lvl1pPr marL="0" indent="0">
              <a:buNone/>
              <a:defRPr sz="1200" b="1" cap="all" spc="50" baseline="0">
                <a:solidFill>
                  <a:schemeClr val="tx1">
                    <a:lumMod val="20000"/>
                    <a:lumOff val="80000"/>
                  </a:schemeClr>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39399467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2/3">
    <p:spTree>
      <p:nvGrpSpPr>
        <p:cNvPr id="1" name=""/>
        <p:cNvGrpSpPr/>
        <p:nvPr/>
      </p:nvGrpSpPr>
      <p:grpSpPr>
        <a:xfrm>
          <a:off x="0" y="0"/>
          <a:ext cx="0" cy="0"/>
          <a:chOff x="0" y="0"/>
          <a:chExt cx="0" cy="0"/>
        </a:xfrm>
      </p:grpSpPr>
      <p:sp>
        <p:nvSpPr>
          <p:cNvPr id="2" name="Title 1"/>
          <p:cNvSpPr>
            <a:spLocks noGrp="1"/>
          </p:cNvSpPr>
          <p:nvPr>
            <p:ph type="title"/>
          </p:nvPr>
        </p:nvSpPr>
        <p:spPr>
          <a:xfrm>
            <a:off x="457200" y="514349"/>
            <a:ext cx="2571750" cy="985837"/>
          </a:xfrm>
        </p:spPr>
        <p:txBody>
          <a:bodyPr anchor="t">
            <a:no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3371850" y="0"/>
            <a:ext cx="5772150" cy="4629150"/>
          </a:xfrm>
        </p:spPr>
        <p:txBody>
          <a:bodyPr>
            <a:normAutofit/>
          </a:bodyPr>
          <a:lstStyle>
            <a:lvl1pPr>
              <a:defRPr sz="2000"/>
            </a:lvl1pPr>
            <a:lvl2pPr>
              <a:defRPr sz="2000"/>
            </a:lvl2pPr>
            <a:lvl3pPr>
              <a:defRPr sz="2000"/>
            </a:lvl3pPr>
            <a:lvl4pPr>
              <a:defRPr sz="2000"/>
            </a:lvl4pPr>
            <a:lvl5pPr>
              <a:defRPr sz="20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457200" y="4767263"/>
            <a:ext cx="2057400" cy="273844"/>
          </a:xfrm>
          <a:prstGeom prst="rect">
            <a:avLst/>
          </a:prstGeom>
        </p:spPr>
        <p:txBody>
          <a:bodyPr/>
          <a:lstStyle/>
          <a:p>
            <a:fld id="{436308B8-2FA4-7842-B3E5-53FA84F19DA6}" type="datetime3">
              <a:rPr lang="en-US" smtClean="0"/>
              <a:t>19 July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01000" y="4767263"/>
            <a:ext cx="685800" cy="273844"/>
          </a:xfrm>
          <a:prstGeom prst="rect">
            <a:avLst/>
          </a:prstGeom>
        </p:spPr>
        <p:txBody>
          <a:bodyPr/>
          <a:lstStyle/>
          <a:p>
            <a:fld id="{C9F7588F-6348-F24B-A92C-146CC9ED7FC5}" type="slidenum">
              <a:rPr lang="en-US" smtClean="0"/>
              <a:t>‹#›</a:t>
            </a:fld>
            <a:endParaRPr lang="en-US"/>
          </a:p>
        </p:txBody>
      </p:sp>
      <p:sp>
        <p:nvSpPr>
          <p:cNvPr id="9" name="Content Placeholder 6">
            <a:extLst>
              <a:ext uri="{FF2B5EF4-FFF2-40B4-BE49-F238E27FC236}">
                <a16:creationId xmlns="" xmlns:a16="http://schemas.microsoft.com/office/drawing/2014/main" id="{67E03E8A-82C1-CA43-A27A-7E47571CC022}"/>
              </a:ext>
            </a:extLst>
          </p:cNvPr>
          <p:cNvSpPr>
            <a:spLocks noGrp="1"/>
          </p:cNvSpPr>
          <p:nvPr>
            <p:ph sz="quarter" idx="14"/>
          </p:nvPr>
        </p:nvSpPr>
        <p:spPr>
          <a:xfrm>
            <a:off x="457200" y="1638300"/>
            <a:ext cx="2571750" cy="2990850"/>
          </a:xfrm>
        </p:spPr>
        <p:txBody>
          <a:bodyPr>
            <a:noAutofit/>
          </a:bodyPr>
          <a:lstStyle>
            <a:lvl1pPr marL="0" indent="0">
              <a:buNone/>
              <a:defRPr sz="1600"/>
            </a:lvl1pPr>
            <a:lvl2pPr marL="338328" indent="0">
              <a:buNone/>
              <a:defRPr sz="1600"/>
            </a:lvl2pPr>
            <a:lvl3pPr marL="685800" indent="0">
              <a:buNone/>
              <a:defRPr sz="1600"/>
            </a:lvl3pPr>
            <a:lvl4pPr marL="1024128" indent="0">
              <a:buNone/>
              <a:defRPr sz="1600"/>
            </a:lvl4pPr>
            <a:lvl5pPr marL="13716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 xmlns:a16="http://schemas.microsoft.com/office/drawing/2014/main" id="{B0ECEDCC-39E8-5545-8A07-00545B1919C3}"/>
              </a:ext>
            </a:extLst>
          </p:cNvPr>
          <p:cNvSpPr>
            <a:spLocks noGrp="1"/>
          </p:cNvSpPr>
          <p:nvPr>
            <p:ph type="body" sz="quarter" idx="13"/>
          </p:nvPr>
        </p:nvSpPr>
        <p:spPr>
          <a:xfrm>
            <a:off x="457200" y="247650"/>
            <a:ext cx="2571750" cy="266700"/>
          </a:xfrm>
        </p:spPr>
        <p:txBody>
          <a:bodyPr anchor="t">
            <a:noAutofit/>
          </a:bodyPr>
          <a:lstStyle>
            <a:lvl1pPr marL="0" indent="0">
              <a:buNone/>
              <a:defRPr sz="1200" b="1" cap="all" spc="50" baseline="0">
                <a:solidFill>
                  <a:schemeClr val="bg2"/>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3702181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2/3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14349"/>
            <a:ext cx="2571750" cy="985837"/>
          </a:xfrm>
        </p:spPr>
        <p:txBody>
          <a:bodyPr anchor="t">
            <a:noAutofit/>
          </a:bodyPr>
          <a:lstStyle>
            <a:lvl1pPr>
              <a:defRPr sz="28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3371850" y="0"/>
            <a:ext cx="5772150" cy="4629150"/>
          </a:xfrm>
        </p:spPr>
        <p:txBody>
          <a:bodyPr>
            <a:normAutofit/>
          </a:bodyPr>
          <a:lstStyle>
            <a:lvl1pPr>
              <a:defRPr sz="20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457200" y="4767263"/>
            <a:ext cx="2057400" cy="273844"/>
          </a:xfrm>
          <a:prstGeom prst="rect">
            <a:avLst/>
          </a:prstGeom>
        </p:spPr>
        <p:txBody>
          <a:bodyPr/>
          <a:lstStyle>
            <a:lvl1pPr>
              <a:defRPr>
                <a:solidFill>
                  <a:schemeClr val="tx1">
                    <a:lumMod val="40000"/>
                    <a:lumOff val="60000"/>
                  </a:schemeClr>
                </a:solidFill>
              </a:defRPr>
            </a:lvl1pPr>
          </a:lstStyle>
          <a:p>
            <a:fld id="{19D83D04-1D5A-5D4D-9727-9379A1D7954E}" type="datetime3">
              <a:rPr lang="en-US" smtClean="0"/>
              <a:t>19 July 2018</a:t>
            </a:fld>
            <a:endParaRPr lang="en-US" dirty="0"/>
          </a:p>
        </p:txBody>
      </p:sp>
      <p:sp>
        <p:nvSpPr>
          <p:cNvPr id="6" name="Footer Placeholder 5"/>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7" name="Slide Number Placeholder 6"/>
          <p:cNvSpPr>
            <a:spLocks noGrp="1"/>
          </p:cNvSpPr>
          <p:nvPr>
            <p:ph type="sldNum" sz="quarter" idx="12"/>
          </p:nvPr>
        </p:nvSpPr>
        <p:spPr>
          <a:xfrm>
            <a:off x="8001000" y="4767263"/>
            <a:ext cx="685800" cy="273844"/>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9" name="Content Placeholder 6">
            <a:extLst>
              <a:ext uri="{FF2B5EF4-FFF2-40B4-BE49-F238E27FC236}">
                <a16:creationId xmlns="" xmlns:a16="http://schemas.microsoft.com/office/drawing/2014/main" id="{67E03E8A-82C1-CA43-A27A-7E47571CC022}"/>
              </a:ext>
            </a:extLst>
          </p:cNvPr>
          <p:cNvSpPr>
            <a:spLocks noGrp="1"/>
          </p:cNvSpPr>
          <p:nvPr>
            <p:ph sz="quarter" idx="14"/>
          </p:nvPr>
        </p:nvSpPr>
        <p:spPr>
          <a:xfrm>
            <a:off x="457200" y="1638300"/>
            <a:ext cx="2571750" cy="2990850"/>
          </a:xfrm>
        </p:spPr>
        <p:txBody>
          <a:bodyPr>
            <a:noAutofit/>
          </a:bodyPr>
          <a:lstStyle>
            <a:lvl1pPr marL="0" indent="0">
              <a:buNone/>
              <a:defRPr sz="1600">
                <a:solidFill>
                  <a:schemeClr val="bg1"/>
                </a:solidFill>
              </a:defRPr>
            </a:lvl1pPr>
            <a:lvl2pPr marL="338328" indent="0">
              <a:buNone/>
              <a:defRPr sz="1600">
                <a:solidFill>
                  <a:schemeClr val="bg1"/>
                </a:solidFill>
              </a:defRPr>
            </a:lvl2pPr>
            <a:lvl3pPr marL="685800" indent="0">
              <a:buNone/>
              <a:defRPr sz="1600">
                <a:solidFill>
                  <a:schemeClr val="bg1"/>
                </a:solidFill>
              </a:defRPr>
            </a:lvl3pPr>
            <a:lvl4pPr marL="1024128" indent="0">
              <a:buNone/>
              <a:defRPr sz="1600">
                <a:solidFill>
                  <a:schemeClr val="bg1"/>
                </a:solidFill>
              </a:defRPr>
            </a:lvl4pPr>
            <a:lvl5pPr marL="1371600" indent="0">
              <a:buNone/>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 xmlns:a16="http://schemas.microsoft.com/office/drawing/2014/main" id="{B0ECEDCC-39E8-5545-8A07-00545B1919C3}"/>
              </a:ext>
            </a:extLst>
          </p:cNvPr>
          <p:cNvSpPr>
            <a:spLocks noGrp="1"/>
          </p:cNvSpPr>
          <p:nvPr>
            <p:ph type="body" sz="quarter" idx="13"/>
          </p:nvPr>
        </p:nvSpPr>
        <p:spPr>
          <a:xfrm>
            <a:off x="457200" y="247650"/>
            <a:ext cx="2571750" cy="266700"/>
          </a:xfrm>
        </p:spPr>
        <p:txBody>
          <a:bodyPr anchor="t">
            <a:noAutofit/>
          </a:bodyPr>
          <a:lstStyle>
            <a:lvl1pPr marL="0" indent="0">
              <a:buNone/>
              <a:defRPr sz="1200" b="1" cap="all" spc="50" baseline="0">
                <a:solidFill>
                  <a:schemeClr val="tx1">
                    <a:lumMod val="20000"/>
                    <a:lumOff val="80000"/>
                  </a:schemeClr>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33246154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Wide">
    <p:spTree>
      <p:nvGrpSpPr>
        <p:cNvPr id="1" name=""/>
        <p:cNvGrpSpPr/>
        <p:nvPr/>
      </p:nvGrpSpPr>
      <p:grpSpPr>
        <a:xfrm>
          <a:off x="0" y="0"/>
          <a:ext cx="0" cy="0"/>
          <a:chOff x="0" y="0"/>
          <a:chExt cx="0" cy="0"/>
        </a:xfrm>
      </p:grpSpPr>
      <p:sp>
        <p:nvSpPr>
          <p:cNvPr id="2" name="Title 1"/>
          <p:cNvSpPr>
            <a:spLocks noGrp="1"/>
          </p:cNvSpPr>
          <p:nvPr>
            <p:ph type="title"/>
          </p:nvPr>
        </p:nvSpPr>
        <p:spPr>
          <a:xfrm>
            <a:off x="457200" y="514350"/>
            <a:ext cx="7543800" cy="629840"/>
          </a:xfrm>
        </p:spPr>
        <p:txBody>
          <a:bodyPr anchor="t"/>
          <a:lstStyle/>
          <a:p>
            <a:r>
              <a:rPr lang="en-US"/>
              <a:t>Click to edit Master title style</a:t>
            </a:r>
            <a:endParaRPr lang="en-US" dirty="0"/>
          </a:p>
        </p:txBody>
      </p:sp>
      <p:sp>
        <p:nvSpPr>
          <p:cNvPr id="3" name="Content Placeholder 2"/>
          <p:cNvSpPr>
            <a:spLocks noGrp="1"/>
          </p:cNvSpPr>
          <p:nvPr>
            <p:ph idx="1"/>
          </p:nvPr>
        </p:nvSpPr>
        <p:spPr>
          <a:xfrm>
            <a:off x="0" y="1276351"/>
            <a:ext cx="914400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457200" y="4767263"/>
            <a:ext cx="2057400" cy="273844"/>
          </a:xfrm>
          <a:prstGeom prst="rect">
            <a:avLst/>
          </a:prstGeom>
        </p:spPr>
        <p:txBody>
          <a:bodyPr/>
          <a:lstStyle/>
          <a:p>
            <a:fld id="{E8E88E0C-9E8E-7A48-BBCF-3D650AFE8784}" type="datetime3">
              <a:rPr lang="en-US" smtClean="0"/>
              <a:t>19 July 2018</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001000" y="4767263"/>
            <a:ext cx="685800" cy="273844"/>
          </a:xfrm>
          <a:prstGeom prst="rect">
            <a:avLst/>
          </a:prstGeom>
        </p:spPr>
        <p:txBody>
          <a:bodyPr/>
          <a:lstStyle/>
          <a:p>
            <a:fld id="{C9F7588F-6348-F24B-A92C-146CC9ED7FC5}" type="slidenum">
              <a:rPr lang="en-US" smtClean="0"/>
              <a:t>‹#›</a:t>
            </a:fld>
            <a:endParaRPr lang="en-US"/>
          </a:p>
        </p:txBody>
      </p:sp>
      <p:sp>
        <p:nvSpPr>
          <p:cNvPr id="9" name="Text Placeholder 7">
            <a:extLst>
              <a:ext uri="{FF2B5EF4-FFF2-40B4-BE49-F238E27FC236}">
                <a16:creationId xmlns="" xmlns:a16="http://schemas.microsoft.com/office/drawing/2014/main" id="{5D3BA3DF-079C-0947-B14A-408CB0B36DF5}"/>
              </a:ext>
            </a:extLst>
          </p:cNvPr>
          <p:cNvSpPr>
            <a:spLocks noGrp="1"/>
          </p:cNvSpPr>
          <p:nvPr>
            <p:ph type="body" sz="quarter" idx="13"/>
          </p:nvPr>
        </p:nvSpPr>
        <p:spPr>
          <a:xfrm>
            <a:off x="457200" y="247650"/>
            <a:ext cx="7543800" cy="266700"/>
          </a:xfrm>
        </p:spPr>
        <p:txBody>
          <a:bodyPr anchor="t">
            <a:noAutofit/>
          </a:bodyPr>
          <a:lstStyle>
            <a:lvl1pPr marL="0" indent="0">
              <a:buNone/>
              <a:defRPr sz="1200" b="1" cap="all" spc="50" baseline="0">
                <a:solidFill>
                  <a:schemeClr val="bg2"/>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32626886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Wide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14350"/>
            <a:ext cx="7543800" cy="629840"/>
          </a:xfrm>
        </p:spPr>
        <p:txBody>
          <a:bodyPr anchor="t"/>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0" y="1276351"/>
            <a:ext cx="9144000" cy="3352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457200" y="4767263"/>
            <a:ext cx="2057400" cy="273844"/>
          </a:xfrm>
          <a:prstGeom prst="rect">
            <a:avLst/>
          </a:prstGeom>
        </p:spPr>
        <p:txBody>
          <a:bodyPr/>
          <a:lstStyle>
            <a:lvl1pPr>
              <a:defRPr>
                <a:solidFill>
                  <a:schemeClr val="tx1">
                    <a:lumMod val="40000"/>
                    <a:lumOff val="60000"/>
                  </a:schemeClr>
                </a:solidFill>
              </a:defRPr>
            </a:lvl1pPr>
          </a:lstStyle>
          <a:p>
            <a:fld id="{96F03584-8276-1444-99C1-D49BE5D75F4B}" type="datetime3">
              <a:rPr lang="en-US" smtClean="0"/>
              <a:t>19 July 2018</a:t>
            </a:fld>
            <a:endParaRPr lang="en-US" dirty="0"/>
          </a:p>
        </p:txBody>
      </p:sp>
      <p:sp>
        <p:nvSpPr>
          <p:cNvPr id="5" name="Footer Placeholder 4"/>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6" name="Slide Number Placeholder 5"/>
          <p:cNvSpPr>
            <a:spLocks noGrp="1"/>
          </p:cNvSpPr>
          <p:nvPr>
            <p:ph type="sldNum" sz="quarter" idx="12"/>
          </p:nvPr>
        </p:nvSpPr>
        <p:spPr>
          <a:xfrm>
            <a:off x="8001000" y="4767263"/>
            <a:ext cx="685800" cy="273844"/>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9" name="Text Placeholder 7">
            <a:extLst>
              <a:ext uri="{FF2B5EF4-FFF2-40B4-BE49-F238E27FC236}">
                <a16:creationId xmlns="" xmlns:a16="http://schemas.microsoft.com/office/drawing/2014/main" id="{5D3BA3DF-079C-0947-B14A-408CB0B36DF5}"/>
              </a:ext>
            </a:extLst>
          </p:cNvPr>
          <p:cNvSpPr>
            <a:spLocks noGrp="1"/>
          </p:cNvSpPr>
          <p:nvPr>
            <p:ph type="body" sz="quarter" idx="13"/>
          </p:nvPr>
        </p:nvSpPr>
        <p:spPr>
          <a:xfrm>
            <a:off x="457200" y="247650"/>
            <a:ext cx="7543800" cy="266700"/>
          </a:xfrm>
        </p:spPr>
        <p:txBody>
          <a:bodyPr anchor="t">
            <a:noAutofit/>
          </a:bodyPr>
          <a:lstStyle>
            <a:lvl1pPr marL="0" indent="0">
              <a:buNone/>
              <a:defRPr sz="1200" b="1" cap="all" spc="50" baseline="0">
                <a:solidFill>
                  <a:schemeClr val="tx1">
                    <a:lumMod val="20000"/>
                    <a:lumOff val="80000"/>
                  </a:schemeClr>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332707037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Split 2/3">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D25FBB84-672C-3F4C-A7A4-70774D492723}"/>
              </a:ext>
            </a:extLst>
          </p:cNvPr>
          <p:cNvSpPr/>
          <p:nvPr userDrawn="1"/>
        </p:nvSpPr>
        <p:spPr>
          <a:xfrm>
            <a:off x="5791200" y="0"/>
            <a:ext cx="33528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1" y="514351"/>
            <a:ext cx="4994476" cy="647700"/>
          </a:xfrm>
        </p:spPr>
        <p:txBody>
          <a:bodyPr anchor="t">
            <a:normAutofit/>
          </a:bodyPr>
          <a:lstStyle>
            <a:lvl1pPr>
              <a:defRPr sz="2800"/>
            </a:lvl1pPr>
          </a:lstStyle>
          <a:p>
            <a:r>
              <a:rPr lang="en-US"/>
              <a:t>Click to edit Master title style</a:t>
            </a:r>
            <a:endParaRPr lang="en-US" dirty="0"/>
          </a:p>
        </p:txBody>
      </p:sp>
      <p:sp>
        <p:nvSpPr>
          <p:cNvPr id="5" name="Date Placeholder 4"/>
          <p:cNvSpPr>
            <a:spLocks noGrp="1"/>
          </p:cNvSpPr>
          <p:nvPr>
            <p:ph type="dt" sz="half" idx="10"/>
          </p:nvPr>
        </p:nvSpPr>
        <p:spPr>
          <a:xfrm>
            <a:off x="457200" y="4767263"/>
            <a:ext cx="2057400" cy="273844"/>
          </a:xfrm>
          <a:prstGeom prst="rect">
            <a:avLst/>
          </a:prstGeom>
        </p:spPr>
        <p:txBody>
          <a:bodyPr/>
          <a:lstStyle/>
          <a:p>
            <a:fld id="{F1548669-3537-3D48-AEC6-69BEEF4918CE}" type="datetime3">
              <a:rPr lang="en-US" smtClean="0"/>
              <a:t>19 July 2018</a:t>
            </a:fld>
            <a:endParaRPr lang="en-US"/>
          </a:p>
        </p:txBody>
      </p:sp>
      <p:sp>
        <p:nvSpPr>
          <p:cNvPr id="6" name="Footer Placeholder 5"/>
          <p:cNvSpPr>
            <a:spLocks noGrp="1"/>
          </p:cNvSpPr>
          <p:nvPr>
            <p:ph type="ftr" sz="quarter" idx="11"/>
          </p:nvPr>
        </p:nvSpPr>
        <p:spPr>
          <a:xfrm>
            <a:off x="3048000" y="4767263"/>
            <a:ext cx="2403676" cy="273844"/>
          </a:xfrm>
        </p:spPr>
        <p:txBody>
          <a:bodyPr/>
          <a:lstStyle/>
          <a:p>
            <a:endParaRPr lang="en-US" dirty="0"/>
          </a:p>
        </p:txBody>
      </p:sp>
      <p:sp>
        <p:nvSpPr>
          <p:cNvPr id="7" name="Slide Number Placeholder 6"/>
          <p:cNvSpPr>
            <a:spLocks noGrp="1"/>
          </p:cNvSpPr>
          <p:nvPr>
            <p:ph type="sldNum" sz="quarter" idx="12"/>
          </p:nvPr>
        </p:nvSpPr>
        <p:spPr>
          <a:xfrm>
            <a:off x="8001000" y="4767263"/>
            <a:ext cx="685800" cy="273844"/>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dirty="0"/>
          </a:p>
        </p:txBody>
      </p:sp>
      <p:sp>
        <p:nvSpPr>
          <p:cNvPr id="9" name="Content Placeholder 6">
            <a:extLst>
              <a:ext uri="{FF2B5EF4-FFF2-40B4-BE49-F238E27FC236}">
                <a16:creationId xmlns="" xmlns:a16="http://schemas.microsoft.com/office/drawing/2014/main" id="{9E673783-7450-8E4B-8FEC-46DFD0623119}"/>
              </a:ext>
            </a:extLst>
          </p:cNvPr>
          <p:cNvSpPr>
            <a:spLocks noGrp="1"/>
          </p:cNvSpPr>
          <p:nvPr>
            <p:ph sz="quarter" idx="14"/>
          </p:nvPr>
        </p:nvSpPr>
        <p:spPr>
          <a:xfrm>
            <a:off x="457200" y="1276350"/>
            <a:ext cx="4994476"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 xmlns:a16="http://schemas.microsoft.com/office/drawing/2014/main" id="{EBFFF9B9-E60D-C146-94E1-1B365803691C}"/>
              </a:ext>
            </a:extLst>
          </p:cNvPr>
          <p:cNvSpPr>
            <a:spLocks noGrp="1"/>
          </p:cNvSpPr>
          <p:nvPr>
            <p:ph type="body" sz="quarter" idx="13"/>
          </p:nvPr>
        </p:nvSpPr>
        <p:spPr>
          <a:xfrm>
            <a:off x="457200" y="247650"/>
            <a:ext cx="4994476" cy="266700"/>
          </a:xfrm>
        </p:spPr>
        <p:txBody>
          <a:bodyPr anchor="t">
            <a:noAutofit/>
          </a:bodyPr>
          <a:lstStyle>
            <a:lvl1pPr marL="0" indent="0">
              <a:buNone/>
              <a:defRPr sz="1200" b="1" cap="all" spc="50" baseline="0">
                <a:solidFill>
                  <a:schemeClr val="bg2"/>
                </a:solidFill>
              </a:defRPr>
            </a:lvl1pPr>
            <a:lvl2pPr>
              <a:defRPr sz="1000"/>
            </a:lvl2pPr>
            <a:lvl3pPr>
              <a:defRPr sz="1000"/>
            </a:lvl3pPr>
            <a:lvl4pPr>
              <a:defRPr sz="1000"/>
            </a:lvl4pPr>
            <a:lvl5pPr>
              <a:defRPr sz="1000"/>
            </a:lvl5pPr>
          </a:lstStyle>
          <a:p>
            <a:pPr lvl="0"/>
            <a:r>
              <a:rPr lang="en-US"/>
              <a:t>Click to edit Master text styles</a:t>
            </a:r>
          </a:p>
        </p:txBody>
      </p:sp>
      <p:sp>
        <p:nvSpPr>
          <p:cNvPr id="11" name="Content Placeholder 6">
            <a:extLst>
              <a:ext uri="{FF2B5EF4-FFF2-40B4-BE49-F238E27FC236}">
                <a16:creationId xmlns="" xmlns:a16="http://schemas.microsoft.com/office/drawing/2014/main" id="{3D0F9215-7CF7-694C-8919-EFEB8C893A50}"/>
              </a:ext>
            </a:extLst>
          </p:cNvPr>
          <p:cNvSpPr>
            <a:spLocks noGrp="1"/>
          </p:cNvSpPr>
          <p:nvPr>
            <p:ph sz="quarter" idx="15"/>
          </p:nvPr>
        </p:nvSpPr>
        <p:spPr>
          <a:xfrm>
            <a:off x="6096000" y="514350"/>
            <a:ext cx="2590799" cy="4114800"/>
          </a:xfrm>
        </p:spPr>
        <p:txBody>
          <a:bodyPr anchor="ctr"/>
          <a:lstStyle>
            <a:lvl1pPr marL="0" indent="0" algn="l">
              <a:buNone/>
              <a:defRPr>
                <a:solidFill>
                  <a:schemeClr val="bg1"/>
                </a:solidFill>
              </a:defRPr>
            </a:lvl1pPr>
            <a:lvl2pPr marL="338328" indent="0" algn="l">
              <a:buNone/>
              <a:defRPr>
                <a:solidFill>
                  <a:schemeClr val="bg1"/>
                </a:solidFill>
              </a:defRPr>
            </a:lvl2pPr>
            <a:lvl3pPr marL="685800" indent="0" algn="l">
              <a:buNone/>
              <a:defRPr>
                <a:solidFill>
                  <a:schemeClr val="bg1"/>
                </a:solidFill>
              </a:defRPr>
            </a:lvl3pPr>
            <a:lvl4pPr marL="1024128" indent="0" algn="l">
              <a:buNone/>
              <a:defRPr>
                <a:solidFill>
                  <a:schemeClr val="bg1"/>
                </a:solidFill>
              </a:defRPr>
            </a:lvl4pPr>
            <a:lvl5pPr marL="1371600" indent="0" algn="l">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230575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plit 1/2">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D25FBB84-672C-3F4C-A7A4-70774D492723}"/>
              </a:ext>
            </a:extLst>
          </p:cNvPr>
          <p:cNvSpPr/>
          <p:nvPr userDrawn="1"/>
        </p:nvSpPr>
        <p:spPr>
          <a:xfrm>
            <a:off x="4724400" y="0"/>
            <a:ext cx="44196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1" y="514351"/>
            <a:ext cx="3962400" cy="647700"/>
          </a:xfrm>
        </p:spPr>
        <p:txBody>
          <a:bodyPr anchor="t">
            <a:normAutofit/>
          </a:bodyPr>
          <a:lstStyle>
            <a:lvl1pPr>
              <a:defRPr sz="2800"/>
            </a:lvl1pPr>
          </a:lstStyle>
          <a:p>
            <a:r>
              <a:rPr lang="en-US"/>
              <a:t>Click to edit Master title style</a:t>
            </a:r>
            <a:endParaRPr lang="en-US" dirty="0"/>
          </a:p>
        </p:txBody>
      </p:sp>
      <p:sp>
        <p:nvSpPr>
          <p:cNvPr id="5" name="Date Placeholder 4"/>
          <p:cNvSpPr>
            <a:spLocks noGrp="1"/>
          </p:cNvSpPr>
          <p:nvPr>
            <p:ph type="dt" sz="half" idx="10"/>
          </p:nvPr>
        </p:nvSpPr>
        <p:spPr>
          <a:xfrm>
            <a:off x="457200" y="4767263"/>
            <a:ext cx="2057400" cy="273844"/>
          </a:xfrm>
          <a:prstGeom prst="rect">
            <a:avLst/>
          </a:prstGeom>
        </p:spPr>
        <p:txBody>
          <a:bodyPr/>
          <a:lstStyle/>
          <a:p>
            <a:fld id="{2565890D-C554-0B45-A214-73986C52D38E}" type="datetime3">
              <a:rPr lang="en-US" smtClean="0"/>
              <a:t>19 July 2018</a:t>
            </a:fld>
            <a:endParaRPr lang="en-US"/>
          </a:p>
        </p:txBody>
      </p:sp>
      <p:sp>
        <p:nvSpPr>
          <p:cNvPr id="6" name="Footer Placeholder 5"/>
          <p:cNvSpPr>
            <a:spLocks noGrp="1"/>
          </p:cNvSpPr>
          <p:nvPr>
            <p:ph type="ftr" sz="quarter" idx="11"/>
          </p:nvPr>
        </p:nvSpPr>
        <p:spPr>
          <a:xfrm>
            <a:off x="2514600" y="4767263"/>
            <a:ext cx="1905000" cy="273844"/>
          </a:xfrm>
        </p:spPr>
        <p:txBody>
          <a:bodyPr/>
          <a:lstStyle/>
          <a:p>
            <a:endParaRPr lang="en-US" dirty="0"/>
          </a:p>
        </p:txBody>
      </p:sp>
      <p:sp>
        <p:nvSpPr>
          <p:cNvPr id="7" name="Slide Number Placeholder 6"/>
          <p:cNvSpPr>
            <a:spLocks noGrp="1"/>
          </p:cNvSpPr>
          <p:nvPr>
            <p:ph type="sldNum" sz="quarter" idx="12"/>
          </p:nvPr>
        </p:nvSpPr>
        <p:spPr>
          <a:xfrm>
            <a:off x="8001000" y="4767263"/>
            <a:ext cx="685800" cy="273844"/>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dirty="0"/>
          </a:p>
        </p:txBody>
      </p:sp>
      <p:sp>
        <p:nvSpPr>
          <p:cNvPr id="9" name="Content Placeholder 6">
            <a:extLst>
              <a:ext uri="{FF2B5EF4-FFF2-40B4-BE49-F238E27FC236}">
                <a16:creationId xmlns="" xmlns:a16="http://schemas.microsoft.com/office/drawing/2014/main" id="{9E673783-7450-8E4B-8FEC-46DFD0623119}"/>
              </a:ext>
            </a:extLst>
          </p:cNvPr>
          <p:cNvSpPr>
            <a:spLocks noGrp="1"/>
          </p:cNvSpPr>
          <p:nvPr>
            <p:ph sz="quarter" idx="14"/>
          </p:nvPr>
        </p:nvSpPr>
        <p:spPr>
          <a:xfrm>
            <a:off x="457200" y="1276350"/>
            <a:ext cx="396240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 xmlns:a16="http://schemas.microsoft.com/office/drawing/2014/main" id="{EBFFF9B9-E60D-C146-94E1-1B365803691C}"/>
              </a:ext>
            </a:extLst>
          </p:cNvPr>
          <p:cNvSpPr>
            <a:spLocks noGrp="1"/>
          </p:cNvSpPr>
          <p:nvPr>
            <p:ph type="body" sz="quarter" idx="13"/>
          </p:nvPr>
        </p:nvSpPr>
        <p:spPr>
          <a:xfrm>
            <a:off x="457200" y="247650"/>
            <a:ext cx="3962400" cy="266700"/>
          </a:xfrm>
        </p:spPr>
        <p:txBody>
          <a:bodyPr anchor="t">
            <a:noAutofit/>
          </a:bodyPr>
          <a:lstStyle>
            <a:lvl1pPr marL="0" indent="0">
              <a:buNone/>
              <a:defRPr sz="1200" b="1" cap="all" spc="50" baseline="0">
                <a:solidFill>
                  <a:schemeClr val="bg2"/>
                </a:solidFill>
              </a:defRPr>
            </a:lvl1pPr>
            <a:lvl2pPr>
              <a:defRPr sz="1000"/>
            </a:lvl2pPr>
            <a:lvl3pPr>
              <a:defRPr sz="1000"/>
            </a:lvl3pPr>
            <a:lvl4pPr>
              <a:defRPr sz="1000"/>
            </a:lvl4pPr>
            <a:lvl5pPr>
              <a:defRPr sz="1000"/>
            </a:lvl5pPr>
          </a:lstStyle>
          <a:p>
            <a:pPr lvl="0"/>
            <a:r>
              <a:rPr lang="en-US"/>
              <a:t>Click to edit Master text styles</a:t>
            </a:r>
          </a:p>
        </p:txBody>
      </p:sp>
      <p:sp>
        <p:nvSpPr>
          <p:cNvPr id="11" name="Content Placeholder 6">
            <a:extLst>
              <a:ext uri="{FF2B5EF4-FFF2-40B4-BE49-F238E27FC236}">
                <a16:creationId xmlns="" xmlns:a16="http://schemas.microsoft.com/office/drawing/2014/main" id="{3D0F9215-7CF7-694C-8919-EFEB8C893A50}"/>
              </a:ext>
            </a:extLst>
          </p:cNvPr>
          <p:cNvSpPr>
            <a:spLocks noGrp="1"/>
          </p:cNvSpPr>
          <p:nvPr>
            <p:ph sz="quarter" idx="15"/>
          </p:nvPr>
        </p:nvSpPr>
        <p:spPr>
          <a:xfrm>
            <a:off x="5069710" y="514350"/>
            <a:ext cx="3617089" cy="4114800"/>
          </a:xfrm>
        </p:spPr>
        <p:txBody>
          <a:bodyPr anchor="ctr"/>
          <a:lstStyle>
            <a:lvl1pPr marL="0" indent="0">
              <a:buNone/>
              <a:defRPr>
                <a:solidFill>
                  <a:schemeClr val="bg1"/>
                </a:solidFill>
              </a:defRPr>
            </a:lvl1pPr>
            <a:lvl2pPr marL="338328" indent="0">
              <a:buNone/>
              <a:defRPr>
                <a:solidFill>
                  <a:schemeClr val="bg1"/>
                </a:solidFill>
              </a:defRPr>
            </a:lvl2pPr>
            <a:lvl3pPr marL="685800" indent="0">
              <a:buNone/>
              <a:defRPr>
                <a:solidFill>
                  <a:schemeClr val="bg1"/>
                </a:solidFill>
              </a:defRPr>
            </a:lvl3pPr>
            <a:lvl4pPr marL="1024128" indent="0">
              <a:buNone/>
              <a:defRPr>
                <a:solidFill>
                  <a:schemeClr val="bg1"/>
                </a:solidFill>
              </a:defRPr>
            </a:lvl4pPr>
            <a:lvl5pPr marL="1371600" indent="0">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6982240"/>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plit 1/3">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D25FBB84-672C-3F4C-A7A4-70774D492723}"/>
              </a:ext>
            </a:extLst>
          </p:cNvPr>
          <p:cNvSpPr/>
          <p:nvPr userDrawn="1"/>
        </p:nvSpPr>
        <p:spPr>
          <a:xfrm>
            <a:off x="3352800" y="0"/>
            <a:ext cx="57912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a:xfrm>
            <a:off x="457200" y="4767263"/>
            <a:ext cx="2057400" cy="273844"/>
          </a:xfrm>
          <a:prstGeom prst="rect">
            <a:avLst/>
          </a:prstGeom>
        </p:spPr>
        <p:txBody>
          <a:bodyPr/>
          <a:lstStyle/>
          <a:p>
            <a:fld id="{6226F000-0323-5D40-A73A-AFCE231EA21C}" type="datetime3">
              <a:rPr lang="en-US" smtClean="0"/>
              <a:t>19 July 2018</a:t>
            </a:fld>
            <a:endParaRPr lang="en-US"/>
          </a:p>
        </p:txBody>
      </p:sp>
      <p:sp>
        <p:nvSpPr>
          <p:cNvPr id="6" name="Footer Placeholder 5"/>
          <p:cNvSpPr>
            <a:spLocks noGrp="1"/>
          </p:cNvSpPr>
          <p:nvPr>
            <p:ph type="ftr" sz="quarter" idx="11"/>
          </p:nvPr>
        </p:nvSpPr>
        <p:spPr>
          <a:xfrm>
            <a:off x="3692324" y="4767263"/>
            <a:ext cx="2403676" cy="273844"/>
          </a:xfrm>
        </p:spPr>
        <p:txBody>
          <a:bodyPr/>
          <a:lstStyle>
            <a:lvl1pPr>
              <a:defRPr>
                <a:solidFill>
                  <a:schemeClr val="tx1">
                    <a:lumMod val="40000"/>
                    <a:lumOff val="60000"/>
                  </a:schemeClr>
                </a:solidFill>
              </a:defRPr>
            </a:lvl1pPr>
          </a:lstStyle>
          <a:p>
            <a:endParaRPr lang="en-US" dirty="0"/>
          </a:p>
        </p:txBody>
      </p:sp>
      <p:sp>
        <p:nvSpPr>
          <p:cNvPr id="7" name="Slide Number Placeholder 6"/>
          <p:cNvSpPr>
            <a:spLocks noGrp="1"/>
          </p:cNvSpPr>
          <p:nvPr>
            <p:ph type="sldNum" sz="quarter" idx="12"/>
          </p:nvPr>
        </p:nvSpPr>
        <p:spPr>
          <a:xfrm>
            <a:off x="8001000" y="4767263"/>
            <a:ext cx="685800" cy="273844"/>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dirty="0"/>
          </a:p>
        </p:txBody>
      </p:sp>
      <p:sp>
        <p:nvSpPr>
          <p:cNvPr id="11" name="Content Placeholder 6">
            <a:extLst>
              <a:ext uri="{FF2B5EF4-FFF2-40B4-BE49-F238E27FC236}">
                <a16:creationId xmlns="" xmlns:a16="http://schemas.microsoft.com/office/drawing/2014/main" id="{3D0F9215-7CF7-694C-8919-EFEB8C893A50}"/>
              </a:ext>
            </a:extLst>
          </p:cNvPr>
          <p:cNvSpPr>
            <a:spLocks noGrp="1"/>
          </p:cNvSpPr>
          <p:nvPr>
            <p:ph sz="quarter" idx="15"/>
          </p:nvPr>
        </p:nvSpPr>
        <p:spPr>
          <a:xfrm>
            <a:off x="3692324" y="514350"/>
            <a:ext cx="4994475" cy="4114800"/>
          </a:xfrm>
        </p:spPr>
        <p:txBody>
          <a:bodyPr anchor="ctr"/>
          <a:lstStyle>
            <a:lvl1pPr marL="0" indent="0">
              <a:buNone/>
              <a:defRPr>
                <a:solidFill>
                  <a:schemeClr val="bg1"/>
                </a:solidFill>
              </a:defRPr>
            </a:lvl1pPr>
            <a:lvl2pPr marL="338328" indent="0">
              <a:buNone/>
              <a:defRPr>
                <a:solidFill>
                  <a:schemeClr val="bg1"/>
                </a:solidFill>
              </a:defRPr>
            </a:lvl2pPr>
            <a:lvl3pPr marL="685800" indent="0">
              <a:buNone/>
              <a:defRPr>
                <a:solidFill>
                  <a:schemeClr val="bg1"/>
                </a:solidFill>
              </a:defRPr>
            </a:lvl3pPr>
            <a:lvl4pPr marL="1024128" indent="0">
              <a:buNone/>
              <a:defRPr>
                <a:solidFill>
                  <a:schemeClr val="bg1"/>
                </a:solidFill>
              </a:defRPr>
            </a:lvl4pPr>
            <a:lvl5pPr marL="1371600" indent="0">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
            <a:extLst>
              <a:ext uri="{FF2B5EF4-FFF2-40B4-BE49-F238E27FC236}">
                <a16:creationId xmlns="" xmlns:a16="http://schemas.microsoft.com/office/drawing/2014/main" id="{15EB4C65-0043-874A-864A-C95B64D3195B}"/>
              </a:ext>
            </a:extLst>
          </p:cNvPr>
          <p:cNvSpPr>
            <a:spLocks noGrp="1"/>
          </p:cNvSpPr>
          <p:nvPr>
            <p:ph type="title"/>
          </p:nvPr>
        </p:nvSpPr>
        <p:spPr>
          <a:xfrm>
            <a:off x="457200" y="514350"/>
            <a:ext cx="2571750" cy="647700"/>
          </a:xfrm>
        </p:spPr>
        <p:txBody>
          <a:bodyPr anchor="t">
            <a:noAutofit/>
          </a:bodyPr>
          <a:lstStyle>
            <a:lvl1pPr>
              <a:defRPr sz="2800"/>
            </a:lvl1pPr>
          </a:lstStyle>
          <a:p>
            <a:r>
              <a:rPr lang="en-US"/>
              <a:t>Click to edit Master title style</a:t>
            </a:r>
            <a:endParaRPr lang="en-US" dirty="0"/>
          </a:p>
        </p:txBody>
      </p:sp>
      <p:sp>
        <p:nvSpPr>
          <p:cNvPr id="13" name="Content Placeholder 6">
            <a:extLst>
              <a:ext uri="{FF2B5EF4-FFF2-40B4-BE49-F238E27FC236}">
                <a16:creationId xmlns="" xmlns:a16="http://schemas.microsoft.com/office/drawing/2014/main" id="{4516BD91-5D0B-F146-9E8A-B5D6EB7DA282}"/>
              </a:ext>
            </a:extLst>
          </p:cNvPr>
          <p:cNvSpPr>
            <a:spLocks noGrp="1"/>
          </p:cNvSpPr>
          <p:nvPr>
            <p:ph sz="quarter" idx="14"/>
          </p:nvPr>
        </p:nvSpPr>
        <p:spPr>
          <a:xfrm>
            <a:off x="457200" y="1276350"/>
            <a:ext cx="2571750" cy="3352799"/>
          </a:xfrm>
        </p:spPr>
        <p:txBody>
          <a:bodyPr>
            <a:noAutofit/>
          </a:bodyPr>
          <a:lstStyle>
            <a:lvl1pPr marL="0" indent="0">
              <a:buNone/>
              <a:defRPr sz="1400"/>
            </a:lvl1pPr>
            <a:lvl2pPr marL="338328" indent="0">
              <a:buNone/>
              <a:defRPr sz="1400"/>
            </a:lvl2pPr>
            <a:lvl3pPr marL="685800" indent="0">
              <a:buNone/>
              <a:defRPr sz="1400"/>
            </a:lvl3pPr>
            <a:lvl4pPr marL="1024128" indent="0">
              <a:buNone/>
              <a:defRPr sz="1400"/>
            </a:lvl4pPr>
            <a:lvl5pPr marL="1371600" indent="0">
              <a:buNone/>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7">
            <a:extLst>
              <a:ext uri="{FF2B5EF4-FFF2-40B4-BE49-F238E27FC236}">
                <a16:creationId xmlns="" xmlns:a16="http://schemas.microsoft.com/office/drawing/2014/main" id="{923D814B-1F62-5848-AF4F-13F1D0486BA9}"/>
              </a:ext>
            </a:extLst>
          </p:cNvPr>
          <p:cNvSpPr>
            <a:spLocks noGrp="1"/>
          </p:cNvSpPr>
          <p:nvPr>
            <p:ph type="body" sz="quarter" idx="13"/>
          </p:nvPr>
        </p:nvSpPr>
        <p:spPr>
          <a:xfrm>
            <a:off x="457200" y="247650"/>
            <a:ext cx="2571750" cy="266700"/>
          </a:xfrm>
        </p:spPr>
        <p:txBody>
          <a:bodyPr anchor="t">
            <a:noAutofit/>
          </a:bodyPr>
          <a:lstStyle>
            <a:lvl1pPr marL="0" indent="0">
              <a:buNone/>
              <a:defRPr sz="1200" b="1" cap="all" spc="50" baseline="0">
                <a:solidFill>
                  <a:schemeClr val="bg2"/>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4285078087"/>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057400" cy="273844"/>
          </a:xfrm>
          <a:prstGeom prst="rect">
            <a:avLst/>
          </a:prstGeom>
        </p:spPr>
        <p:txBody>
          <a:bodyPr/>
          <a:lstStyle/>
          <a:p>
            <a:fld id="{91641FC7-B538-F548-80EB-C6718C1A7D14}" type="datetime3">
              <a:rPr lang="en-US" smtClean="0"/>
              <a:t>19 July 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8001000" y="4767263"/>
            <a:ext cx="685800" cy="273844"/>
          </a:xfrm>
          <a:prstGeom prst="rect">
            <a:avLst/>
          </a:prstGeom>
        </p:spPr>
        <p:txBody>
          <a:bodyPr/>
          <a:lstStyle/>
          <a:p>
            <a:fld id="{C9F7588F-6348-F24B-A92C-146CC9ED7FC5}" type="slidenum">
              <a:rPr lang="en-US" smtClean="0"/>
              <a:t>‹#›</a:t>
            </a:fld>
            <a:endParaRPr lang="en-US"/>
          </a:p>
        </p:txBody>
      </p:sp>
    </p:spTree>
    <p:extLst>
      <p:ext uri="{BB962C8B-B14F-4D97-AF65-F5344CB8AC3E}">
        <p14:creationId xmlns:p14="http://schemas.microsoft.com/office/powerpoint/2010/main" val="5867509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2"/>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 xmlns:a16="http://schemas.microsoft.com/office/drawing/2014/main" id="{A86114EA-0D00-BC46-A5D4-ACF5B72038B0}"/>
              </a:ext>
            </a:extLst>
          </p:cNvPr>
          <p:cNvPicPr>
            <a:picLocks noChangeAspect="1"/>
          </p:cNvPicPr>
          <p:nvPr userDrawn="1"/>
        </p:nvPicPr>
        <p:blipFill>
          <a:blip r:embed="rId2">
            <a:alphaModFix amt="10000"/>
            <a:extLst>
              <a:ext uri="{28A0092B-C50C-407E-A947-70E740481C1C}">
                <a14:useLocalDpi xmlns:a14="http://schemas.microsoft.com/office/drawing/2010/main"/>
              </a:ext>
            </a:extLst>
          </a:blip>
          <a:stretch>
            <a:fillRect/>
          </a:stretch>
        </p:blipFill>
        <p:spPr>
          <a:xfrm>
            <a:off x="0" y="4584"/>
            <a:ext cx="9144000" cy="5134332"/>
          </a:xfrm>
          <a:prstGeom prst="rect">
            <a:avLst/>
          </a:prstGeom>
        </p:spPr>
      </p:pic>
      <p:sp>
        <p:nvSpPr>
          <p:cNvPr id="2" name="Title 1"/>
          <p:cNvSpPr>
            <a:spLocks noGrp="1"/>
          </p:cNvSpPr>
          <p:nvPr>
            <p:ph type="title"/>
          </p:nvPr>
        </p:nvSpPr>
        <p:spPr>
          <a:xfrm>
            <a:off x="457200" y="1276350"/>
            <a:ext cx="7543800" cy="1659112"/>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4" name="Date Placeholder 3"/>
          <p:cNvSpPr>
            <a:spLocks noGrp="1"/>
          </p:cNvSpPr>
          <p:nvPr>
            <p:ph type="dt" sz="half" idx="10"/>
          </p:nvPr>
        </p:nvSpPr>
        <p:spPr>
          <a:xfrm>
            <a:off x="457200" y="4767263"/>
            <a:ext cx="2057400" cy="273844"/>
          </a:xfrm>
          <a:prstGeom prst="rect">
            <a:avLst/>
          </a:prstGeom>
        </p:spPr>
        <p:txBody>
          <a:bodyPr/>
          <a:lstStyle>
            <a:lvl1pPr>
              <a:defRPr>
                <a:solidFill>
                  <a:schemeClr val="tx1">
                    <a:lumMod val="40000"/>
                    <a:lumOff val="60000"/>
                  </a:schemeClr>
                </a:solidFill>
              </a:defRPr>
            </a:lvl1pPr>
          </a:lstStyle>
          <a:p>
            <a:fld id="{C71D1D59-DAF4-234F-B337-E721F80E8FC6}" type="datetime3">
              <a:rPr lang="en-US" smtClean="0"/>
              <a:t>19 July 2018</a:t>
            </a:fld>
            <a:endParaRPr lang="en-US" dirty="0"/>
          </a:p>
        </p:txBody>
      </p:sp>
      <p:sp>
        <p:nvSpPr>
          <p:cNvPr id="5" name="Footer Placeholder 4"/>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6" name="Slide Number Placeholder 5"/>
          <p:cNvSpPr>
            <a:spLocks noGrp="1"/>
          </p:cNvSpPr>
          <p:nvPr>
            <p:ph type="sldNum" sz="quarter" idx="12"/>
          </p:nvPr>
        </p:nvSpPr>
        <p:spPr>
          <a:xfrm>
            <a:off x="8001000" y="4767263"/>
            <a:ext cx="685800" cy="273844"/>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13" name="Text Placeholder 12">
            <a:extLst>
              <a:ext uri="{FF2B5EF4-FFF2-40B4-BE49-F238E27FC236}">
                <a16:creationId xmlns="" xmlns:a16="http://schemas.microsoft.com/office/drawing/2014/main" id="{BFD32B6E-CB65-6444-AC6F-B99C81A5FF95}"/>
              </a:ext>
            </a:extLst>
          </p:cNvPr>
          <p:cNvSpPr>
            <a:spLocks noGrp="1"/>
          </p:cNvSpPr>
          <p:nvPr>
            <p:ph type="body" sz="quarter" idx="14"/>
          </p:nvPr>
        </p:nvSpPr>
        <p:spPr>
          <a:xfrm>
            <a:off x="457200" y="2971975"/>
            <a:ext cx="7543800" cy="502745"/>
          </a:xfrm>
        </p:spPr>
        <p:txBody>
          <a:bodyPr/>
          <a:lstStyle>
            <a:lvl1pPr marL="0" indent="0">
              <a:buNone/>
              <a:defRPr>
                <a:solidFill>
                  <a:schemeClr val="bg1"/>
                </a:solidFill>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817186059"/>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dark">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057400" cy="273844"/>
          </a:xfrm>
          <a:prstGeom prst="rect">
            <a:avLst/>
          </a:prstGeom>
        </p:spPr>
        <p:txBody>
          <a:bodyPr/>
          <a:lstStyle>
            <a:lvl1pPr>
              <a:defRPr>
                <a:solidFill>
                  <a:schemeClr val="tx1">
                    <a:lumMod val="40000"/>
                    <a:lumOff val="60000"/>
                  </a:schemeClr>
                </a:solidFill>
              </a:defRPr>
            </a:lvl1pPr>
          </a:lstStyle>
          <a:p>
            <a:fld id="{F2BE8D8B-9FB4-8D42-BC0F-E1F202DF91B0}" type="datetime3">
              <a:rPr lang="en-US" smtClean="0"/>
              <a:t>19 July 2018</a:t>
            </a:fld>
            <a:endParaRPr lang="en-US" dirty="0"/>
          </a:p>
        </p:txBody>
      </p:sp>
      <p:sp>
        <p:nvSpPr>
          <p:cNvPr id="3" name="Footer Placeholder 2"/>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4" name="Slide Number Placeholder 3"/>
          <p:cNvSpPr>
            <a:spLocks noGrp="1"/>
          </p:cNvSpPr>
          <p:nvPr>
            <p:ph type="sldNum" sz="quarter" idx="12"/>
          </p:nvPr>
        </p:nvSpPr>
        <p:spPr>
          <a:xfrm>
            <a:off x="8001000" y="4767263"/>
            <a:ext cx="685800" cy="273844"/>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Tree>
    <p:extLst>
      <p:ext uri="{BB962C8B-B14F-4D97-AF65-F5344CB8AC3E}">
        <p14:creationId xmlns:p14="http://schemas.microsoft.com/office/powerpoint/2010/main" val="205038437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g Idea">
    <p:spTree>
      <p:nvGrpSpPr>
        <p:cNvPr id="1" name=""/>
        <p:cNvGrpSpPr/>
        <p:nvPr/>
      </p:nvGrpSpPr>
      <p:grpSpPr>
        <a:xfrm>
          <a:off x="0" y="0"/>
          <a:ext cx="0" cy="0"/>
          <a:chOff x="0" y="0"/>
          <a:chExt cx="0" cy="0"/>
        </a:xfrm>
      </p:grpSpPr>
      <p:sp>
        <p:nvSpPr>
          <p:cNvPr id="4" name="Footer Placeholder 3">
            <a:extLst>
              <a:ext uri="{FF2B5EF4-FFF2-40B4-BE49-F238E27FC236}">
                <a16:creationId xmlns="" xmlns:a16="http://schemas.microsoft.com/office/drawing/2014/main" id="{EF73004D-8F3E-ED45-9503-A4A8B6605F8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43396A5E-11B5-9849-9A28-CDB9F441EA66}"/>
              </a:ext>
            </a:extLst>
          </p:cNvPr>
          <p:cNvSpPr>
            <a:spLocks noGrp="1"/>
          </p:cNvSpPr>
          <p:nvPr>
            <p:ph type="sldNum" sz="quarter" idx="12"/>
          </p:nvPr>
        </p:nvSpPr>
        <p:spPr/>
        <p:txBody>
          <a:bodyPr/>
          <a:lstStyle/>
          <a:p>
            <a:fld id="{C9F7588F-6348-F24B-A92C-146CC9ED7FC5}" type="slidenum">
              <a:rPr lang="en-US" smtClean="0"/>
              <a:pPr/>
              <a:t>‹#›</a:t>
            </a:fld>
            <a:endParaRPr lang="en-US"/>
          </a:p>
        </p:txBody>
      </p:sp>
      <p:sp>
        <p:nvSpPr>
          <p:cNvPr id="7" name="Content Placeholder 6">
            <a:extLst>
              <a:ext uri="{FF2B5EF4-FFF2-40B4-BE49-F238E27FC236}">
                <a16:creationId xmlns="" xmlns:a16="http://schemas.microsoft.com/office/drawing/2014/main" id="{2E49152D-53F3-6943-AAFE-FE10F1F9D299}"/>
              </a:ext>
            </a:extLst>
          </p:cNvPr>
          <p:cNvSpPr>
            <a:spLocks noGrp="1"/>
          </p:cNvSpPr>
          <p:nvPr>
            <p:ph sz="quarter" idx="13"/>
          </p:nvPr>
        </p:nvSpPr>
        <p:spPr>
          <a:xfrm>
            <a:off x="457200" y="247650"/>
            <a:ext cx="8229600" cy="4381500"/>
          </a:xfrm>
        </p:spPr>
        <p:txBody>
          <a:bodyPr anchor="ctr">
            <a:normAutofit/>
          </a:bodyPr>
          <a:lstStyle>
            <a:lvl1pPr marL="0" indent="0">
              <a:buNone/>
              <a:defRPr sz="2800"/>
            </a:lvl1pPr>
            <a:lvl2pPr marL="342900" indent="0">
              <a:buNone/>
              <a:defRPr sz="2800"/>
            </a:lvl2pPr>
            <a:lvl3pPr marL="685800" indent="0">
              <a:buNone/>
              <a:defRPr sz="2800"/>
            </a:lvl3pPr>
            <a:lvl4pPr marL="1028700" indent="0">
              <a:buNone/>
              <a:defRPr sz="2800"/>
            </a:lvl4pPr>
            <a:lvl5pPr marL="1371600" indent="0">
              <a:buNone/>
              <a:defRPr sz="2800"/>
            </a:lvl5pPr>
          </a:lstStyle>
          <a:p>
            <a:pPr lvl="0"/>
            <a:r>
              <a:rPr lang="en-US"/>
              <a:t>Click to edit Master text styles</a:t>
            </a:r>
          </a:p>
        </p:txBody>
      </p:sp>
    </p:spTree>
    <p:extLst>
      <p:ext uri="{BB962C8B-B14F-4D97-AF65-F5344CB8AC3E}">
        <p14:creationId xmlns:p14="http://schemas.microsoft.com/office/powerpoint/2010/main" val="199081841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g Idea dark">
    <p:bg>
      <p:bgPr>
        <a:solidFill>
          <a:schemeClr val="accent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 xmlns:a16="http://schemas.microsoft.com/office/drawing/2014/main" id="{02BFF2BF-18C7-8947-B0DD-293B386CD409}"/>
              </a:ext>
            </a:extLst>
          </p:cNvPr>
          <p:cNvSpPr>
            <a:spLocks noGrp="1"/>
          </p:cNvSpPr>
          <p:nvPr>
            <p:ph type="dt" sz="half" idx="10"/>
          </p:nvPr>
        </p:nvSpPr>
        <p:spPr>
          <a:xfrm>
            <a:off x="457200" y="4767263"/>
            <a:ext cx="2057400" cy="273844"/>
          </a:xfrm>
          <a:prstGeom prst="rect">
            <a:avLst/>
          </a:prstGeom>
        </p:spPr>
        <p:txBody>
          <a:bodyPr/>
          <a:lstStyle>
            <a:lvl1pPr>
              <a:defRPr>
                <a:solidFill>
                  <a:schemeClr val="tx1">
                    <a:lumMod val="40000"/>
                    <a:lumOff val="60000"/>
                  </a:schemeClr>
                </a:solidFill>
              </a:defRPr>
            </a:lvl1pPr>
          </a:lstStyle>
          <a:p>
            <a:fld id="{BE324FA9-DA9E-7640-8A4A-32800FF2288F}" type="datetime3">
              <a:rPr lang="en-US" smtClean="0"/>
              <a:t>19 July 2018</a:t>
            </a:fld>
            <a:endParaRPr lang="en-US" dirty="0"/>
          </a:p>
        </p:txBody>
      </p:sp>
      <p:sp>
        <p:nvSpPr>
          <p:cNvPr id="4" name="Footer Placeholder 3">
            <a:extLst>
              <a:ext uri="{FF2B5EF4-FFF2-40B4-BE49-F238E27FC236}">
                <a16:creationId xmlns="" xmlns:a16="http://schemas.microsoft.com/office/drawing/2014/main" id="{EF73004D-8F3E-ED45-9503-A4A8B6605F87}"/>
              </a:ext>
            </a:extLst>
          </p:cNvPr>
          <p:cNvSpPr>
            <a:spLocks noGrp="1"/>
          </p:cNvSpPr>
          <p:nvPr>
            <p:ph type="ftr" sz="quarter" idx="11"/>
          </p:nvPr>
        </p:nvSpPr>
        <p:spPr/>
        <p:txBody>
          <a:bodyPr/>
          <a:lstStyle>
            <a:lvl1pPr>
              <a:defRPr>
                <a:solidFill>
                  <a:schemeClr val="tx1">
                    <a:lumMod val="40000"/>
                    <a:lumOff val="60000"/>
                  </a:schemeClr>
                </a:solidFill>
              </a:defRPr>
            </a:lvl1pPr>
          </a:lstStyle>
          <a:p>
            <a:endParaRPr lang="en-US" dirty="0"/>
          </a:p>
        </p:txBody>
      </p:sp>
      <p:sp>
        <p:nvSpPr>
          <p:cNvPr id="5" name="Slide Number Placeholder 4">
            <a:extLst>
              <a:ext uri="{FF2B5EF4-FFF2-40B4-BE49-F238E27FC236}">
                <a16:creationId xmlns="" xmlns:a16="http://schemas.microsoft.com/office/drawing/2014/main" id="{43396A5E-11B5-9849-9A28-CDB9F441EA66}"/>
              </a:ext>
            </a:extLst>
          </p:cNvPr>
          <p:cNvSpPr>
            <a:spLocks noGrp="1"/>
          </p:cNvSpPr>
          <p:nvPr>
            <p:ph type="sldNum" sz="quarter" idx="12"/>
          </p:nvPr>
        </p:nvSpPr>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7" name="Content Placeholder 6">
            <a:extLst>
              <a:ext uri="{FF2B5EF4-FFF2-40B4-BE49-F238E27FC236}">
                <a16:creationId xmlns="" xmlns:a16="http://schemas.microsoft.com/office/drawing/2014/main" id="{2E49152D-53F3-6943-AAFE-FE10F1F9D299}"/>
              </a:ext>
            </a:extLst>
          </p:cNvPr>
          <p:cNvSpPr>
            <a:spLocks noGrp="1"/>
          </p:cNvSpPr>
          <p:nvPr>
            <p:ph sz="quarter" idx="13"/>
          </p:nvPr>
        </p:nvSpPr>
        <p:spPr>
          <a:xfrm>
            <a:off x="457200" y="247650"/>
            <a:ext cx="8229600" cy="4381500"/>
          </a:xfrm>
        </p:spPr>
        <p:txBody>
          <a:bodyPr anchor="ctr">
            <a:normAutofit/>
          </a:bodyPr>
          <a:lstStyle>
            <a:lvl1pPr marL="0" indent="0">
              <a:buNone/>
              <a:defRPr sz="2800">
                <a:solidFill>
                  <a:schemeClr val="bg1"/>
                </a:solidFill>
              </a:defRPr>
            </a:lvl1pPr>
            <a:lvl2pPr marL="342900" indent="0">
              <a:buNone/>
              <a:defRPr sz="2800"/>
            </a:lvl2pPr>
            <a:lvl3pPr marL="685800" indent="0">
              <a:buNone/>
              <a:defRPr sz="2800"/>
            </a:lvl3pPr>
            <a:lvl4pPr marL="1028700" indent="0">
              <a:buNone/>
              <a:defRPr sz="2800"/>
            </a:lvl4pPr>
            <a:lvl5pPr marL="1371600" indent="0">
              <a:buNone/>
              <a:defRPr sz="2800"/>
            </a:lvl5pPr>
          </a:lstStyle>
          <a:p>
            <a:pPr lvl="0"/>
            <a:r>
              <a:rPr lang="en-US"/>
              <a:t>Click to edit Master text styles</a:t>
            </a:r>
          </a:p>
        </p:txBody>
      </p:sp>
    </p:spTree>
    <p:extLst>
      <p:ext uri="{BB962C8B-B14F-4D97-AF65-F5344CB8AC3E}">
        <p14:creationId xmlns:p14="http://schemas.microsoft.com/office/powerpoint/2010/main" val="425776551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4350"/>
            <a:ext cx="7543800" cy="629840"/>
          </a:xfrm>
        </p:spPr>
        <p:txBody>
          <a:bodyPr anchor="t"/>
          <a:lstStyle/>
          <a:p>
            <a:r>
              <a:rPr lang="en-US"/>
              <a:t>Click to edit Master title style</a:t>
            </a:r>
            <a:endParaRPr lang="en-US" dirty="0"/>
          </a:p>
        </p:txBody>
      </p:sp>
      <p:sp>
        <p:nvSpPr>
          <p:cNvPr id="3" name="Content Placeholder 2"/>
          <p:cNvSpPr>
            <a:spLocks noGrp="1"/>
          </p:cNvSpPr>
          <p:nvPr>
            <p:ph idx="1"/>
          </p:nvPr>
        </p:nvSpPr>
        <p:spPr>
          <a:xfrm>
            <a:off x="457200" y="1276351"/>
            <a:ext cx="754380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001000" y="4767263"/>
            <a:ext cx="685800" cy="273844"/>
          </a:xfrm>
          <a:prstGeom prst="rect">
            <a:avLst/>
          </a:prstGeom>
        </p:spPr>
        <p:txBody>
          <a:bodyPr/>
          <a:lstStyle/>
          <a:p>
            <a:fld id="{C9F7588F-6348-F24B-A92C-146CC9ED7FC5}" type="slidenum">
              <a:rPr lang="en-US" smtClean="0"/>
              <a:t>‹#›</a:t>
            </a:fld>
            <a:endParaRPr lang="en-US"/>
          </a:p>
        </p:txBody>
      </p:sp>
      <p:sp>
        <p:nvSpPr>
          <p:cNvPr id="8" name="Text Placeholder 7">
            <a:extLst>
              <a:ext uri="{FF2B5EF4-FFF2-40B4-BE49-F238E27FC236}">
                <a16:creationId xmlns="" xmlns:a16="http://schemas.microsoft.com/office/drawing/2014/main" id="{D2B6573B-C9A5-FA4C-93D9-C3ECE5A4EE7C}"/>
              </a:ext>
            </a:extLst>
          </p:cNvPr>
          <p:cNvSpPr>
            <a:spLocks noGrp="1"/>
          </p:cNvSpPr>
          <p:nvPr>
            <p:ph type="body" sz="quarter" idx="13"/>
          </p:nvPr>
        </p:nvSpPr>
        <p:spPr>
          <a:xfrm>
            <a:off x="457200" y="247650"/>
            <a:ext cx="7543800" cy="266700"/>
          </a:xfrm>
        </p:spPr>
        <p:txBody>
          <a:bodyPr anchor="t">
            <a:noAutofit/>
          </a:bodyPr>
          <a:lstStyle>
            <a:lvl1pPr marL="0" indent="0">
              <a:buNone/>
              <a:defRPr sz="1200" b="1" cap="all" spc="50" baseline="0">
                <a:solidFill>
                  <a:schemeClr val="bg2"/>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162359401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14350"/>
            <a:ext cx="7543800" cy="629840"/>
          </a:xfrm>
        </p:spPr>
        <p:txBody>
          <a:bodyPr anchor="t"/>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457200" y="1276351"/>
            <a:ext cx="7543800" cy="3352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457200" y="4767263"/>
            <a:ext cx="2057400" cy="273844"/>
          </a:xfrm>
          <a:prstGeom prst="rect">
            <a:avLst/>
          </a:prstGeom>
        </p:spPr>
        <p:txBody>
          <a:bodyPr/>
          <a:lstStyle>
            <a:lvl1pPr>
              <a:defRPr>
                <a:solidFill>
                  <a:schemeClr val="tx1">
                    <a:lumMod val="40000"/>
                    <a:lumOff val="60000"/>
                  </a:schemeClr>
                </a:solidFill>
              </a:defRPr>
            </a:lvl1pPr>
          </a:lstStyle>
          <a:p>
            <a:fld id="{5F8FB4D2-D8B1-854E-8E32-7E50F3EA39D2}" type="datetime3">
              <a:rPr lang="en-US" smtClean="0"/>
              <a:t>19 July 2018</a:t>
            </a:fld>
            <a:endParaRPr lang="en-US" dirty="0"/>
          </a:p>
        </p:txBody>
      </p:sp>
      <p:sp>
        <p:nvSpPr>
          <p:cNvPr id="5" name="Footer Placeholder 4"/>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6" name="Slide Number Placeholder 5"/>
          <p:cNvSpPr>
            <a:spLocks noGrp="1"/>
          </p:cNvSpPr>
          <p:nvPr>
            <p:ph type="sldNum" sz="quarter" idx="12"/>
          </p:nvPr>
        </p:nvSpPr>
        <p:spPr>
          <a:xfrm>
            <a:off x="8001000" y="4767263"/>
            <a:ext cx="685800" cy="273844"/>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8" name="Text Placeholder 7">
            <a:extLst>
              <a:ext uri="{FF2B5EF4-FFF2-40B4-BE49-F238E27FC236}">
                <a16:creationId xmlns="" xmlns:a16="http://schemas.microsoft.com/office/drawing/2014/main" id="{D2B6573B-C9A5-FA4C-93D9-C3ECE5A4EE7C}"/>
              </a:ext>
            </a:extLst>
          </p:cNvPr>
          <p:cNvSpPr>
            <a:spLocks noGrp="1"/>
          </p:cNvSpPr>
          <p:nvPr>
            <p:ph type="body" sz="quarter" idx="13"/>
          </p:nvPr>
        </p:nvSpPr>
        <p:spPr>
          <a:xfrm>
            <a:off x="457200" y="247650"/>
            <a:ext cx="7543800" cy="266700"/>
          </a:xfrm>
        </p:spPr>
        <p:txBody>
          <a:bodyPr anchor="t">
            <a:noAutofit/>
          </a:bodyPr>
          <a:lstStyle>
            <a:lvl1pPr marL="0" indent="0">
              <a:buNone/>
              <a:defRPr sz="1200" b="1" cap="all" spc="50" baseline="0">
                <a:solidFill>
                  <a:schemeClr val="tx1">
                    <a:lumMod val="20000"/>
                    <a:lumOff val="80000"/>
                  </a:schemeClr>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333304774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t>Click to edit Master title style</a:t>
            </a:r>
            <a:endParaRPr lang="en-US" dirty="0"/>
          </a:p>
        </p:txBody>
      </p:sp>
      <p:sp>
        <p:nvSpPr>
          <p:cNvPr id="3" name="Content Placeholder 2"/>
          <p:cNvSpPr>
            <a:spLocks noGrp="1"/>
          </p:cNvSpPr>
          <p:nvPr>
            <p:ph sz="half" idx="1"/>
          </p:nvPr>
        </p:nvSpPr>
        <p:spPr>
          <a:xfrm>
            <a:off x="457200" y="1856790"/>
            <a:ext cx="3962400" cy="27759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24400" y="1856790"/>
            <a:ext cx="3962400" cy="27759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01000" y="4767263"/>
            <a:ext cx="685800" cy="273844"/>
          </a:xfrm>
          <a:prstGeom prst="rect">
            <a:avLst/>
          </a:prstGeom>
        </p:spPr>
        <p:txBody>
          <a:bodyPr/>
          <a:lstStyle/>
          <a:p>
            <a:fld id="{C9F7588F-6348-F24B-A92C-146CC9ED7FC5}" type="slidenum">
              <a:rPr lang="en-US" smtClean="0"/>
              <a:t>‹#›</a:t>
            </a:fld>
            <a:endParaRPr lang="en-US"/>
          </a:p>
        </p:txBody>
      </p:sp>
      <p:sp>
        <p:nvSpPr>
          <p:cNvPr id="10" name="Content Placeholder 2">
            <a:extLst>
              <a:ext uri="{FF2B5EF4-FFF2-40B4-BE49-F238E27FC236}">
                <a16:creationId xmlns="" xmlns:a16="http://schemas.microsoft.com/office/drawing/2014/main" id="{1BD5B222-466A-E941-B7BC-54811912AF0A}"/>
              </a:ext>
            </a:extLst>
          </p:cNvPr>
          <p:cNvSpPr>
            <a:spLocks noGrp="1"/>
          </p:cNvSpPr>
          <p:nvPr>
            <p:ph idx="14"/>
          </p:nvPr>
        </p:nvSpPr>
        <p:spPr>
          <a:xfrm>
            <a:off x="457200" y="1276351"/>
            <a:ext cx="7543800" cy="448278"/>
          </a:xfrm>
        </p:spPr>
        <p:txBody>
          <a:bodyPr/>
          <a:lstStyle>
            <a:lvl1pPr marL="0" indent="0">
              <a:buNone/>
              <a:defRPr/>
            </a:lvl1pPr>
          </a:lstStyle>
          <a:p>
            <a:pPr lvl="0"/>
            <a:r>
              <a:rPr lang="en-US"/>
              <a:t>Click to edit Master text styles</a:t>
            </a:r>
          </a:p>
        </p:txBody>
      </p:sp>
      <p:sp>
        <p:nvSpPr>
          <p:cNvPr id="11" name="Text Placeholder 7">
            <a:extLst>
              <a:ext uri="{FF2B5EF4-FFF2-40B4-BE49-F238E27FC236}">
                <a16:creationId xmlns="" xmlns:a16="http://schemas.microsoft.com/office/drawing/2014/main" id="{8F416920-8ABE-7F43-92C4-921C12ACC809}"/>
              </a:ext>
            </a:extLst>
          </p:cNvPr>
          <p:cNvSpPr>
            <a:spLocks noGrp="1"/>
          </p:cNvSpPr>
          <p:nvPr>
            <p:ph type="body" sz="quarter" idx="13"/>
          </p:nvPr>
        </p:nvSpPr>
        <p:spPr>
          <a:xfrm>
            <a:off x="457200" y="247650"/>
            <a:ext cx="7543800" cy="266700"/>
          </a:xfrm>
        </p:spPr>
        <p:txBody>
          <a:bodyPr anchor="t">
            <a:noAutofit/>
          </a:bodyPr>
          <a:lstStyle>
            <a:lvl1pPr marL="0" indent="0">
              <a:buNone/>
              <a:defRPr sz="1200" b="1" cap="all" spc="50" baseline="0">
                <a:solidFill>
                  <a:schemeClr val="bg2"/>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63945350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0" y="1856790"/>
            <a:ext cx="3962400" cy="277593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24400" y="1856790"/>
            <a:ext cx="3962400" cy="277593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457200" y="4767263"/>
            <a:ext cx="2057400" cy="273844"/>
          </a:xfrm>
          <a:prstGeom prst="rect">
            <a:avLst/>
          </a:prstGeom>
        </p:spPr>
        <p:txBody>
          <a:bodyPr/>
          <a:lstStyle>
            <a:lvl1pPr>
              <a:defRPr>
                <a:solidFill>
                  <a:schemeClr val="tx1">
                    <a:lumMod val="40000"/>
                    <a:lumOff val="60000"/>
                  </a:schemeClr>
                </a:solidFill>
              </a:defRPr>
            </a:lvl1pPr>
          </a:lstStyle>
          <a:p>
            <a:fld id="{57DAA066-01CA-5D48-9C48-947C8A66608E}" type="datetime3">
              <a:rPr lang="en-US" smtClean="0"/>
              <a:t>19 July 2018</a:t>
            </a:fld>
            <a:endParaRPr lang="en-US" dirty="0"/>
          </a:p>
        </p:txBody>
      </p:sp>
      <p:sp>
        <p:nvSpPr>
          <p:cNvPr id="6" name="Footer Placeholder 5"/>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7" name="Slide Number Placeholder 6"/>
          <p:cNvSpPr>
            <a:spLocks noGrp="1"/>
          </p:cNvSpPr>
          <p:nvPr>
            <p:ph type="sldNum" sz="quarter" idx="12"/>
          </p:nvPr>
        </p:nvSpPr>
        <p:spPr>
          <a:xfrm>
            <a:off x="8001000" y="4767263"/>
            <a:ext cx="685800" cy="273844"/>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10" name="Content Placeholder 2">
            <a:extLst>
              <a:ext uri="{FF2B5EF4-FFF2-40B4-BE49-F238E27FC236}">
                <a16:creationId xmlns="" xmlns:a16="http://schemas.microsoft.com/office/drawing/2014/main" id="{1BD5B222-466A-E941-B7BC-54811912AF0A}"/>
              </a:ext>
            </a:extLst>
          </p:cNvPr>
          <p:cNvSpPr>
            <a:spLocks noGrp="1"/>
          </p:cNvSpPr>
          <p:nvPr>
            <p:ph idx="14"/>
          </p:nvPr>
        </p:nvSpPr>
        <p:spPr>
          <a:xfrm>
            <a:off x="457200" y="1276351"/>
            <a:ext cx="7543800" cy="448278"/>
          </a:xfrm>
        </p:spPr>
        <p:txBody>
          <a:bodyPr/>
          <a:lstStyle>
            <a:lvl1pPr marL="0" indent="0">
              <a:buNone/>
              <a:defRPr>
                <a:solidFill>
                  <a:schemeClr val="bg1"/>
                </a:solidFill>
              </a:defRPr>
            </a:lvl1pPr>
          </a:lstStyle>
          <a:p>
            <a:pPr lvl="0"/>
            <a:r>
              <a:rPr lang="en-US"/>
              <a:t>Click to edit Master text styles</a:t>
            </a:r>
          </a:p>
        </p:txBody>
      </p:sp>
      <p:sp>
        <p:nvSpPr>
          <p:cNvPr id="11" name="Text Placeholder 7">
            <a:extLst>
              <a:ext uri="{FF2B5EF4-FFF2-40B4-BE49-F238E27FC236}">
                <a16:creationId xmlns="" xmlns:a16="http://schemas.microsoft.com/office/drawing/2014/main" id="{8F416920-8ABE-7F43-92C4-921C12ACC809}"/>
              </a:ext>
            </a:extLst>
          </p:cNvPr>
          <p:cNvSpPr>
            <a:spLocks noGrp="1"/>
          </p:cNvSpPr>
          <p:nvPr>
            <p:ph type="body" sz="quarter" idx="13"/>
          </p:nvPr>
        </p:nvSpPr>
        <p:spPr>
          <a:xfrm>
            <a:off x="457200" y="247650"/>
            <a:ext cx="7543800" cy="266700"/>
          </a:xfrm>
        </p:spPr>
        <p:txBody>
          <a:bodyPr anchor="t">
            <a:noAutofit/>
          </a:bodyPr>
          <a:lstStyle>
            <a:lvl1pPr marL="0" indent="0">
              <a:buNone/>
              <a:defRPr sz="1200" b="1" cap="all" spc="50" baseline="0">
                <a:solidFill>
                  <a:schemeClr val="tx1">
                    <a:lumMod val="20000"/>
                    <a:lumOff val="80000"/>
                  </a:schemeClr>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370575410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514350"/>
            <a:ext cx="7543800" cy="62984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76350"/>
            <a:ext cx="7543800" cy="3352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bg2"/>
                </a:solidFill>
                <a:latin typeface="Avenir" panose="02000503020000020003" pitchFamily="2" charset="0"/>
              </a:defRPr>
            </a:lvl1pPr>
          </a:lstStyle>
          <a:p>
            <a:endParaRPr lang="en-US" dirty="0"/>
          </a:p>
        </p:txBody>
      </p:sp>
      <p:sp>
        <p:nvSpPr>
          <p:cNvPr id="6" name="Slide Number Placeholder 5"/>
          <p:cNvSpPr>
            <a:spLocks noGrp="1"/>
          </p:cNvSpPr>
          <p:nvPr>
            <p:ph type="sldNum" sz="quarter" idx="4"/>
          </p:nvPr>
        </p:nvSpPr>
        <p:spPr>
          <a:xfrm>
            <a:off x="8001000" y="4767263"/>
            <a:ext cx="685800" cy="273844"/>
          </a:xfrm>
          <a:prstGeom prst="rect">
            <a:avLst/>
          </a:prstGeom>
        </p:spPr>
        <p:txBody>
          <a:bodyPr vert="horz" lIns="91440" tIns="45720" rIns="91440" bIns="45720" rtlCol="0" anchor="ctr"/>
          <a:lstStyle>
            <a:lvl1pPr algn="r">
              <a:defRPr sz="900">
                <a:solidFill>
                  <a:schemeClr val="bg2"/>
                </a:solidFill>
                <a:latin typeface="Avenir" panose="02000503020000020003" pitchFamily="2" charset="0"/>
              </a:defRPr>
            </a:lvl1pPr>
          </a:lstStyle>
          <a:p>
            <a:fld id="{C9F7588F-6348-F24B-A92C-146CC9ED7FC5}" type="slidenum">
              <a:rPr lang="en-US" smtClean="0"/>
              <a:pPr/>
              <a:t>‹#›</a:t>
            </a:fld>
            <a:endParaRPr lang="en-US"/>
          </a:p>
        </p:txBody>
      </p:sp>
    </p:spTree>
    <p:extLst>
      <p:ext uri="{BB962C8B-B14F-4D97-AF65-F5344CB8AC3E}">
        <p14:creationId xmlns:p14="http://schemas.microsoft.com/office/powerpoint/2010/main" val="4214686887"/>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72" r:id="rId3"/>
    <p:sldLayoutId id="2147483673" r:id="rId4"/>
    <p:sldLayoutId id="2147483674" r:id="rId5"/>
    <p:sldLayoutId id="2147483662" r:id="rId6"/>
    <p:sldLayoutId id="2147483685" r:id="rId7"/>
    <p:sldLayoutId id="2147483664" r:id="rId8"/>
    <p:sldLayoutId id="2147483686" r:id="rId9"/>
    <p:sldLayoutId id="2147483678" r:id="rId10"/>
    <p:sldLayoutId id="2147483687" r:id="rId11"/>
    <p:sldLayoutId id="2147483675" r:id="rId12"/>
    <p:sldLayoutId id="2147483688" r:id="rId13"/>
    <p:sldLayoutId id="2147483676" r:id="rId14"/>
    <p:sldLayoutId id="2147483689" r:id="rId15"/>
    <p:sldLayoutId id="2147483677" r:id="rId16"/>
    <p:sldLayoutId id="2147483690" r:id="rId17"/>
    <p:sldLayoutId id="2147483679" r:id="rId18"/>
    <p:sldLayoutId id="2147483694" r:id="rId19"/>
    <p:sldLayoutId id="2147483680" r:id="rId20"/>
    <p:sldLayoutId id="2147483693" r:id="rId21"/>
    <p:sldLayoutId id="2147483668" r:id="rId22"/>
    <p:sldLayoutId id="2147483692" r:id="rId23"/>
    <p:sldLayoutId id="2147483681" r:id="rId24"/>
    <p:sldLayoutId id="2147483691" r:id="rId25"/>
    <p:sldLayoutId id="2147483684" r:id="rId26"/>
    <p:sldLayoutId id="2147483683" r:id="rId27"/>
    <p:sldLayoutId id="2147483682" r:id="rId28"/>
    <p:sldLayoutId id="2147483667" r:id="rId29"/>
    <p:sldLayoutId id="2147483695" r:id="rId30"/>
  </p:sldLayoutIdLst>
  <p:timing>
    <p:tnLst>
      <p:par>
        <p:cTn id="1" dur="indefinite" restart="never" nodeType="tmRoot"/>
      </p:par>
    </p:tnLst>
  </p:timing>
  <p:hf hdr="0"/>
  <p:txStyles>
    <p:titleStyle>
      <a:lvl1pPr algn="l" defTabSz="685800" rtl="0" eaLnBrk="1" latinLnBrk="0" hangingPunct="1">
        <a:lnSpc>
          <a:spcPct val="100000"/>
        </a:lnSpc>
        <a:spcBef>
          <a:spcPct val="0"/>
        </a:spcBef>
        <a:buNone/>
        <a:defRPr sz="2800" b="1" i="0" kern="1200">
          <a:solidFill>
            <a:schemeClr val="accent1"/>
          </a:solidFill>
          <a:latin typeface="Avenir Heavy" panose="02000503020000020003" pitchFamily="2" charset="0"/>
          <a:ea typeface="+mj-ea"/>
          <a:cs typeface="+mj-cs"/>
        </a:defRPr>
      </a:lvl1pPr>
    </p:titleStyle>
    <p:bodyStyle>
      <a:lvl1pPr marL="228600" indent="-228600" algn="l" defTabSz="685800" rtl="0" eaLnBrk="1" latinLnBrk="0" hangingPunct="1">
        <a:lnSpc>
          <a:spcPct val="120000"/>
        </a:lnSpc>
        <a:spcBef>
          <a:spcPts val="0"/>
        </a:spcBef>
        <a:spcAft>
          <a:spcPts val="600"/>
        </a:spcAft>
        <a:buFont typeface="Arial" panose="020B0604020202020204" pitchFamily="34" charset="0"/>
        <a:buChar char="•"/>
        <a:defRPr sz="2000" kern="1200">
          <a:solidFill>
            <a:schemeClr val="tx2"/>
          </a:solidFill>
          <a:latin typeface="Avenir" panose="02000503020000020003" pitchFamily="2" charset="0"/>
          <a:ea typeface="+mn-ea"/>
          <a:cs typeface="+mn-cs"/>
        </a:defRPr>
      </a:lvl1pPr>
      <a:lvl2pPr marL="566928" indent="-228600" algn="l" defTabSz="685800" rtl="0" eaLnBrk="1" latinLnBrk="0" hangingPunct="1">
        <a:lnSpc>
          <a:spcPct val="120000"/>
        </a:lnSpc>
        <a:spcBef>
          <a:spcPts val="0"/>
        </a:spcBef>
        <a:spcAft>
          <a:spcPts val="600"/>
        </a:spcAft>
        <a:buFont typeface="Arial" panose="020B0604020202020204" pitchFamily="34" charset="0"/>
        <a:buChar char="•"/>
        <a:defRPr sz="2000" kern="1200">
          <a:solidFill>
            <a:schemeClr val="tx2"/>
          </a:solidFill>
          <a:latin typeface="Avenir" panose="02000503020000020003" pitchFamily="2" charset="0"/>
          <a:ea typeface="+mn-ea"/>
          <a:cs typeface="+mn-cs"/>
        </a:defRPr>
      </a:lvl2pPr>
      <a:lvl3pPr marL="914400" indent="-228600" algn="l" defTabSz="685800" rtl="0" eaLnBrk="1" latinLnBrk="0" hangingPunct="1">
        <a:lnSpc>
          <a:spcPct val="120000"/>
        </a:lnSpc>
        <a:spcBef>
          <a:spcPts val="0"/>
        </a:spcBef>
        <a:spcAft>
          <a:spcPts val="600"/>
        </a:spcAft>
        <a:buFont typeface="Arial" panose="020B0604020202020204" pitchFamily="34" charset="0"/>
        <a:buChar char="•"/>
        <a:defRPr sz="2000" kern="1200">
          <a:solidFill>
            <a:schemeClr val="tx2"/>
          </a:solidFill>
          <a:latin typeface="Avenir" panose="02000503020000020003" pitchFamily="2" charset="0"/>
          <a:ea typeface="+mn-ea"/>
          <a:cs typeface="+mn-cs"/>
        </a:defRPr>
      </a:lvl3pPr>
      <a:lvl4pPr marL="1252728" indent="-228600" algn="l" defTabSz="685800" rtl="0" eaLnBrk="1" latinLnBrk="0" hangingPunct="1">
        <a:lnSpc>
          <a:spcPct val="120000"/>
        </a:lnSpc>
        <a:spcBef>
          <a:spcPts val="0"/>
        </a:spcBef>
        <a:spcAft>
          <a:spcPts val="600"/>
        </a:spcAft>
        <a:buFont typeface="Arial" panose="020B0604020202020204" pitchFamily="34" charset="0"/>
        <a:buChar char="•"/>
        <a:defRPr sz="2000" kern="1200">
          <a:solidFill>
            <a:schemeClr val="tx2"/>
          </a:solidFill>
          <a:latin typeface="Avenir" panose="02000503020000020003" pitchFamily="2" charset="0"/>
          <a:ea typeface="+mn-ea"/>
          <a:cs typeface="+mn-cs"/>
        </a:defRPr>
      </a:lvl4pPr>
      <a:lvl5pPr marL="1600200" indent="-228600" algn="l" defTabSz="685800" rtl="0" eaLnBrk="1" latinLnBrk="0" hangingPunct="1">
        <a:lnSpc>
          <a:spcPct val="120000"/>
        </a:lnSpc>
        <a:spcBef>
          <a:spcPts val="0"/>
        </a:spcBef>
        <a:spcAft>
          <a:spcPts val="600"/>
        </a:spcAft>
        <a:buFont typeface="Arial" panose="020B0604020202020204" pitchFamily="34" charset="0"/>
        <a:buChar char="•"/>
        <a:defRPr sz="2000" kern="1200">
          <a:solidFill>
            <a:schemeClr val="tx2"/>
          </a:solidFill>
          <a:latin typeface="Avenir" panose="02000503020000020003"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userDrawn="1">
          <p15:clr>
            <a:srgbClr val="F26B43"/>
          </p15:clr>
        </p15:guide>
        <p15:guide id="2" pos="2880" userDrawn="1">
          <p15:clr>
            <a:srgbClr val="F26B43"/>
          </p15:clr>
        </p15:guide>
        <p15:guide id="3" pos="288" userDrawn="1">
          <p15:clr>
            <a:srgbClr val="F26B43"/>
          </p15:clr>
        </p15:guide>
        <p15:guide id="4" pos="5472" userDrawn="1">
          <p15:clr>
            <a:srgbClr val="F26B43"/>
          </p15:clr>
        </p15:guide>
        <p15:guide id="5" pos="720" userDrawn="1">
          <p15:clr>
            <a:srgbClr val="F26B43"/>
          </p15:clr>
        </p15:guide>
        <p15:guide id="6" pos="5040" userDrawn="1">
          <p15:clr>
            <a:srgbClr val="F26B43"/>
          </p15:clr>
        </p15:guide>
        <p15:guide id="7" orient="horz" pos="156" userDrawn="1">
          <p15:clr>
            <a:srgbClr val="F26B43"/>
          </p15:clr>
        </p15:guide>
        <p15:guide id="8" orient="horz" pos="324" userDrawn="1">
          <p15:clr>
            <a:srgbClr val="F26B43"/>
          </p15:clr>
        </p15:guide>
        <p15:guide id="9" orient="horz" pos="732" userDrawn="1">
          <p15:clr>
            <a:srgbClr val="F26B43"/>
          </p15:clr>
        </p15:guide>
        <p15:guide id="10" orient="horz" pos="804" userDrawn="1">
          <p15:clr>
            <a:srgbClr val="F26B43"/>
          </p15:clr>
        </p15:guide>
        <p15:guide id="11" orient="horz" pos="2916" userDrawn="1">
          <p15:clr>
            <a:srgbClr val="F26B43"/>
          </p15:clr>
        </p15:guide>
        <p15:guide id="12" pos="2016" userDrawn="1">
          <p15:clr>
            <a:srgbClr val="F26B43"/>
          </p15:clr>
        </p15:guide>
        <p15:guide id="13" pos="3744" userDrawn="1">
          <p15:clr>
            <a:srgbClr val="F26B43"/>
          </p15:clr>
        </p15:guide>
        <p15:guide id="14" pos="2976" userDrawn="1">
          <p15:clr>
            <a:srgbClr val="F26B43"/>
          </p15:clr>
        </p15:guide>
        <p15:guide id="15" pos="2784" userDrawn="1">
          <p15:clr>
            <a:srgbClr val="F26B43"/>
          </p15:clr>
        </p15:guide>
        <p15:guide id="16" pos="3840" userDrawn="1">
          <p15:clr>
            <a:srgbClr val="F26B43"/>
          </p15:clr>
        </p15:guide>
        <p15:guide id="17" pos="3648" userDrawn="1">
          <p15:clr>
            <a:srgbClr val="F26B43"/>
          </p15:clr>
        </p15:guide>
        <p15:guide id="18" pos="2112" userDrawn="1">
          <p15:clr>
            <a:srgbClr val="F26B43"/>
          </p15:clr>
        </p15:guide>
        <p15:guide id="19" pos="192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2E8A574D-84D0-0444-A071-BD19A924E107}"/>
              </a:ext>
            </a:extLst>
          </p:cNvPr>
          <p:cNvSpPr>
            <a:spLocks noGrp="1"/>
          </p:cNvSpPr>
          <p:nvPr>
            <p:ph type="ctrTitle"/>
          </p:nvPr>
        </p:nvSpPr>
        <p:spPr>
          <a:xfrm>
            <a:off x="1143000" y="1657350"/>
            <a:ext cx="6858000" cy="1486810"/>
          </a:xfrm>
        </p:spPr>
        <p:txBody>
          <a:bodyPr anchor="ctr"/>
          <a:lstStyle/>
          <a:p>
            <a:r>
              <a:rPr lang="en-US" dirty="0" smtClean="0"/>
              <a:t>User Research Summary</a:t>
            </a:r>
            <a:endParaRPr lang="en-US" dirty="0"/>
          </a:p>
        </p:txBody>
      </p:sp>
      <p:sp>
        <p:nvSpPr>
          <p:cNvPr id="3" name="Subtitle 2"/>
          <p:cNvSpPr>
            <a:spLocks noGrp="1"/>
          </p:cNvSpPr>
          <p:nvPr>
            <p:ph type="subTitle" idx="1"/>
          </p:nvPr>
        </p:nvSpPr>
        <p:spPr>
          <a:xfrm>
            <a:off x="1143000" y="3409950"/>
            <a:ext cx="6858000" cy="1219200"/>
          </a:xfrm>
        </p:spPr>
        <p:txBody>
          <a:bodyPr>
            <a:normAutofit/>
          </a:bodyPr>
          <a:lstStyle/>
          <a:p>
            <a:r>
              <a:rPr lang="en-US" dirty="0"/>
              <a:t>Prepared by the Digital Service at Veterans Affairs (DSVA)</a:t>
            </a:r>
          </a:p>
          <a:p>
            <a:r>
              <a:rPr lang="en-US" dirty="0"/>
              <a:t>Prepared for and presented to the VA Web Brand Consolidation Working Group</a:t>
            </a:r>
          </a:p>
          <a:p>
            <a:endParaRPr lang="en-US" dirty="0"/>
          </a:p>
          <a:p>
            <a:r>
              <a:rPr lang="en-US" dirty="0" smtClean="0"/>
              <a:t>July 19, 2018</a:t>
            </a:r>
            <a:endParaRPr lang="en-US" dirty="0"/>
          </a:p>
        </p:txBody>
      </p:sp>
    </p:spTree>
    <p:extLst>
      <p:ext uri="{BB962C8B-B14F-4D97-AF65-F5344CB8AC3E}">
        <p14:creationId xmlns:p14="http://schemas.microsoft.com/office/powerpoint/2010/main" val="39208080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dirty="0"/>
          </a:p>
        </p:txBody>
      </p:sp>
      <p:sp>
        <p:nvSpPr>
          <p:cNvPr id="3" name="Slide Number Placeholder 2"/>
          <p:cNvSpPr>
            <a:spLocks noGrp="1"/>
          </p:cNvSpPr>
          <p:nvPr>
            <p:ph type="sldNum" sz="quarter" idx="12"/>
          </p:nvPr>
        </p:nvSpPr>
        <p:spPr/>
        <p:txBody>
          <a:bodyPr/>
          <a:lstStyle/>
          <a:p>
            <a:fld id="{C9F7588F-6348-F24B-A92C-146CC9ED7FC5}" type="slidenum">
              <a:rPr lang="en-US" smtClean="0"/>
              <a:pPr/>
              <a:t>10</a:t>
            </a:fld>
            <a:endParaRPr lang="en-US"/>
          </a:p>
        </p:txBody>
      </p:sp>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055551" y="57150"/>
            <a:ext cx="5032899" cy="5029200"/>
          </a:xfrm>
        </p:spPr>
      </p:pic>
      <p:cxnSp>
        <p:nvCxnSpPr>
          <p:cNvPr id="6" name="Straight Arrow Connector 5"/>
          <p:cNvCxnSpPr/>
          <p:nvPr/>
        </p:nvCxnSpPr>
        <p:spPr>
          <a:xfrm flipH="1">
            <a:off x="5486400" y="1504950"/>
            <a:ext cx="228600" cy="301752"/>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7" name="Straight Arrow Connector 6"/>
          <p:cNvCxnSpPr/>
          <p:nvPr/>
        </p:nvCxnSpPr>
        <p:spPr>
          <a:xfrm flipH="1">
            <a:off x="4038600" y="3137760"/>
            <a:ext cx="228600" cy="301752"/>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p:cNvCxnSpPr/>
          <p:nvPr/>
        </p:nvCxnSpPr>
        <p:spPr>
          <a:xfrm flipH="1">
            <a:off x="3624019" y="1736598"/>
            <a:ext cx="228600" cy="301752"/>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flipH="1">
            <a:off x="5514109" y="2825526"/>
            <a:ext cx="228600" cy="301752"/>
          </a:xfrm>
          <a:prstGeom prst="straightConnector1">
            <a:avLst/>
          </a:prstGeom>
          <a:ln>
            <a:solidFill>
              <a:srgbClr val="00B050"/>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88681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dirty="0"/>
          </a:p>
        </p:txBody>
      </p:sp>
      <p:sp>
        <p:nvSpPr>
          <p:cNvPr id="3" name="Slide Number Placeholder 2"/>
          <p:cNvSpPr>
            <a:spLocks noGrp="1"/>
          </p:cNvSpPr>
          <p:nvPr>
            <p:ph type="sldNum" sz="quarter" idx="12"/>
          </p:nvPr>
        </p:nvSpPr>
        <p:spPr/>
        <p:txBody>
          <a:bodyPr/>
          <a:lstStyle/>
          <a:p>
            <a:fld id="{C9F7588F-6348-F24B-A92C-146CC9ED7FC5}" type="slidenum">
              <a:rPr lang="en-US" smtClean="0"/>
              <a:pPr/>
              <a:t>11</a:t>
            </a:fld>
            <a:endParaRPr lang="en-US"/>
          </a:p>
        </p:txBody>
      </p:sp>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055551" y="57150"/>
            <a:ext cx="5032899" cy="5029200"/>
          </a:xfrm>
        </p:spPr>
      </p:pic>
      <p:cxnSp>
        <p:nvCxnSpPr>
          <p:cNvPr id="6" name="Straight Arrow Connector 5"/>
          <p:cNvCxnSpPr/>
          <p:nvPr/>
        </p:nvCxnSpPr>
        <p:spPr>
          <a:xfrm flipH="1">
            <a:off x="6019800" y="3028950"/>
            <a:ext cx="228600" cy="301752"/>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p:cNvCxnSpPr/>
          <p:nvPr/>
        </p:nvCxnSpPr>
        <p:spPr>
          <a:xfrm flipH="1">
            <a:off x="5410200" y="3646857"/>
            <a:ext cx="228600" cy="301752"/>
          </a:xfrm>
          <a:prstGeom prst="straightConnector1">
            <a:avLst/>
          </a:prstGeom>
          <a:ln>
            <a:solidFill>
              <a:srgbClr val="00B050"/>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28662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Veterans struggled to </a:t>
            </a:r>
            <a:r>
              <a:rPr lang="en-US" dirty="0" smtClean="0"/>
              <a:t>navigate the menu to complete top tasks</a:t>
            </a:r>
            <a:endParaRPr lang="en-US" dirty="0"/>
          </a:p>
        </p:txBody>
      </p:sp>
      <p:sp>
        <p:nvSpPr>
          <p:cNvPr id="3" name="Content Placeholder 2"/>
          <p:cNvSpPr>
            <a:spLocks noGrp="1"/>
          </p:cNvSpPr>
          <p:nvPr>
            <p:ph idx="1"/>
          </p:nvPr>
        </p:nvSpPr>
        <p:spPr>
          <a:xfrm>
            <a:off x="457200" y="1410889"/>
            <a:ext cx="7543800" cy="3218261"/>
          </a:xfrm>
        </p:spPr>
        <p:txBody>
          <a:bodyPr>
            <a:normAutofit/>
          </a:bodyPr>
          <a:lstStyle/>
          <a:p>
            <a:r>
              <a:rPr lang="en-US" b="1" dirty="0" smtClean="0"/>
              <a:t>Scores ranged from 2 - 6 (we want 7 and above)</a:t>
            </a:r>
          </a:p>
          <a:p>
            <a:r>
              <a:rPr lang="en-US" b="1" dirty="0" smtClean="0"/>
              <a:t>Directness scores indicate that users were confident in their incorrect answers</a:t>
            </a:r>
          </a:p>
          <a:p>
            <a:r>
              <a:rPr lang="en-US" b="1" dirty="0" smtClean="0"/>
              <a:t>The sheer volume of content and number of levels in the menu contributed to the overall poor performance</a:t>
            </a:r>
          </a:p>
          <a:p>
            <a:r>
              <a:rPr lang="en-US" b="1" dirty="0"/>
              <a:t>Choosing between “Get” and “Manage” benefits continued to distract </a:t>
            </a:r>
            <a:r>
              <a:rPr lang="en-US" b="1" dirty="0" smtClean="0"/>
              <a:t>users</a:t>
            </a:r>
          </a:p>
          <a:p>
            <a:endParaRPr lang="en-US" b="1" dirty="0" smtClean="0"/>
          </a:p>
          <a:p>
            <a:endParaRPr lang="en-US" b="1" dirty="0" smtClean="0"/>
          </a:p>
          <a:p>
            <a:endParaRPr lang="en-US" b="1"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7588F-6348-F24B-A92C-146CC9ED7FC5}" type="slidenum">
              <a:rPr lang="en-US" smtClean="0"/>
              <a:t>12</a:t>
            </a:fld>
            <a:endParaRPr lang="en-US"/>
          </a:p>
        </p:txBody>
      </p:sp>
      <p:sp>
        <p:nvSpPr>
          <p:cNvPr id="7" name="Text Placeholder 6"/>
          <p:cNvSpPr>
            <a:spLocks noGrp="1"/>
          </p:cNvSpPr>
          <p:nvPr>
            <p:ph type="body" sz="quarter" idx="13"/>
          </p:nvPr>
        </p:nvSpPr>
        <p:spPr/>
        <p:txBody>
          <a:bodyPr/>
          <a:lstStyle/>
          <a:p>
            <a:r>
              <a:rPr lang="en-US" dirty="0"/>
              <a:t>Study </a:t>
            </a:r>
            <a:r>
              <a:rPr lang="en-US" dirty="0" smtClean="0"/>
              <a:t>4a </a:t>
            </a:r>
            <a:r>
              <a:rPr lang="en-US" dirty="0"/>
              <a:t>– Navigation Tree Test v1</a:t>
            </a:r>
          </a:p>
        </p:txBody>
      </p:sp>
    </p:spTree>
    <p:extLst>
      <p:ext uri="{BB962C8B-B14F-4D97-AF65-F5344CB8AC3E}">
        <p14:creationId xmlns:p14="http://schemas.microsoft.com/office/powerpoint/2010/main" val="13358024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Top tasks</a:t>
            </a:r>
            <a:endParaRPr lang="en-US" dirty="0"/>
          </a:p>
        </p:txBody>
      </p:sp>
      <p:sp>
        <p:nvSpPr>
          <p:cNvPr id="3" name="Content Placeholder 2"/>
          <p:cNvSpPr>
            <a:spLocks noGrp="1"/>
          </p:cNvSpPr>
          <p:nvPr>
            <p:ph idx="1"/>
          </p:nvPr>
        </p:nvSpPr>
        <p:spPr>
          <a:xfrm>
            <a:off x="457200" y="1144191"/>
            <a:ext cx="7543800" cy="3484960"/>
          </a:xfrm>
        </p:spPr>
        <p:txBody>
          <a:bodyPr>
            <a:normAutofit fontScale="85000" lnSpcReduction="10000"/>
          </a:bodyPr>
          <a:lstStyle/>
          <a:p>
            <a:r>
              <a:rPr lang="en-US" b="1" dirty="0" smtClean="0"/>
              <a:t>Health Care tasks </a:t>
            </a:r>
            <a:r>
              <a:rPr lang="mr-IN" b="1" dirty="0" smtClean="0"/>
              <a:t>–</a:t>
            </a:r>
            <a:r>
              <a:rPr lang="en-US" b="1" dirty="0" smtClean="0"/>
              <a:t> Both “About VA” and “Find a VA Location” were common incorrect paths</a:t>
            </a:r>
          </a:p>
          <a:p>
            <a:pPr lvl="1"/>
            <a:r>
              <a:rPr lang="en-US" b="1" dirty="0" smtClean="0"/>
              <a:t>For health conditions information </a:t>
            </a:r>
            <a:r>
              <a:rPr lang="mr-IN" b="1" dirty="0" smtClean="0"/>
              <a:t>–</a:t>
            </a:r>
            <a:r>
              <a:rPr lang="en-US" b="1" dirty="0" smtClean="0"/>
              <a:t> “About VA” was a common path</a:t>
            </a:r>
          </a:p>
          <a:p>
            <a:pPr lvl="1"/>
            <a:r>
              <a:rPr lang="en-US" b="1" dirty="0" smtClean="0"/>
              <a:t>Health tasks mostly scored 4s, ranged 3-5.</a:t>
            </a:r>
          </a:p>
          <a:p>
            <a:r>
              <a:rPr lang="en-US" b="1" dirty="0" smtClean="0"/>
              <a:t>Disability tasks </a:t>
            </a:r>
            <a:r>
              <a:rPr lang="mr-IN" b="1" dirty="0" smtClean="0"/>
              <a:t>–</a:t>
            </a:r>
            <a:r>
              <a:rPr lang="en-US" b="1" dirty="0" smtClean="0"/>
              <a:t> Users were looking in the Health hub for “Apply” tasks and in the Records hub for “track and manage” tasks</a:t>
            </a:r>
          </a:p>
          <a:p>
            <a:pPr lvl="1"/>
            <a:r>
              <a:rPr lang="en-US" b="1" dirty="0" smtClean="0"/>
              <a:t>Upload Docs and Add/Remove Dependent scored 2s. Others 4-5.</a:t>
            </a:r>
          </a:p>
          <a:p>
            <a:r>
              <a:rPr lang="en-US" b="1" dirty="0" smtClean="0"/>
              <a:t>Education tasks </a:t>
            </a:r>
            <a:r>
              <a:rPr lang="mr-IN" b="1" dirty="0" smtClean="0"/>
              <a:t>–</a:t>
            </a:r>
            <a:r>
              <a:rPr lang="en-US" b="1" dirty="0" smtClean="0"/>
              <a:t> Users frequently chose incorrect “apply” links. Scores ranged 4-5.</a:t>
            </a:r>
          </a:p>
          <a:p>
            <a:endParaRPr lang="en-US" b="1" dirty="0" smtClean="0"/>
          </a:p>
          <a:p>
            <a:endParaRPr lang="en-US" b="1" dirty="0" smtClean="0"/>
          </a:p>
          <a:p>
            <a:endParaRPr lang="en-US" b="1" dirty="0" smtClean="0"/>
          </a:p>
          <a:p>
            <a:endParaRPr lang="en-US" b="1"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7588F-6348-F24B-A92C-146CC9ED7FC5}" type="slidenum">
              <a:rPr lang="en-US" smtClean="0"/>
              <a:t>13</a:t>
            </a:fld>
            <a:endParaRPr lang="en-US"/>
          </a:p>
        </p:txBody>
      </p:sp>
      <p:sp>
        <p:nvSpPr>
          <p:cNvPr id="7" name="Text Placeholder 6"/>
          <p:cNvSpPr>
            <a:spLocks noGrp="1"/>
          </p:cNvSpPr>
          <p:nvPr>
            <p:ph type="body" sz="quarter" idx="13"/>
          </p:nvPr>
        </p:nvSpPr>
        <p:spPr/>
        <p:txBody>
          <a:bodyPr/>
          <a:lstStyle/>
          <a:p>
            <a:r>
              <a:rPr lang="en-US" dirty="0"/>
              <a:t>Study </a:t>
            </a:r>
            <a:r>
              <a:rPr lang="en-US" dirty="0" smtClean="0"/>
              <a:t>4a </a:t>
            </a:r>
            <a:r>
              <a:rPr lang="en-US" dirty="0"/>
              <a:t>– Navigation Tree Test v1</a:t>
            </a:r>
          </a:p>
        </p:txBody>
      </p:sp>
    </p:spTree>
    <p:extLst>
      <p:ext uri="{BB962C8B-B14F-4D97-AF65-F5344CB8AC3E}">
        <p14:creationId xmlns:p14="http://schemas.microsoft.com/office/powerpoint/2010/main" val="10767835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More tasks</a:t>
            </a:r>
            <a:endParaRPr lang="en-US" dirty="0"/>
          </a:p>
        </p:txBody>
      </p:sp>
      <p:sp>
        <p:nvSpPr>
          <p:cNvPr id="3" name="Content Placeholder 2"/>
          <p:cNvSpPr>
            <a:spLocks noGrp="1"/>
          </p:cNvSpPr>
          <p:nvPr>
            <p:ph idx="1"/>
          </p:nvPr>
        </p:nvSpPr>
        <p:spPr>
          <a:xfrm>
            <a:off x="457200" y="1144191"/>
            <a:ext cx="7543800" cy="3484960"/>
          </a:xfrm>
        </p:spPr>
        <p:txBody>
          <a:bodyPr>
            <a:normAutofit fontScale="85000" lnSpcReduction="10000"/>
          </a:bodyPr>
          <a:lstStyle/>
          <a:p>
            <a:r>
              <a:rPr lang="en-US" b="1" dirty="0"/>
              <a:t>Records tasks </a:t>
            </a:r>
            <a:r>
              <a:rPr lang="mr-IN" b="1" dirty="0"/>
              <a:t>–</a:t>
            </a:r>
            <a:r>
              <a:rPr lang="en-US" b="1" dirty="0"/>
              <a:t> “About VA” was a common incorrect path. Scores 3-6</a:t>
            </a:r>
            <a:r>
              <a:rPr lang="en-US" b="1" dirty="0" smtClean="0"/>
              <a:t>.</a:t>
            </a:r>
          </a:p>
          <a:p>
            <a:r>
              <a:rPr lang="en-US" b="1" dirty="0" smtClean="0"/>
              <a:t>Pension tasks </a:t>
            </a:r>
            <a:r>
              <a:rPr lang="mr-IN" b="1" dirty="0" smtClean="0"/>
              <a:t>–</a:t>
            </a:r>
            <a:r>
              <a:rPr lang="en-US" b="1" dirty="0" smtClean="0"/>
              <a:t> Disability hub was the most common incorrect path. Scored all 4s.</a:t>
            </a:r>
          </a:p>
          <a:p>
            <a:r>
              <a:rPr lang="en-US" b="1" dirty="0" smtClean="0"/>
              <a:t>Jobs task </a:t>
            </a:r>
            <a:r>
              <a:rPr lang="mr-IN" b="1" dirty="0" smtClean="0"/>
              <a:t>–</a:t>
            </a:r>
            <a:r>
              <a:rPr lang="en-US" b="1" dirty="0" smtClean="0"/>
              <a:t> “About VA” was the first misstep for most users but many were also confused by “Get” vs “Manage”. Score 2.</a:t>
            </a:r>
          </a:p>
          <a:p>
            <a:r>
              <a:rPr lang="en-US" b="1" dirty="0" smtClean="0"/>
              <a:t>Cemetery tasks </a:t>
            </a:r>
            <a:r>
              <a:rPr lang="mr-IN" b="1" dirty="0" smtClean="0"/>
              <a:t>–</a:t>
            </a:r>
            <a:r>
              <a:rPr lang="en-US" b="1" dirty="0"/>
              <a:t> </a:t>
            </a:r>
            <a:r>
              <a:rPr lang="en-US" b="1" dirty="0" smtClean="0"/>
              <a:t>Scored 6s, generally good with some distraction by “About VA” and “Pre-Need”.</a:t>
            </a:r>
          </a:p>
          <a:p>
            <a:r>
              <a:rPr lang="en-US" b="1" dirty="0" smtClean="0"/>
              <a:t>Facility Locator </a:t>
            </a:r>
            <a:r>
              <a:rPr lang="mr-IN" b="1" dirty="0" smtClean="0"/>
              <a:t>–</a:t>
            </a:r>
            <a:r>
              <a:rPr lang="en-US" b="1" dirty="0" smtClean="0"/>
              <a:t> Scored 9. Listed at the top level of nav.</a:t>
            </a:r>
          </a:p>
          <a:p>
            <a:r>
              <a:rPr lang="en-US" b="1" dirty="0" smtClean="0"/>
              <a:t>About VA tasks </a:t>
            </a:r>
            <a:r>
              <a:rPr lang="mr-IN" b="1" dirty="0" smtClean="0"/>
              <a:t>–</a:t>
            </a:r>
            <a:r>
              <a:rPr lang="en-US" b="1" dirty="0" smtClean="0"/>
              <a:t> Scored 2s. Largely done as an info gathering activity, needs more research.</a:t>
            </a:r>
          </a:p>
          <a:p>
            <a:endParaRPr lang="en-US" b="1" dirty="0" smtClean="0"/>
          </a:p>
          <a:p>
            <a:endParaRPr lang="en-US" b="1" dirty="0" smtClean="0"/>
          </a:p>
          <a:p>
            <a:endParaRPr lang="en-US" b="1" dirty="0" smtClean="0"/>
          </a:p>
          <a:p>
            <a:endParaRPr lang="en-US" b="1" dirty="0" smtClean="0"/>
          </a:p>
          <a:p>
            <a:endParaRPr lang="en-US" b="1"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7588F-6348-F24B-A92C-146CC9ED7FC5}" type="slidenum">
              <a:rPr lang="en-US" smtClean="0"/>
              <a:t>14</a:t>
            </a:fld>
            <a:endParaRPr lang="en-US"/>
          </a:p>
        </p:txBody>
      </p:sp>
      <p:sp>
        <p:nvSpPr>
          <p:cNvPr id="7" name="Text Placeholder 6"/>
          <p:cNvSpPr>
            <a:spLocks noGrp="1"/>
          </p:cNvSpPr>
          <p:nvPr>
            <p:ph type="body" sz="quarter" idx="13"/>
          </p:nvPr>
        </p:nvSpPr>
        <p:spPr/>
        <p:txBody>
          <a:bodyPr/>
          <a:lstStyle/>
          <a:p>
            <a:r>
              <a:rPr lang="en-US" dirty="0"/>
              <a:t>Study </a:t>
            </a:r>
            <a:r>
              <a:rPr lang="en-US" dirty="0" smtClean="0"/>
              <a:t>4a </a:t>
            </a:r>
            <a:r>
              <a:rPr lang="en-US" dirty="0"/>
              <a:t>– Navigation Tree Test v1</a:t>
            </a:r>
          </a:p>
        </p:txBody>
      </p:sp>
    </p:spTree>
    <p:extLst>
      <p:ext uri="{BB962C8B-B14F-4D97-AF65-F5344CB8AC3E}">
        <p14:creationId xmlns:p14="http://schemas.microsoft.com/office/powerpoint/2010/main" val="9102519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need to update our navigation and apply the lessons learned</a:t>
            </a:r>
            <a:endParaRPr lang="en-US" dirty="0"/>
          </a:p>
        </p:txBody>
      </p:sp>
      <p:sp>
        <p:nvSpPr>
          <p:cNvPr id="3" name="Content Placeholder 2"/>
          <p:cNvSpPr>
            <a:spLocks noGrp="1"/>
          </p:cNvSpPr>
          <p:nvPr>
            <p:ph idx="1"/>
          </p:nvPr>
        </p:nvSpPr>
        <p:spPr>
          <a:xfrm>
            <a:off x="457200" y="1410890"/>
            <a:ext cx="7543800" cy="3352800"/>
          </a:xfrm>
        </p:spPr>
        <p:txBody>
          <a:bodyPr>
            <a:normAutofit fontScale="85000" lnSpcReduction="10000"/>
          </a:bodyPr>
          <a:lstStyle/>
          <a:p>
            <a:r>
              <a:rPr lang="en-US" b="1" dirty="0" smtClean="0"/>
              <a:t>Simplify the mega menu options by reducing the number of links per section</a:t>
            </a:r>
          </a:p>
          <a:p>
            <a:r>
              <a:rPr lang="en-US" b="1" dirty="0"/>
              <a:t>Consolidate the “Apply” entry points in the </a:t>
            </a:r>
            <a:r>
              <a:rPr lang="en-US" b="1" dirty="0" smtClean="0"/>
              <a:t>menu for each benefit</a:t>
            </a:r>
          </a:p>
          <a:p>
            <a:r>
              <a:rPr lang="en-US" b="1" dirty="0" smtClean="0"/>
              <a:t>Cross-link </a:t>
            </a:r>
            <a:r>
              <a:rPr lang="en-US" b="1" dirty="0"/>
              <a:t>between the Health, Disability, Pension, and Records hubs </a:t>
            </a:r>
            <a:r>
              <a:rPr lang="en-US" b="1" dirty="0" smtClean="0"/>
              <a:t>for alternative </a:t>
            </a:r>
            <a:r>
              <a:rPr lang="en-US" b="1" dirty="0"/>
              <a:t>navigation paths</a:t>
            </a:r>
          </a:p>
          <a:p>
            <a:r>
              <a:rPr lang="en-US" b="1" dirty="0" smtClean="0"/>
              <a:t>Cross-link from the Facility Locator and Facility pages to the Health hub</a:t>
            </a:r>
          </a:p>
          <a:p>
            <a:r>
              <a:rPr lang="en-US" b="1" dirty="0" smtClean="0"/>
              <a:t>Re-organize the Jobs menu options</a:t>
            </a:r>
          </a:p>
          <a:p>
            <a:r>
              <a:rPr lang="en-US" b="1" dirty="0" smtClean="0"/>
              <a:t>Discuss “About” Menu top tasks</a:t>
            </a: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F7588F-6348-F24B-A92C-146CC9ED7FC5}" type="slidenum">
              <a:rPr lang="en-US" smtClean="0"/>
              <a:t>15</a:t>
            </a:fld>
            <a:endParaRPr lang="en-US"/>
          </a:p>
        </p:txBody>
      </p:sp>
      <p:sp>
        <p:nvSpPr>
          <p:cNvPr id="6" name="Text Placeholder 5"/>
          <p:cNvSpPr>
            <a:spLocks noGrp="1"/>
          </p:cNvSpPr>
          <p:nvPr>
            <p:ph type="body" sz="quarter" idx="13"/>
          </p:nvPr>
        </p:nvSpPr>
        <p:spPr/>
        <p:txBody>
          <a:bodyPr/>
          <a:lstStyle/>
          <a:p>
            <a:r>
              <a:rPr lang="en-US" dirty="0"/>
              <a:t>Study </a:t>
            </a:r>
            <a:r>
              <a:rPr lang="en-US" dirty="0" smtClean="0"/>
              <a:t>4a </a:t>
            </a:r>
            <a:r>
              <a:rPr lang="en-US" dirty="0"/>
              <a:t>– Navigation Tree Test v1</a:t>
            </a:r>
          </a:p>
          <a:p>
            <a:endParaRPr lang="en-US" dirty="0"/>
          </a:p>
        </p:txBody>
      </p:sp>
    </p:spTree>
    <p:extLst>
      <p:ext uri="{BB962C8B-B14F-4D97-AF65-F5344CB8AC3E}">
        <p14:creationId xmlns:p14="http://schemas.microsoft.com/office/powerpoint/2010/main" val="4953197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7588F-6348-F24B-A92C-146CC9ED7FC5}" type="slidenum">
              <a:rPr lang="en-US" smtClean="0"/>
              <a:t>16</a:t>
            </a:fld>
            <a:endParaRPr lang="en-US"/>
          </a:p>
        </p:txBody>
      </p:sp>
      <p:sp>
        <p:nvSpPr>
          <p:cNvPr id="7" name="Text Placeholder 6"/>
          <p:cNvSpPr>
            <a:spLocks noGrp="1"/>
          </p:cNvSpPr>
          <p:nvPr>
            <p:ph type="body" sz="quarter" idx="13"/>
          </p:nvPr>
        </p:nvSpPr>
        <p:spPr/>
        <p:txBody>
          <a:bodyPr/>
          <a:lstStyle/>
          <a:p>
            <a:r>
              <a:rPr lang="en-US" dirty="0"/>
              <a:t>Study </a:t>
            </a:r>
            <a:r>
              <a:rPr lang="en-US" dirty="0" smtClean="0"/>
              <a:t>4a </a:t>
            </a:r>
            <a:r>
              <a:rPr lang="en-US" dirty="0"/>
              <a:t>– Navigation Tree Test v1</a:t>
            </a:r>
          </a:p>
        </p:txBody>
      </p:sp>
      <p:sp>
        <p:nvSpPr>
          <p:cNvPr id="11" name="Title 10"/>
          <p:cNvSpPr>
            <a:spLocks noGrp="1"/>
          </p:cNvSpPr>
          <p:nvPr>
            <p:ph type="title"/>
          </p:nvPr>
        </p:nvSpPr>
        <p:spPr/>
        <p:txBody>
          <a:bodyPr>
            <a:normAutofit/>
          </a:bodyPr>
          <a:lstStyle/>
          <a:p>
            <a:r>
              <a:rPr lang="en-US" dirty="0" smtClean="0"/>
              <a:t>What Now?</a:t>
            </a:r>
            <a:endParaRPr lang="en-US" dirty="0"/>
          </a:p>
        </p:txBody>
      </p:sp>
      <p:sp>
        <p:nvSpPr>
          <p:cNvPr id="13" name="Content Placeholder 2">
            <a:extLst>
              <a:ext uri="{FF2B5EF4-FFF2-40B4-BE49-F238E27FC236}">
                <a16:creationId xmlns="" xmlns:a16="http://schemas.microsoft.com/office/drawing/2014/main" id="{96E6BE9B-2787-CD40-991E-C4A9E237A37B}"/>
              </a:ext>
            </a:extLst>
          </p:cNvPr>
          <p:cNvSpPr>
            <a:spLocks noGrp="1"/>
          </p:cNvSpPr>
          <p:nvPr>
            <p:ph idx="1"/>
          </p:nvPr>
        </p:nvSpPr>
        <p:spPr>
          <a:xfrm>
            <a:off x="457200" y="1276350"/>
            <a:ext cx="7543800" cy="3490913"/>
          </a:xfrm>
        </p:spPr>
        <p:txBody>
          <a:bodyPr>
            <a:normAutofit/>
          </a:bodyPr>
          <a:lstStyle/>
          <a:p>
            <a:pPr marL="0" indent="0" algn="ctr">
              <a:buNone/>
            </a:pPr>
            <a:r>
              <a:rPr lang="en-US" sz="2800" dirty="0" smtClean="0"/>
              <a:t>More research! </a:t>
            </a:r>
          </a:p>
          <a:p>
            <a:pPr marL="0" indent="0" algn="ctr">
              <a:buNone/>
            </a:pPr>
            <a:r>
              <a:rPr lang="en-US" sz="2800" dirty="0" smtClean="0"/>
              <a:t>We learned a lot from this first study and need to make some big improvements to the menu options. Next, we will run the same tasks against the new design and watch for improvements.</a:t>
            </a:r>
            <a:endParaRPr lang="en-US" sz="2800" dirty="0"/>
          </a:p>
        </p:txBody>
      </p:sp>
    </p:spTree>
    <p:extLst>
      <p:ext uri="{BB962C8B-B14F-4D97-AF65-F5344CB8AC3E}">
        <p14:creationId xmlns:p14="http://schemas.microsoft.com/office/powerpoint/2010/main" val="6561626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F21807-043A-1048-96AC-F122E0C53F98}"/>
              </a:ext>
            </a:extLst>
          </p:cNvPr>
          <p:cNvSpPr>
            <a:spLocks noGrp="1"/>
          </p:cNvSpPr>
          <p:nvPr>
            <p:ph type="title"/>
          </p:nvPr>
        </p:nvSpPr>
        <p:spPr/>
        <p:txBody>
          <a:bodyPr/>
          <a:lstStyle/>
          <a:p>
            <a:r>
              <a:rPr lang="en-US" dirty="0"/>
              <a:t>Study </a:t>
            </a:r>
            <a:r>
              <a:rPr lang="en-US" dirty="0" smtClean="0"/>
              <a:t>4b </a:t>
            </a:r>
            <a:r>
              <a:rPr lang="en-US" dirty="0"/>
              <a:t>– </a:t>
            </a:r>
            <a:r>
              <a:rPr lang="en-US" dirty="0" smtClean="0"/>
              <a:t>Navigation Tree Test v2</a:t>
            </a:r>
            <a:endParaRPr lang="en-US" dirty="0"/>
          </a:p>
        </p:txBody>
      </p:sp>
      <p:sp>
        <p:nvSpPr>
          <p:cNvPr id="3" name="Text Placeholder 2">
            <a:extLst>
              <a:ext uri="{FF2B5EF4-FFF2-40B4-BE49-F238E27FC236}">
                <a16:creationId xmlns="" xmlns:a16="http://schemas.microsoft.com/office/drawing/2014/main" id="{29EC5FB4-F4AC-3E49-A11A-B6C85C20B332}"/>
              </a:ext>
            </a:extLst>
          </p:cNvPr>
          <p:cNvSpPr>
            <a:spLocks noGrp="1"/>
          </p:cNvSpPr>
          <p:nvPr>
            <p:ph type="body" idx="1"/>
          </p:nvPr>
        </p:nvSpPr>
        <p:spPr/>
        <p:txBody>
          <a:bodyPr/>
          <a:lstStyle/>
          <a:p>
            <a:endParaRPr lang="en-US" dirty="0"/>
          </a:p>
        </p:txBody>
      </p:sp>
      <p:sp>
        <p:nvSpPr>
          <p:cNvPr id="9" name="Footer Placeholder 8">
            <a:extLst>
              <a:ext uri="{FF2B5EF4-FFF2-40B4-BE49-F238E27FC236}">
                <a16:creationId xmlns="" xmlns:a16="http://schemas.microsoft.com/office/drawing/2014/main" id="{79AA589C-77AF-7544-860A-3BD190F9EED2}"/>
              </a:ext>
            </a:extLst>
          </p:cNvPr>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F7588F-6348-F24B-A92C-146CC9ED7FC5}" type="slidenum">
              <a:rPr lang="en-US" smtClean="0"/>
              <a:pPr/>
              <a:t>17</a:t>
            </a:fld>
            <a:endParaRPr lang="en-US"/>
          </a:p>
        </p:txBody>
      </p:sp>
    </p:spTree>
    <p:extLst>
      <p:ext uri="{BB962C8B-B14F-4D97-AF65-F5344CB8AC3E}">
        <p14:creationId xmlns:p14="http://schemas.microsoft.com/office/powerpoint/2010/main" val="7583605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AF185F-3482-F14B-8A7A-BC35CB02C51A}"/>
              </a:ext>
            </a:extLst>
          </p:cNvPr>
          <p:cNvSpPr>
            <a:spLocks noGrp="1"/>
          </p:cNvSpPr>
          <p:nvPr>
            <p:ph type="title"/>
          </p:nvPr>
        </p:nvSpPr>
        <p:spPr/>
        <p:txBody>
          <a:bodyPr>
            <a:normAutofit fontScale="90000"/>
          </a:bodyPr>
          <a:lstStyle/>
          <a:p>
            <a:r>
              <a:rPr lang="en-US" dirty="0" smtClean="0"/>
              <a:t>Our goal was to determine if a simplified mega menu is a reasonable solution to </a:t>
            </a:r>
            <a:r>
              <a:rPr lang="en-US" dirty="0" err="1" smtClean="0"/>
              <a:t>va.gov</a:t>
            </a:r>
            <a:endParaRPr lang="en-US" dirty="0"/>
          </a:p>
        </p:txBody>
      </p:sp>
      <p:sp>
        <p:nvSpPr>
          <p:cNvPr id="3" name="Content Placeholder 2">
            <a:extLst>
              <a:ext uri="{FF2B5EF4-FFF2-40B4-BE49-F238E27FC236}">
                <a16:creationId xmlns="" xmlns:a16="http://schemas.microsoft.com/office/drawing/2014/main" id="{C89A7D2E-8E11-B443-BB37-F036A5F725AE}"/>
              </a:ext>
            </a:extLst>
          </p:cNvPr>
          <p:cNvSpPr>
            <a:spLocks noGrp="1"/>
          </p:cNvSpPr>
          <p:nvPr>
            <p:ph idx="1"/>
          </p:nvPr>
        </p:nvSpPr>
        <p:spPr>
          <a:xfrm>
            <a:off x="457200" y="1657349"/>
            <a:ext cx="8153400" cy="2971801"/>
          </a:xfrm>
        </p:spPr>
        <p:txBody>
          <a:bodyPr>
            <a:normAutofit lnSpcReduction="10000"/>
          </a:bodyPr>
          <a:lstStyle/>
          <a:p>
            <a:r>
              <a:rPr lang="en-US" b="1" dirty="0"/>
              <a:t>Created </a:t>
            </a:r>
            <a:r>
              <a:rPr lang="en-US" b="1" dirty="0" smtClean="0"/>
              <a:t>a tree test in </a:t>
            </a:r>
            <a:r>
              <a:rPr lang="en-US" b="1" dirty="0"/>
              <a:t>Optimal </a:t>
            </a:r>
            <a:r>
              <a:rPr lang="en-US" b="1" dirty="0" smtClean="0"/>
              <a:t>Workshop</a:t>
            </a:r>
          </a:p>
          <a:p>
            <a:pPr lvl="1"/>
            <a:r>
              <a:rPr lang="en-US" b="1" dirty="0" smtClean="0"/>
              <a:t>User given </a:t>
            </a:r>
            <a:r>
              <a:rPr lang="en-US" b="1" dirty="0"/>
              <a:t>9</a:t>
            </a:r>
            <a:r>
              <a:rPr lang="en-US" b="1" dirty="0" smtClean="0"/>
              <a:t> out of 28 possible tasks</a:t>
            </a:r>
          </a:p>
          <a:p>
            <a:pPr lvl="1"/>
            <a:r>
              <a:rPr lang="en-US" b="1" dirty="0" smtClean="0"/>
              <a:t>Tries to navigate through the menu to find the answer</a:t>
            </a:r>
            <a:endParaRPr lang="en-US" b="1" dirty="0"/>
          </a:p>
          <a:p>
            <a:r>
              <a:rPr lang="en-US" b="1" dirty="0" smtClean="0"/>
              <a:t>Distributed </a:t>
            </a:r>
            <a:r>
              <a:rPr lang="en-US" b="1" dirty="0"/>
              <a:t>to 8</a:t>
            </a:r>
            <a:r>
              <a:rPr lang="en-US" b="1" dirty="0" smtClean="0"/>
              <a:t>k </a:t>
            </a:r>
            <a:r>
              <a:rPr lang="en-US" b="1" dirty="0"/>
              <a:t>Veterans via </a:t>
            </a:r>
            <a:r>
              <a:rPr lang="en-US" b="1" dirty="0" err="1"/>
              <a:t>MyHealtheVet</a:t>
            </a:r>
            <a:r>
              <a:rPr lang="en-US" b="1" dirty="0"/>
              <a:t> mailing list</a:t>
            </a:r>
          </a:p>
          <a:p>
            <a:r>
              <a:rPr lang="en-US" b="1" dirty="0"/>
              <a:t>Received </a:t>
            </a:r>
            <a:r>
              <a:rPr lang="en-US" b="1" dirty="0" smtClean="0"/>
              <a:t>596</a:t>
            </a:r>
            <a:r>
              <a:rPr lang="en-US" b="1" dirty="0" smtClean="0">
                <a:solidFill>
                  <a:schemeClr val="tx1"/>
                </a:solidFill>
              </a:rPr>
              <a:t> </a:t>
            </a:r>
            <a:r>
              <a:rPr lang="en-US" b="1" dirty="0"/>
              <a:t>responses </a:t>
            </a:r>
            <a:r>
              <a:rPr lang="en-US" b="1" dirty="0" smtClean="0"/>
              <a:t>(June 18-20)</a:t>
            </a:r>
            <a:endParaRPr lang="en-US" b="1" dirty="0"/>
          </a:p>
          <a:p>
            <a:r>
              <a:rPr lang="en-US" b="1" dirty="0" smtClean="0"/>
              <a:t>96% </a:t>
            </a:r>
            <a:r>
              <a:rPr lang="en-US" b="1" dirty="0"/>
              <a:t>Veterans</a:t>
            </a:r>
            <a:r>
              <a:rPr lang="en-US" b="1" dirty="0" smtClean="0"/>
              <a:t>, 3% Spouses, limited other family members and caregivers</a:t>
            </a:r>
          </a:p>
        </p:txBody>
      </p:sp>
      <p:sp>
        <p:nvSpPr>
          <p:cNvPr id="24" name="Footer Placeholder 23">
            <a:extLst>
              <a:ext uri="{FF2B5EF4-FFF2-40B4-BE49-F238E27FC236}">
                <a16:creationId xmlns="" xmlns:a16="http://schemas.microsoft.com/office/drawing/2014/main" id="{AE5FF596-5FD5-E34D-8EE1-0D1BC8B8A25C}"/>
              </a:ext>
            </a:extLst>
          </p:cNvPr>
          <p:cNvSpPr>
            <a:spLocks noGrp="1"/>
          </p:cNvSpPr>
          <p:nvPr>
            <p:ph type="ftr" sz="quarter" idx="11"/>
          </p:nvPr>
        </p:nvSpPr>
        <p:spPr/>
        <p:txBody>
          <a:bodyPr/>
          <a:lstStyle/>
          <a:p>
            <a:endParaRPr lang="en-US"/>
          </a:p>
        </p:txBody>
      </p:sp>
      <p:sp>
        <p:nvSpPr>
          <p:cNvPr id="7" name="Text Placeholder 6">
            <a:extLst>
              <a:ext uri="{FF2B5EF4-FFF2-40B4-BE49-F238E27FC236}">
                <a16:creationId xmlns="" xmlns:a16="http://schemas.microsoft.com/office/drawing/2014/main" id="{35345C14-18F3-434D-8534-14C4DD74E005}"/>
              </a:ext>
            </a:extLst>
          </p:cNvPr>
          <p:cNvSpPr>
            <a:spLocks noGrp="1"/>
          </p:cNvSpPr>
          <p:nvPr>
            <p:ph type="body" sz="quarter" idx="13"/>
          </p:nvPr>
        </p:nvSpPr>
        <p:spPr/>
        <p:txBody>
          <a:bodyPr/>
          <a:lstStyle/>
          <a:p>
            <a:r>
              <a:rPr lang="en-US" dirty="0"/>
              <a:t>Study 4b – Navigation Tree Test v2</a:t>
            </a:r>
          </a:p>
        </p:txBody>
      </p:sp>
      <p:sp>
        <p:nvSpPr>
          <p:cNvPr id="5" name="Slide Number Placeholder 4"/>
          <p:cNvSpPr>
            <a:spLocks noGrp="1"/>
          </p:cNvSpPr>
          <p:nvPr>
            <p:ph type="sldNum" sz="quarter" idx="12"/>
          </p:nvPr>
        </p:nvSpPr>
        <p:spPr/>
        <p:txBody>
          <a:bodyPr/>
          <a:lstStyle/>
          <a:p>
            <a:fld id="{C9F7588F-6348-F24B-A92C-146CC9ED7FC5}" type="slidenum">
              <a:rPr lang="en-US" smtClean="0"/>
              <a:t>18</a:t>
            </a:fld>
            <a:endParaRPr lang="en-US"/>
          </a:p>
        </p:txBody>
      </p:sp>
    </p:spTree>
    <p:extLst>
      <p:ext uri="{BB962C8B-B14F-4D97-AF65-F5344CB8AC3E}">
        <p14:creationId xmlns:p14="http://schemas.microsoft.com/office/powerpoint/2010/main" val="4507222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Veterans found the study easy to complete</a:t>
            </a:r>
            <a:endParaRPr lang="en-US" dirty="0"/>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52331" y="1940114"/>
            <a:ext cx="6553537" cy="2025272"/>
          </a:xfrm>
        </p:spPr>
      </p:pic>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F7588F-6348-F24B-A92C-146CC9ED7FC5}" type="slidenum">
              <a:rPr lang="en-US" smtClean="0"/>
              <a:t>19</a:t>
            </a:fld>
            <a:endParaRPr lang="en-US"/>
          </a:p>
        </p:txBody>
      </p:sp>
      <p:sp>
        <p:nvSpPr>
          <p:cNvPr id="6" name="Text Placeholder 5"/>
          <p:cNvSpPr>
            <a:spLocks noGrp="1"/>
          </p:cNvSpPr>
          <p:nvPr>
            <p:ph type="body" sz="quarter" idx="13"/>
          </p:nvPr>
        </p:nvSpPr>
        <p:spPr/>
        <p:txBody>
          <a:bodyPr/>
          <a:lstStyle/>
          <a:p>
            <a:r>
              <a:rPr lang="en-US" dirty="0"/>
              <a:t>Study 4b – Navigation Tree Test v2</a:t>
            </a:r>
          </a:p>
        </p:txBody>
      </p:sp>
    </p:spTree>
    <p:extLst>
      <p:ext uri="{BB962C8B-B14F-4D97-AF65-F5344CB8AC3E}">
        <p14:creationId xmlns:p14="http://schemas.microsoft.com/office/powerpoint/2010/main" val="11144193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2D97BD-49D0-F045-BFFC-0016C1DC56B8}"/>
              </a:ext>
            </a:extLst>
          </p:cNvPr>
          <p:cNvSpPr>
            <a:spLocks noGrp="1"/>
          </p:cNvSpPr>
          <p:nvPr>
            <p:ph type="title"/>
          </p:nvPr>
        </p:nvSpPr>
        <p:spPr/>
        <p:txBody>
          <a:bodyPr/>
          <a:lstStyle/>
          <a:p>
            <a:r>
              <a:rPr lang="en-US" dirty="0"/>
              <a:t>Outline</a:t>
            </a:r>
          </a:p>
        </p:txBody>
      </p:sp>
      <p:sp>
        <p:nvSpPr>
          <p:cNvPr id="12" name="Footer Placeholder 11">
            <a:extLst>
              <a:ext uri="{FF2B5EF4-FFF2-40B4-BE49-F238E27FC236}">
                <a16:creationId xmlns="" xmlns:a16="http://schemas.microsoft.com/office/drawing/2014/main" id="{90F1BE01-E78D-8D45-9FFF-919906A64658}"/>
              </a:ext>
            </a:extLst>
          </p:cNvPr>
          <p:cNvSpPr>
            <a:spLocks noGrp="1"/>
          </p:cNvSpPr>
          <p:nvPr>
            <p:ph type="ftr" sz="quarter" idx="11"/>
          </p:nvPr>
        </p:nvSpPr>
        <p:spPr/>
        <p:txBody>
          <a:bodyPr/>
          <a:lstStyle/>
          <a:p>
            <a:endParaRPr lang="en-US" dirty="0"/>
          </a:p>
        </p:txBody>
      </p:sp>
      <p:graphicFrame>
        <p:nvGraphicFramePr>
          <p:cNvPr id="9" name="Content Placeholder 8">
            <a:extLst>
              <a:ext uri="{FF2B5EF4-FFF2-40B4-BE49-F238E27FC236}">
                <a16:creationId xmlns="" xmlns:a16="http://schemas.microsoft.com/office/drawing/2014/main" id="{3C0D33C2-8E08-A041-AA74-D2FE0E97E71D}"/>
              </a:ext>
            </a:extLst>
          </p:cNvPr>
          <p:cNvGraphicFramePr>
            <a:graphicFrameLocks noGrp="1"/>
          </p:cNvGraphicFramePr>
          <p:nvPr>
            <p:ph sz="quarter" idx="14"/>
            <p:extLst>
              <p:ext uri="{D42A27DB-BD31-4B8C-83A1-F6EECF244321}">
                <p14:modId xmlns:p14="http://schemas.microsoft.com/office/powerpoint/2010/main" val="757878778"/>
              </p:ext>
            </p:extLst>
          </p:nvPr>
        </p:nvGraphicFramePr>
        <p:xfrm>
          <a:off x="457200" y="1276350"/>
          <a:ext cx="4994276" cy="3352800"/>
        </p:xfrm>
        <a:graphic>
          <a:graphicData uri="http://schemas.openxmlformats.org/drawingml/2006/table">
            <a:tbl>
              <a:tblPr firstRow="1" bandRow="1">
                <a:tableStyleId>{5C22544A-7EE6-4342-B048-85BDC9FD1C3A}</a:tableStyleId>
              </a:tblPr>
              <a:tblGrid>
                <a:gridCol w="4010628">
                  <a:extLst>
                    <a:ext uri="{9D8B030D-6E8A-4147-A177-3AD203B41FA5}">
                      <a16:colId xmlns="" xmlns:a16="http://schemas.microsoft.com/office/drawing/2014/main" val="3491581060"/>
                    </a:ext>
                  </a:extLst>
                </a:gridCol>
                <a:gridCol w="983648">
                  <a:extLst>
                    <a:ext uri="{9D8B030D-6E8A-4147-A177-3AD203B41FA5}">
                      <a16:colId xmlns="" xmlns:a16="http://schemas.microsoft.com/office/drawing/2014/main" val="1867765844"/>
                    </a:ext>
                  </a:extLst>
                </a:gridCol>
              </a:tblGrid>
              <a:tr h="55880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400" b="0" strike="sngStrike" dirty="0" smtClean="0">
                          <a:solidFill>
                            <a:schemeClr val="tx2"/>
                          </a:solidFill>
                          <a:latin typeface="Avenir" panose="02000503020000020003" pitchFamily="2" charset="0"/>
                        </a:rPr>
                        <a:t>Study 1 </a:t>
                      </a:r>
                      <a:r>
                        <a:rPr lang="mr-IN" sz="1400" b="0" strike="sngStrike" dirty="0" smtClean="0">
                          <a:solidFill>
                            <a:schemeClr val="tx2"/>
                          </a:solidFill>
                          <a:latin typeface="Avenir" panose="02000503020000020003" pitchFamily="2" charset="0"/>
                        </a:rPr>
                        <a:t>–</a:t>
                      </a:r>
                      <a:r>
                        <a:rPr lang="en-US" sz="1400" b="0" strike="sngStrike" dirty="0" smtClean="0">
                          <a:solidFill>
                            <a:schemeClr val="tx2"/>
                          </a:solidFill>
                          <a:latin typeface="Avenir" panose="02000503020000020003" pitchFamily="2" charset="0"/>
                        </a:rPr>
                        <a:t> “Others” Resources Card Sort</a:t>
                      </a:r>
                      <a:endParaRPr lang="en-US" sz="1400" b="0" strike="sngStrike" dirty="0">
                        <a:solidFill>
                          <a:schemeClr val="tx2"/>
                        </a:solidFill>
                        <a:latin typeface="Avenir" panose="02000503020000020003" pitchFamily="2" charset="0"/>
                      </a:endParaRPr>
                    </a:p>
                  </a:txBody>
                  <a:tcPr marL="115253" marR="115253" anchor="ctr">
                    <a:lnB w="12700" cap="flat" cmpd="sng" algn="ctr">
                      <a:solidFill>
                        <a:schemeClr val="bg1">
                          <a:lumMod val="85000"/>
                        </a:schemeClr>
                      </a:solidFill>
                      <a:prstDash val="solid"/>
                      <a:round/>
                      <a:headEnd type="none" w="med" len="med"/>
                      <a:tailEnd type="none" w="med" len="med"/>
                    </a:lnB>
                    <a:noFill/>
                  </a:tcPr>
                </a:tc>
                <a:tc>
                  <a:txBody>
                    <a:bodyPr/>
                    <a:lstStyle/>
                    <a:p>
                      <a:endParaRPr lang="en-US" sz="1400" b="1" dirty="0">
                        <a:solidFill>
                          <a:schemeClr val="accent1"/>
                        </a:solidFill>
                        <a:latin typeface="Avenir" panose="02000503020000020003" pitchFamily="2" charset="0"/>
                      </a:endParaRPr>
                    </a:p>
                  </a:txBody>
                  <a:tcPr marL="115253" marR="115253" anchor="ctr">
                    <a:lnB w="12700" cap="flat" cmpd="sng" algn="ctr">
                      <a:solidFill>
                        <a:schemeClr val="bg1">
                          <a:lumMod val="85000"/>
                        </a:schemeClr>
                      </a:solidFill>
                      <a:prstDash val="solid"/>
                      <a:round/>
                      <a:headEnd type="none" w="med" len="med"/>
                      <a:tailEnd type="none" w="med" len="med"/>
                    </a:lnB>
                    <a:noFill/>
                  </a:tcPr>
                </a:tc>
                <a:extLst>
                  <a:ext uri="{0D108BD9-81ED-4DB2-BD59-A6C34878D82A}">
                    <a16:rowId xmlns="" xmlns:a16="http://schemas.microsoft.com/office/drawing/2014/main" val="1467471302"/>
                  </a:ext>
                </a:extLst>
              </a:tr>
              <a:tr h="55880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400" b="0" strike="sngStrike" dirty="0" smtClean="0">
                          <a:solidFill>
                            <a:schemeClr val="tx2"/>
                          </a:solidFill>
                          <a:latin typeface="Avenir" panose="02000503020000020003" pitchFamily="2" charset="0"/>
                        </a:rPr>
                        <a:t>Study</a:t>
                      </a:r>
                      <a:r>
                        <a:rPr lang="en-US" sz="1400" b="0" strike="sngStrike" baseline="0" dirty="0" smtClean="0">
                          <a:solidFill>
                            <a:schemeClr val="tx2"/>
                          </a:solidFill>
                          <a:latin typeface="Avenir" panose="02000503020000020003" pitchFamily="2" charset="0"/>
                        </a:rPr>
                        <a:t> 2 </a:t>
                      </a:r>
                      <a:r>
                        <a:rPr lang="mr-IN" sz="1400" b="0" strike="sngStrike" baseline="0" dirty="0" smtClean="0">
                          <a:solidFill>
                            <a:schemeClr val="tx2"/>
                          </a:solidFill>
                          <a:latin typeface="Avenir" panose="02000503020000020003" pitchFamily="2" charset="0"/>
                        </a:rPr>
                        <a:t>–</a:t>
                      </a:r>
                      <a:r>
                        <a:rPr lang="en-US" sz="1400" b="0" strike="sngStrike" baseline="0" dirty="0" smtClean="0">
                          <a:solidFill>
                            <a:schemeClr val="tx2"/>
                          </a:solidFill>
                          <a:latin typeface="Avenir" panose="02000503020000020003" pitchFamily="2" charset="0"/>
                        </a:rPr>
                        <a:t> Benefit Lifecycle Card Sort</a:t>
                      </a:r>
                      <a:endParaRPr lang="en-US" sz="1400" b="0" strike="sngStrike" dirty="0">
                        <a:solidFill>
                          <a:schemeClr val="tx2"/>
                        </a:solidFill>
                        <a:latin typeface="Avenir" panose="02000503020000020003" pitchFamily="2" charset="0"/>
                      </a:endParaRPr>
                    </a:p>
                  </a:txBody>
                  <a:tcPr marL="115253" marR="115253" anchor="ct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1400" b="1" dirty="0">
                        <a:solidFill>
                          <a:schemeClr val="accent1"/>
                        </a:solidFill>
                        <a:latin typeface="Avenir" panose="02000503020000020003" pitchFamily="2" charset="0"/>
                      </a:endParaRPr>
                    </a:p>
                  </a:txBody>
                  <a:tcPr marL="115253" marR="115253" anchor="ct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 xmlns:a16="http://schemas.microsoft.com/office/drawing/2014/main" val="3279596546"/>
                  </a:ext>
                </a:extLst>
              </a:tr>
              <a:tr h="55880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400" b="0" strike="sngStrike" dirty="0" smtClean="0">
                          <a:solidFill>
                            <a:schemeClr val="tx2"/>
                          </a:solidFill>
                          <a:latin typeface="Avenir" panose="02000503020000020003" pitchFamily="2" charset="0"/>
                        </a:rPr>
                        <a:t>Study 3a </a:t>
                      </a:r>
                      <a:r>
                        <a:rPr lang="mr-IN" sz="1400" b="0" strike="sngStrike" dirty="0" smtClean="0">
                          <a:solidFill>
                            <a:schemeClr val="tx2"/>
                          </a:solidFill>
                          <a:latin typeface="Avenir" panose="02000503020000020003" pitchFamily="2" charset="0"/>
                        </a:rPr>
                        <a:t>–</a:t>
                      </a:r>
                      <a:r>
                        <a:rPr lang="en-US" sz="1400" b="0" strike="sngStrike" dirty="0" smtClean="0">
                          <a:solidFill>
                            <a:schemeClr val="tx2"/>
                          </a:solidFill>
                          <a:latin typeface="Avenir" panose="02000503020000020003" pitchFamily="2" charset="0"/>
                        </a:rPr>
                        <a:t> Homepage Wireframes v1</a:t>
                      </a:r>
                      <a:endParaRPr lang="en-US" sz="1400" b="0" strike="sngStrike" dirty="0">
                        <a:solidFill>
                          <a:schemeClr val="tx2"/>
                        </a:solidFill>
                        <a:latin typeface="Avenir" panose="02000503020000020003" pitchFamily="2" charset="0"/>
                      </a:endParaRPr>
                    </a:p>
                  </a:txBody>
                  <a:tcPr marL="115253" marR="115253" anchor="ct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1400" b="1" dirty="0">
                        <a:solidFill>
                          <a:schemeClr val="accent1"/>
                        </a:solidFill>
                        <a:latin typeface="Avenir" panose="02000503020000020003" pitchFamily="2" charset="0"/>
                      </a:endParaRPr>
                    </a:p>
                  </a:txBody>
                  <a:tcPr marL="115253" marR="115253" anchor="ct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 xmlns:a16="http://schemas.microsoft.com/office/drawing/2014/main" val="1723360185"/>
                  </a:ext>
                </a:extLst>
              </a:tr>
              <a:tr h="55880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400" b="0" strike="sngStrike" dirty="0" smtClean="0">
                          <a:solidFill>
                            <a:schemeClr val="tx2"/>
                          </a:solidFill>
                          <a:latin typeface="Avenir" panose="02000503020000020003" pitchFamily="2" charset="0"/>
                        </a:rPr>
                        <a:t>Study 3b </a:t>
                      </a:r>
                      <a:r>
                        <a:rPr lang="mr-IN" sz="1400" b="0" strike="sngStrike" dirty="0" smtClean="0">
                          <a:solidFill>
                            <a:schemeClr val="tx2"/>
                          </a:solidFill>
                          <a:latin typeface="Avenir" panose="02000503020000020003" pitchFamily="2" charset="0"/>
                        </a:rPr>
                        <a:t>–</a:t>
                      </a:r>
                      <a:r>
                        <a:rPr lang="en-US" sz="1400" b="0" strike="sngStrike" dirty="0" smtClean="0">
                          <a:solidFill>
                            <a:schemeClr val="tx2"/>
                          </a:solidFill>
                          <a:latin typeface="Avenir" panose="02000503020000020003" pitchFamily="2" charset="0"/>
                        </a:rPr>
                        <a:t> Homepage Wireframes v2</a:t>
                      </a:r>
                    </a:p>
                  </a:txBody>
                  <a:tcPr marL="115253" marR="115253" anchor="ct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1400" b="1" dirty="0">
                        <a:solidFill>
                          <a:schemeClr val="accent1"/>
                        </a:solidFill>
                        <a:latin typeface="Avenir" panose="02000503020000020003" pitchFamily="2" charset="0"/>
                      </a:endParaRPr>
                    </a:p>
                  </a:txBody>
                  <a:tcPr marL="115253" marR="115253" anchor="ct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 xmlns:a16="http://schemas.microsoft.com/office/drawing/2014/main" val="2583986872"/>
                  </a:ext>
                </a:extLst>
              </a:tr>
              <a:tr h="55880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400" b="1" dirty="0" smtClean="0">
                          <a:solidFill>
                            <a:schemeClr val="tx2"/>
                          </a:solidFill>
                          <a:latin typeface="Avenir" panose="02000503020000020003" pitchFamily="2" charset="0"/>
                        </a:rPr>
                        <a:t>Study 4a </a:t>
                      </a:r>
                      <a:r>
                        <a:rPr lang="mr-IN" sz="1400" b="1" dirty="0" smtClean="0">
                          <a:solidFill>
                            <a:schemeClr val="tx2"/>
                          </a:solidFill>
                          <a:latin typeface="Avenir" panose="02000503020000020003" pitchFamily="2" charset="0"/>
                        </a:rPr>
                        <a:t>–</a:t>
                      </a:r>
                      <a:r>
                        <a:rPr lang="en-US" sz="1400" b="1" dirty="0" smtClean="0">
                          <a:solidFill>
                            <a:schemeClr val="tx2"/>
                          </a:solidFill>
                          <a:latin typeface="Avenir" panose="02000503020000020003" pitchFamily="2" charset="0"/>
                        </a:rPr>
                        <a:t> Navigation Tree</a:t>
                      </a:r>
                      <a:r>
                        <a:rPr lang="en-US" sz="1400" b="1" baseline="0" dirty="0" smtClean="0">
                          <a:solidFill>
                            <a:schemeClr val="tx2"/>
                          </a:solidFill>
                          <a:latin typeface="Avenir" panose="02000503020000020003" pitchFamily="2" charset="0"/>
                        </a:rPr>
                        <a:t> Test v1</a:t>
                      </a:r>
                    </a:p>
                  </a:txBody>
                  <a:tcPr marL="115253" marR="115253" anchor="ct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1400" b="1" dirty="0">
                        <a:solidFill>
                          <a:schemeClr val="accent1"/>
                        </a:solidFill>
                        <a:latin typeface="Avenir" panose="02000503020000020003" pitchFamily="2" charset="0"/>
                      </a:endParaRPr>
                    </a:p>
                  </a:txBody>
                  <a:tcPr marL="115253" marR="115253" anchor="ct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r>
              <a:tr h="55880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400" b="1" dirty="0" smtClean="0">
                          <a:solidFill>
                            <a:schemeClr val="tx2"/>
                          </a:solidFill>
                          <a:latin typeface="Avenir" panose="02000503020000020003" pitchFamily="2" charset="0"/>
                        </a:rPr>
                        <a:t>Study 4b </a:t>
                      </a:r>
                      <a:r>
                        <a:rPr lang="mr-IN" sz="1400" b="1" dirty="0" smtClean="0">
                          <a:solidFill>
                            <a:schemeClr val="tx2"/>
                          </a:solidFill>
                          <a:latin typeface="Avenir" panose="02000503020000020003" pitchFamily="2" charset="0"/>
                        </a:rPr>
                        <a:t>–</a:t>
                      </a:r>
                      <a:r>
                        <a:rPr lang="en-US" sz="1400" b="1" dirty="0" smtClean="0">
                          <a:solidFill>
                            <a:schemeClr val="tx2"/>
                          </a:solidFill>
                          <a:latin typeface="Avenir" panose="02000503020000020003" pitchFamily="2" charset="0"/>
                        </a:rPr>
                        <a:t> Navigation Tree</a:t>
                      </a:r>
                      <a:r>
                        <a:rPr lang="en-US" sz="1400" b="1" baseline="0" dirty="0" smtClean="0">
                          <a:solidFill>
                            <a:schemeClr val="tx2"/>
                          </a:solidFill>
                          <a:latin typeface="Avenir" panose="02000503020000020003" pitchFamily="2" charset="0"/>
                        </a:rPr>
                        <a:t> Test v2</a:t>
                      </a:r>
                    </a:p>
                    <a:p>
                      <a:pPr marL="0" marR="0" indent="0" algn="l" defTabSz="685800" rtl="0" eaLnBrk="1" fontAlgn="auto" latinLnBrk="0" hangingPunct="1">
                        <a:lnSpc>
                          <a:spcPct val="100000"/>
                        </a:lnSpc>
                        <a:spcBef>
                          <a:spcPts val="0"/>
                        </a:spcBef>
                        <a:spcAft>
                          <a:spcPts val="0"/>
                        </a:spcAft>
                        <a:buClrTx/>
                        <a:buSzTx/>
                        <a:buFontTx/>
                        <a:buNone/>
                        <a:tabLst/>
                        <a:defRPr/>
                      </a:pPr>
                      <a:endParaRPr lang="en-US" sz="1400" b="1" baseline="0" dirty="0" smtClean="0">
                        <a:solidFill>
                          <a:schemeClr val="tx2"/>
                        </a:solidFill>
                        <a:latin typeface="Avenir" panose="02000503020000020003" pitchFamily="2" charset="0"/>
                      </a:endParaRPr>
                    </a:p>
                  </a:txBody>
                  <a:tcPr marL="115253" marR="115253" anchor="ct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endParaRPr lang="en-US" sz="1400" b="1" dirty="0">
                        <a:solidFill>
                          <a:schemeClr val="accent1"/>
                        </a:solidFill>
                        <a:latin typeface="Avenir" panose="02000503020000020003" pitchFamily="2" charset="0"/>
                      </a:endParaRPr>
                    </a:p>
                  </a:txBody>
                  <a:tcPr marL="115253" marR="115253" anchor="ct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r>
            </a:tbl>
          </a:graphicData>
        </a:graphic>
      </p:graphicFrame>
      <p:sp>
        <p:nvSpPr>
          <p:cNvPr id="22" name="Text Placeholder 21">
            <a:extLst>
              <a:ext uri="{FF2B5EF4-FFF2-40B4-BE49-F238E27FC236}">
                <a16:creationId xmlns="" xmlns:a16="http://schemas.microsoft.com/office/drawing/2014/main" id="{8191117A-1E2E-F44A-9D94-897E08DBC0F5}"/>
              </a:ext>
            </a:extLst>
          </p:cNvPr>
          <p:cNvSpPr>
            <a:spLocks noGrp="1"/>
          </p:cNvSpPr>
          <p:nvPr>
            <p:ph type="body" sz="quarter" idx="13"/>
          </p:nvPr>
        </p:nvSpPr>
        <p:spPr/>
        <p:txBody>
          <a:bodyPr/>
          <a:lstStyle/>
          <a:p>
            <a:endParaRPr lang="en-US" dirty="0"/>
          </a:p>
        </p:txBody>
      </p:sp>
      <p:sp>
        <p:nvSpPr>
          <p:cNvPr id="11" name="Content Placeholder 10">
            <a:extLst>
              <a:ext uri="{FF2B5EF4-FFF2-40B4-BE49-F238E27FC236}">
                <a16:creationId xmlns="" xmlns:a16="http://schemas.microsoft.com/office/drawing/2014/main" id="{CA35D4E5-3A5D-BE4A-A792-7CC069181ACA}"/>
              </a:ext>
            </a:extLst>
          </p:cNvPr>
          <p:cNvSpPr>
            <a:spLocks noGrp="1"/>
          </p:cNvSpPr>
          <p:nvPr>
            <p:ph sz="quarter" idx="15"/>
          </p:nvPr>
        </p:nvSpPr>
        <p:spPr/>
        <p:txBody>
          <a:bodyPr/>
          <a:lstStyle/>
          <a:p>
            <a:r>
              <a:rPr lang="en-US" dirty="0" smtClean="0"/>
              <a:t>We gathered feedback from hundreds of Veterans about our plans for a new </a:t>
            </a:r>
            <a:r>
              <a:rPr lang="en-US" dirty="0" err="1" smtClean="0"/>
              <a:t>va.gov</a:t>
            </a:r>
            <a:r>
              <a:rPr lang="en-US" dirty="0" smtClean="0"/>
              <a:t> experience.</a:t>
            </a:r>
            <a:endParaRPr lang="en-US" dirty="0"/>
          </a:p>
        </p:txBody>
      </p:sp>
      <p:sp>
        <p:nvSpPr>
          <p:cNvPr id="4" name="Slide Number Placeholder 3"/>
          <p:cNvSpPr>
            <a:spLocks noGrp="1"/>
          </p:cNvSpPr>
          <p:nvPr>
            <p:ph type="sldNum" sz="quarter" idx="12"/>
          </p:nvPr>
        </p:nvSpPr>
        <p:spPr/>
        <p:txBody>
          <a:bodyPr/>
          <a:lstStyle/>
          <a:p>
            <a:fld id="{C9F7588F-6348-F24B-A92C-146CC9ED7FC5}" type="slidenum">
              <a:rPr lang="en-US" smtClean="0"/>
              <a:pPr/>
              <a:t>2</a:t>
            </a:fld>
            <a:endParaRPr lang="en-US" dirty="0"/>
          </a:p>
        </p:txBody>
      </p:sp>
    </p:spTree>
    <p:extLst>
      <p:ext uri="{BB962C8B-B14F-4D97-AF65-F5344CB8AC3E}">
        <p14:creationId xmlns:p14="http://schemas.microsoft.com/office/powerpoint/2010/main" val="5087229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Overall, the results improved with the simplified design</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3593" y="1940420"/>
            <a:ext cx="6951014" cy="2024658"/>
          </a:xfrm>
        </p:spPr>
      </p:pic>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F7588F-6348-F24B-A92C-146CC9ED7FC5}" type="slidenum">
              <a:rPr lang="en-US" smtClean="0"/>
              <a:t>20</a:t>
            </a:fld>
            <a:endParaRPr lang="en-US"/>
          </a:p>
        </p:txBody>
      </p:sp>
      <p:sp>
        <p:nvSpPr>
          <p:cNvPr id="6" name="Text Placeholder 5"/>
          <p:cNvSpPr>
            <a:spLocks noGrp="1"/>
          </p:cNvSpPr>
          <p:nvPr>
            <p:ph type="body" sz="quarter" idx="13"/>
          </p:nvPr>
        </p:nvSpPr>
        <p:spPr/>
        <p:txBody>
          <a:bodyPr/>
          <a:lstStyle/>
          <a:p>
            <a:r>
              <a:rPr lang="en-US" dirty="0"/>
              <a:t>Study 4b – Navigation Tree Test v2</a:t>
            </a:r>
          </a:p>
        </p:txBody>
      </p:sp>
    </p:spTree>
    <p:extLst>
      <p:ext uri="{BB962C8B-B14F-4D97-AF65-F5344CB8AC3E}">
        <p14:creationId xmlns:p14="http://schemas.microsoft.com/office/powerpoint/2010/main" val="18409955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Health &amp; Disability</a:t>
            </a:r>
            <a:endParaRPr lang="en-US" dirty="0"/>
          </a:p>
        </p:txBody>
      </p:sp>
      <p:sp>
        <p:nvSpPr>
          <p:cNvPr id="3" name="Content Placeholder 2"/>
          <p:cNvSpPr>
            <a:spLocks noGrp="1"/>
          </p:cNvSpPr>
          <p:nvPr>
            <p:ph idx="1"/>
          </p:nvPr>
        </p:nvSpPr>
        <p:spPr>
          <a:xfrm>
            <a:off x="457200" y="1410889"/>
            <a:ext cx="7543800" cy="3218261"/>
          </a:xfrm>
        </p:spPr>
        <p:txBody>
          <a:bodyPr>
            <a:normAutofit/>
          </a:bodyPr>
          <a:lstStyle/>
          <a:p>
            <a:r>
              <a:rPr lang="en-US" b="1" dirty="0" smtClean="0"/>
              <a:t>Health tasks generally performed well</a:t>
            </a:r>
          </a:p>
          <a:p>
            <a:r>
              <a:rPr lang="en-US" b="1" dirty="0" smtClean="0"/>
              <a:t>About VA was a contributing distraction for </a:t>
            </a:r>
            <a:r>
              <a:rPr lang="en-US" b="1" dirty="0"/>
              <a:t>h</a:t>
            </a:r>
            <a:r>
              <a:rPr lang="en-US" b="1" dirty="0" smtClean="0"/>
              <a:t>ealth tasks (~10%)</a:t>
            </a:r>
          </a:p>
          <a:p>
            <a:r>
              <a:rPr lang="en-US" b="1" dirty="0"/>
              <a:t>Many Veterans looked in </a:t>
            </a:r>
            <a:r>
              <a:rPr lang="en-US" b="1" dirty="0" smtClean="0"/>
              <a:t>Records for disability management tasks (upload docs, direct deposit, add dependents)</a:t>
            </a:r>
          </a:p>
          <a:p>
            <a:r>
              <a:rPr lang="en-US" b="1" dirty="0" smtClean="0"/>
              <a:t>Health Care and Pension were also commonly visited during </a:t>
            </a:r>
            <a:r>
              <a:rPr lang="en-US" b="1" dirty="0"/>
              <a:t>d</a:t>
            </a:r>
            <a:r>
              <a:rPr lang="en-US" b="1" dirty="0" smtClean="0"/>
              <a:t>isability tasks</a:t>
            </a:r>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7588F-6348-F24B-A92C-146CC9ED7FC5}" type="slidenum">
              <a:rPr lang="en-US" smtClean="0"/>
              <a:t>21</a:t>
            </a:fld>
            <a:endParaRPr lang="en-US"/>
          </a:p>
        </p:txBody>
      </p:sp>
      <p:sp>
        <p:nvSpPr>
          <p:cNvPr id="7" name="Text Placeholder 6"/>
          <p:cNvSpPr>
            <a:spLocks noGrp="1"/>
          </p:cNvSpPr>
          <p:nvPr>
            <p:ph type="body" sz="quarter" idx="13"/>
          </p:nvPr>
        </p:nvSpPr>
        <p:spPr/>
        <p:txBody>
          <a:bodyPr/>
          <a:lstStyle/>
          <a:p>
            <a:r>
              <a:rPr lang="en-US" dirty="0"/>
              <a:t>Study 4b – Navigation Tree Test v2</a:t>
            </a:r>
          </a:p>
        </p:txBody>
      </p:sp>
    </p:spTree>
    <p:extLst>
      <p:ext uri="{BB962C8B-B14F-4D97-AF65-F5344CB8AC3E}">
        <p14:creationId xmlns:p14="http://schemas.microsoft.com/office/powerpoint/2010/main" val="12541242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Education, Records, Home Loan</a:t>
            </a:r>
            <a:endParaRPr lang="en-US" dirty="0"/>
          </a:p>
        </p:txBody>
      </p:sp>
      <p:sp>
        <p:nvSpPr>
          <p:cNvPr id="3" name="Content Placeholder 2"/>
          <p:cNvSpPr>
            <a:spLocks noGrp="1"/>
          </p:cNvSpPr>
          <p:nvPr>
            <p:ph idx="1"/>
          </p:nvPr>
        </p:nvSpPr>
        <p:spPr>
          <a:xfrm>
            <a:off x="457200" y="1410889"/>
            <a:ext cx="7543800" cy="3218261"/>
          </a:xfrm>
        </p:spPr>
        <p:txBody>
          <a:bodyPr>
            <a:normAutofit/>
          </a:bodyPr>
          <a:lstStyle/>
          <a:p>
            <a:r>
              <a:rPr lang="en-US" b="1" dirty="0" smtClean="0"/>
              <a:t>About </a:t>
            </a:r>
            <a:r>
              <a:rPr lang="en-US" b="1" dirty="0"/>
              <a:t>VA was the only consistent distractor on Education tasks (~28</a:t>
            </a:r>
            <a:r>
              <a:rPr lang="en-US" b="1" dirty="0" smtClean="0"/>
              <a:t>%)</a:t>
            </a:r>
          </a:p>
          <a:p>
            <a:r>
              <a:rPr lang="en-US" b="1" dirty="0" smtClean="0"/>
              <a:t>About VA was the biggest distractor for Veteran ID (31%) and DD-214 (44%)</a:t>
            </a:r>
          </a:p>
          <a:p>
            <a:r>
              <a:rPr lang="en-US" b="1" dirty="0" smtClean="0"/>
              <a:t>Disability was commonly visited when looking for VA Letters (38%)</a:t>
            </a:r>
          </a:p>
          <a:p>
            <a:r>
              <a:rPr lang="en-US" b="1" dirty="0" smtClean="0"/>
              <a:t>About VA distracted from Home Loan COE (36%)</a:t>
            </a:r>
          </a:p>
          <a:p>
            <a:endParaRPr lang="en-US" b="1" dirty="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7588F-6348-F24B-A92C-146CC9ED7FC5}" type="slidenum">
              <a:rPr lang="en-US" smtClean="0"/>
              <a:t>22</a:t>
            </a:fld>
            <a:endParaRPr lang="en-US"/>
          </a:p>
        </p:txBody>
      </p:sp>
      <p:sp>
        <p:nvSpPr>
          <p:cNvPr id="7" name="Text Placeholder 6"/>
          <p:cNvSpPr>
            <a:spLocks noGrp="1"/>
          </p:cNvSpPr>
          <p:nvPr>
            <p:ph type="body" sz="quarter" idx="13"/>
          </p:nvPr>
        </p:nvSpPr>
        <p:spPr/>
        <p:txBody>
          <a:bodyPr/>
          <a:lstStyle/>
          <a:p>
            <a:r>
              <a:rPr lang="en-US" dirty="0"/>
              <a:t>Study 4b – Navigation Tree Test v2</a:t>
            </a:r>
          </a:p>
        </p:txBody>
      </p:sp>
    </p:spTree>
    <p:extLst>
      <p:ext uri="{BB962C8B-B14F-4D97-AF65-F5344CB8AC3E}">
        <p14:creationId xmlns:p14="http://schemas.microsoft.com/office/powerpoint/2010/main" val="12175843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Pension and Jobs</a:t>
            </a:r>
            <a:endParaRPr lang="en-US" dirty="0"/>
          </a:p>
        </p:txBody>
      </p:sp>
      <p:sp>
        <p:nvSpPr>
          <p:cNvPr id="3" name="Content Placeholder 2"/>
          <p:cNvSpPr>
            <a:spLocks noGrp="1"/>
          </p:cNvSpPr>
          <p:nvPr>
            <p:ph idx="1"/>
          </p:nvPr>
        </p:nvSpPr>
        <p:spPr>
          <a:xfrm>
            <a:off x="457200" y="1410889"/>
            <a:ext cx="7543800" cy="3218261"/>
          </a:xfrm>
        </p:spPr>
        <p:txBody>
          <a:bodyPr>
            <a:normAutofit/>
          </a:bodyPr>
          <a:lstStyle/>
          <a:p>
            <a:r>
              <a:rPr lang="en-US" b="1" dirty="0" smtClean="0"/>
              <a:t>About VA was a large distractor from Pension tasks</a:t>
            </a:r>
          </a:p>
          <a:p>
            <a:r>
              <a:rPr lang="en-US" b="1" dirty="0" smtClean="0"/>
              <a:t>The other links in the Pension Hub distracted Veterans more than other hubs (81% success rate)</a:t>
            </a:r>
          </a:p>
          <a:p>
            <a:r>
              <a:rPr lang="en-US" b="1" dirty="0" smtClean="0"/>
              <a:t>Most Veterans looked for Find a Job under About VA (62%)</a:t>
            </a:r>
          </a:p>
          <a:p>
            <a:endParaRPr lang="en-US" b="1" dirty="0" smtClean="0"/>
          </a:p>
          <a:p>
            <a:endParaRPr lang="en-US" b="1" dirty="0" smtClean="0"/>
          </a:p>
          <a:p>
            <a:endParaRPr lang="en-US" b="1" dirty="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7588F-6348-F24B-A92C-146CC9ED7FC5}" type="slidenum">
              <a:rPr lang="en-US" smtClean="0"/>
              <a:t>23</a:t>
            </a:fld>
            <a:endParaRPr lang="en-US"/>
          </a:p>
        </p:txBody>
      </p:sp>
      <p:sp>
        <p:nvSpPr>
          <p:cNvPr id="7" name="Text Placeholder 6"/>
          <p:cNvSpPr>
            <a:spLocks noGrp="1"/>
          </p:cNvSpPr>
          <p:nvPr>
            <p:ph type="body" sz="quarter" idx="13"/>
          </p:nvPr>
        </p:nvSpPr>
        <p:spPr/>
        <p:txBody>
          <a:bodyPr/>
          <a:lstStyle/>
          <a:p>
            <a:r>
              <a:rPr lang="en-US" dirty="0"/>
              <a:t>Study 4b – Navigation Tree Test v2</a:t>
            </a:r>
          </a:p>
        </p:txBody>
      </p:sp>
    </p:spTree>
    <p:extLst>
      <p:ext uri="{BB962C8B-B14F-4D97-AF65-F5344CB8AC3E}">
        <p14:creationId xmlns:p14="http://schemas.microsoft.com/office/powerpoint/2010/main" val="20830059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Burials &amp; About VA</a:t>
            </a:r>
            <a:endParaRPr lang="en-US" dirty="0"/>
          </a:p>
        </p:txBody>
      </p:sp>
      <p:sp>
        <p:nvSpPr>
          <p:cNvPr id="3" name="Content Placeholder 2"/>
          <p:cNvSpPr>
            <a:spLocks noGrp="1"/>
          </p:cNvSpPr>
          <p:nvPr>
            <p:ph idx="1"/>
          </p:nvPr>
        </p:nvSpPr>
        <p:spPr>
          <a:xfrm>
            <a:off x="457200" y="1410889"/>
            <a:ext cx="7543800" cy="3218261"/>
          </a:xfrm>
        </p:spPr>
        <p:txBody>
          <a:bodyPr>
            <a:normAutofit/>
          </a:bodyPr>
          <a:lstStyle/>
          <a:p>
            <a:r>
              <a:rPr lang="en-US" b="1" dirty="0" smtClean="0"/>
              <a:t>Veterans looked under About VA for Find a Cemetery (44%)</a:t>
            </a:r>
          </a:p>
          <a:p>
            <a:r>
              <a:rPr lang="en-US" b="1" dirty="0" smtClean="0"/>
              <a:t>Health Care was the most common destination for Veterans Choice Program</a:t>
            </a:r>
          </a:p>
          <a:p>
            <a:r>
              <a:rPr lang="en-US" b="1" dirty="0" smtClean="0"/>
              <a:t>The other About VA categories (Learn, Innovation) were distractors from finding the Public Affairs content</a:t>
            </a:r>
          </a:p>
          <a:p>
            <a:endParaRPr lang="en-US" b="1" dirty="0" smtClean="0"/>
          </a:p>
          <a:p>
            <a:endParaRPr lang="en-US" b="1" dirty="0" smtClean="0"/>
          </a:p>
          <a:p>
            <a:endParaRPr lang="en-US" b="1" dirty="0" smtClean="0"/>
          </a:p>
          <a:p>
            <a:endParaRPr lang="en-US" b="1" dirty="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7588F-6348-F24B-A92C-146CC9ED7FC5}" type="slidenum">
              <a:rPr lang="en-US" smtClean="0"/>
              <a:t>24</a:t>
            </a:fld>
            <a:endParaRPr lang="en-US"/>
          </a:p>
        </p:txBody>
      </p:sp>
      <p:sp>
        <p:nvSpPr>
          <p:cNvPr id="7" name="Text Placeholder 6"/>
          <p:cNvSpPr>
            <a:spLocks noGrp="1"/>
          </p:cNvSpPr>
          <p:nvPr>
            <p:ph type="body" sz="quarter" idx="13"/>
          </p:nvPr>
        </p:nvSpPr>
        <p:spPr/>
        <p:txBody>
          <a:bodyPr/>
          <a:lstStyle/>
          <a:p>
            <a:r>
              <a:rPr lang="en-US" dirty="0"/>
              <a:t>Study 4b – Navigation Tree Test v2</a:t>
            </a:r>
          </a:p>
        </p:txBody>
      </p:sp>
    </p:spTree>
    <p:extLst>
      <p:ext uri="{BB962C8B-B14F-4D97-AF65-F5344CB8AC3E}">
        <p14:creationId xmlns:p14="http://schemas.microsoft.com/office/powerpoint/2010/main" val="10500705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Health Care Tasks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617365168"/>
              </p:ext>
            </p:extLst>
          </p:nvPr>
        </p:nvGraphicFramePr>
        <p:xfrm>
          <a:off x="457200" y="1276350"/>
          <a:ext cx="7543800" cy="2966720"/>
        </p:xfrm>
        <a:graphic>
          <a:graphicData uri="http://schemas.openxmlformats.org/drawingml/2006/table">
            <a:tbl>
              <a:tblPr firstRow="1" bandRow="1">
                <a:tableStyleId>{5C22544A-7EE6-4342-B048-85BDC9FD1C3A}</a:tableStyleId>
              </a:tblPr>
              <a:tblGrid>
                <a:gridCol w="1752600"/>
                <a:gridCol w="838200"/>
                <a:gridCol w="4953000"/>
              </a:tblGrid>
              <a:tr h="370840">
                <a:tc>
                  <a:txBody>
                    <a:bodyPr/>
                    <a:lstStyle/>
                    <a:p>
                      <a:r>
                        <a:rPr lang="en-US" sz="1600" dirty="0" smtClean="0"/>
                        <a:t>Task</a:t>
                      </a:r>
                      <a:endParaRPr lang="en-US" sz="1600" dirty="0"/>
                    </a:p>
                  </a:txBody>
                  <a:tcPr/>
                </a:tc>
                <a:tc>
                  <a:txBody>
                    <a:bodyPr/>
                    <a:lstStyle/>
                    <a:p>
                      <a:r>
                        <a:rPr lang="en-US" sz="1600" dirty="0" smtClean="0"/>
                        <a:t>Success</a:t>
                      </a:r>
                      <a:endParaRPr lang="en-US" sz="1600" dirty="0"/>
                    </a:p>
                  </a:txBody>
                  <a:tcPr/>
                </a:tc>
                <a:tc>
                  <a:txBody>
                    <a:bodyPr/>
                    <a:lstStyle/>
                    <a:p>
                      <a:r>
                        <a:rPr lang="en-US" sz="1600" baseline="0" dirty="0" smtClean="0"/>
                        <a:t>Primary Incorrect Paths</a:t>
                      </a:r>
                      <a:endParaRPr lang="en-US" sz="1600" dirty="0"/>
                    </a:p>
                  </a:txBody>
                  <a:tcPr/>
                </a:tc>
              </a:tr>
              <a:tr h="370840">
                <a:tc>
                  <a:txBody>
                    <a:bodyPr/>
                    <a:lstStyle/>
                    <a:p>
                      <a:r>
                        <a:rPr lang="en-US" sz="1600" dirty="0" smtClean="0"/>
                        <a:t>Apply</a:t>
                      </a:r>
                      <a:endParaRPr lang="en-US" sz="1600" dirty="0"/>
                    </a:p>
                  </a:txBody>
                  <a:tcPr/>
                </a:tc>
                <a:tc>
                  <a:txBody>
                    <a:bodyPr/>
                    <a:lstStyle/>
                    <a:p>
                      <a:r>
                        <a:rPr lang="en-US" sz="1600" dirty="0" smtClean="0"/>
                        <a:t>69%</a:t>
                      </a:r>
                      <a:endParaRPr lang="en-US" sz="1600" dirty="0"/>
                    </a:p>
                  </a:txBody>
                  <a:tcPr/>
                </a:tc>
                <a:tc>
                  <a:txBody>
                    <a:bodyPr/>
                    <a:lstStyle/>
                    <a:p>
                      <a:r>
                        <a:rPr lang="en-US" sz="1600" b="1" dirty="0" smtClean="0"/>
                        <a:t>About VA (12%)</a:t>
                      </a:r>
                      <a:r>
                        <a:rPr lang="en-US" sz="1600" b="1" baseline="0" dirty="0" smtClean="0"/>
                        <a:t> </a:t>
                      </a:r>
                      <a:r>
                        <a:rPr lang="en-US" sz="1600" baseline="0" dirty="0" smtClean="0"/>
                        <a:t>/ </a:t>
                      </a:r>
                      <a:r>
                        <a:rPr lang="en-US" sz="1600" baseline="0" dirty="0" err="1" smtClean="0"/>
                        <a:t>HC</a:t>
                      </a:r>
                      <a:r>
                        <a:rPr lang="en-US" sz="1600" baseline="0" dirty="0" err="1" smtClean="0">
                          <a:sym typeface="Wingdings"/>
                        </a:rPr>
                        <a:t></a:t>
                      </a:r>
                      <a:r>
                        <a:rPr lang="en-US" sz="1600" baseline="0" dirty="0" err="1" smtClean="0"/>
                        <a:t>About</a:t>
                      </a:r>
                      <a:r>
                        <a:rPr lang="en-US" sz="1600" baseline="0" dirty="0" smtClean="0"/>
                        <a:t> VA HC</a:t>
                      </a:r>
                      <a:endParaRPr lang="en-US" sz="1600" dirty="0"/>
                    </a:p>
                  </a:txBody>
                  <a:tcPr/>
                </a:tc>
              </a:tr>
              <a:tr h="370840">
                <a:tc>
                  <a:txBody>
                    <a:bodyPr/>
                    <a:lstStyle/>
                    <a:p>
                      <a:r>
                        <a:rPr lang="en-US" sz="1600" dirty="0" smtClean="0"/>
                        <a:t>Refill Prescription</a:t>
                      </a:r>
                      <a:endParaRPr lang="en-US" sz="1600" dirty="0"/>
                    </a:p>
                  </a:txBody>
                  <a:tcPr/>
                </a:tc>
                <a:tc>
                  <a:txBody>
                    <a:bodyPr/>
                    <a:lstStyle/>
                    <a:p>
                      <a:r>
                        <a:rPr lang="en-US" sz="1600" dirty="0" smtClean="0"/>
                        <a:t>88%</a:t>
                      </a:r>
                      <a:endParaRPr lang="en-US" sz="1600" dirty="0"/>
                    </a:p>
                  </a:txBody>
                  <a:tcPr/>
                </a:tc>
                <a:tc>
                  <a:txBody>
                    <a:bodyPr/>
                    <a:lstStyle/>
                    <a:p>
                      <a:r>
                        <a:rPr lang="en-US" sz="1600" dirty="0" smtClean="0"/>
                        <a:t>None</a:t>
                      </a:r>
                      <a:endParaRPr lang="en-US" sz="1600" dirty="0"/>
                    </a:p>
                  </a:txBody>
                  <a:tcPr/>
                </a:tc>
              </a:tr>
              <a:tr h="370840">
                <a:tc>
                  <a:txBody>
                    <a:bodyPr/>
                    <a:lstStyle/>
                    <a:p>
                      <a:r>
                        <a:rPr lang="en-US" sz="1600" dirty="0" smtClean="0"/>
                        <a:t>Secure Messaging</a:t>
                      </a:r>
                      <a:endParaRPr lang="en-US" sz="1600" dirty="0"/>
                    </a:p>
                  </a:txBody>
                  <a:tcPr/>
                </a:tc>
                <a:tc>
                  <a:txBody>
                    <a:bodyPr/>
                    <a:lstStyle/>
                    <a:p>
                      <a:r>
                        <a:rPr lang="en-US" sz="1600" dirty="0" smtClean="0"/>
                        <a:t>74%</a:t>
                      </a:r>
                      <a:endParaRPr lang="en-US" sz="1600" dirty="0"/>
                    </a:p>
                  </a:txBody>
                  <a:tcPr/>
                </a:tc>
                <a:tc>
                  <a:txBody>
                    <a:bodyPr/>
                    <a:lstStyle/>
                    <a:p>
                      <a:r>
                        <a:rPr lang="en-US" sz="1600" dirty="0" smtClean="0"/>
                        <a:t>About VA (10%)</a:t>
                      </a:r>
                      <a:r>
                        <a:rPr lang="en-US" sz="1600" baseline="0" dirty="0" smtClean="0"/>
                        <a:t> / Records</a:t>
                      </a:r>
                      <a:endParaRPr lang="en-US" sz="1600" dirty="0"/>
                    </a:p>
                  </a:txBody>
                  <a:tcPr/>
                </a:tc>
              </a:tr>
              <a:tr h="370840">
                <a:tc>
                  <a:txBody>
                    <a:bodyPr/>
                    <a:lstStyle/>
                    <a:p>
                      <a:r>
                        <a:rPr lang="en-US" sz="1600" dirty="0" smtClean="0"/>
                        <a:t>Online Scheduling</a:t>
                      </a:r>
                      <a:endParaRPr lang="en-US" sz="1600" dirty="0"/>
                    </a:p>
                  </a:txBody>
                  <a:tcPr/>
                </a:tc>
                <a:tc>
                  <a:txBody>
                    <a:bodyPr/>
                    <a:lstStyle/>
                    <a:p>
                      <a:r>
                        <a:rPr lang="en-US" sz="1600" dirty="0" smtClean="0"/>
                        <a:t>76%</a:t>
                      </a:r>
                      <a:endParaRPr lang="en-US" sz="1600" dirty="0"/>
                    </a:p>
                  </a:txBody>
                  <a:tcPr/>
                </a:tc>
                <a:tc>
                  <a:txBody>
                    <a:bodyPr/>
                    <a:lstStyle/>
                    <a:p>
                      <a:r>
                        <a:rPr lang="en-US" sz="1600" dirty="0" smtClean="0"/>
                        <a:t>About VA (11%)</a:t>
                      </a:r>
                      <a:r>
                        <a:rPr lang="en-US" sz="1600" baseline="0" dirty="0" smtClean="0"/>
                        <a:t> / </a:t>
                      </a:r>
                      <a:r>
                        <a:rPr lang="en-US" sz="1600" dirty="0" smtClean="0"/>
                        <a:t>Records</a:t>
                      </a:r>
                      <a:endParaRPr lang="en-US" sz="1600" dirty="0"/>
                    </a:p>
                  </a:txBody>
                  <a:tcPr/>
                </a:tc>
              </a:tr>
              <a:tr h="370840">
                <a:tc>
                  <a:txBody>
                    <a:bodyPr/>
                    <a:lstStyle/>
                    <a:p>
                      <a:r>
                        <a:rPr lang="en-US" sz="1600" dirty="0" smtClean="0"/>
                        <a:t>Labs and Tests</a:t>
                      </a:r>
                      <a:endParaRPr lang="en-US" sz="1600" dirty="0"/>
                    </a:p>
                  </a:txBody>
                  <a:tcPr/>
                </a:tc>
                <a:tc>
                  <a:txBody>
                    <a:bodyPr/>
                    <a:lstStyle/>
                    <a:p>
                      <a:r>
                        <a:rPr lang="en-US" sz="1600" dirty="0" smtClean="0"/>
                        <a:t>63%</a:t>
                      </a:r>
                      <a:endParaRPr lang="en-US" sz="1600" dirty="0"/>
                    </a:p>
                  </a:txBody>
                  <a:tcPr/>
                </a:tc>
                <a:tc>
                  <a:txBody>
                    <a:bodyPr/>
                    <a:lstStyle/>
                    <a:p>
                      <a:r>
                        <a:rPr lang="en-US" sz="1600" b="1" dirty="0" smtClean="0"/>
                        <a:t>Records </a:t>
                      </a:r>
                      <a:r>
                        <a:rPr lang="en-US" sz="1600" b="1" dirty="0" smtClean="0">
                          <a:sym typeface="Wingdings"/>
                        </a:rPr>
                        <a:t> Blue</a:t>
                      </a:r>
                      <a:r>
                        <a:rPr lang="en-US" sz="1600" b="1" baseline="0" dirty="0" smtClean="0">
                          <a:sym typeface="Wingdings"/>
                        </a:rPr>
                        <a:t> Button (24%)</a:t>
                      </a:r>
                      <a:endParaRPr lang="en-US" sz="1600" b="1" dirty="0"/>
                    </a:p>
                  </a:txBody>
                  <a:tcPr/>
                </a:tc>
              </a:tr>
              <a:tr h="370840">
                <a:tc>
                  <a:txBody>
                    <a:bodyPr/>
                    <a:lstStyle/>
                    <a:p>
                      <a:r>
                        <a:rPr lang="en-US" sz="1600" dirty="0" smtClean="0"/>
                        <a:t>Hearing</a:t>
                      </a:r>
                      <a:r>
                        <a:rPr lang="en-US" sz="1600" baseline="0" dirty="0" smtClean="0"/>
                        <a:t> Aids</a:t>
                      </a:r>
                      <a:endParaRPr lang="en-US" sz="1600" dirty="0"/>
                    </a:p>
                  </a:txBody>
                  <a:tcPr/>
                </a:tc>
                <a:tc>
                  <a:txBody>
                    <a:bodyPr/>
                    <a:lstStyle/>
                    <a:p>
                      <a:r>
                        <a:rPr lang="en-US" sz="1600" dirty="0" smtClean="0"/>
                        <a:t>77%</a:t>
                      </a:r>
                      <a:endParaRPr lang="en-US" sz="1600" dirty="0"/>
                    </a:p>
                  </a:txBody>
                  <a:tcPr/>
                </a:tc>
                <a:tc>
                  <a:txBody>
                    <a:bodyPr/>
                    <a:lstStyle/>
                    <a:p>
                      <a:r>
                        <a:rPr lang="en-US" sz="1600" dirty="0" smtClean="0"/>
                        <a:t>About VA (3%)</a:t>
                      </a:r>
                      <a:r>
                        <a:rPr lang="en-US" sz="1600" baseline="0" dirty="0" smtClean="0"/>
                        <a:t> / Disability</a:t>
                      </a:r>
                      <a:endParaRPr lang="en-US" sz="1600" dirty="0"/>
                    </a:p>
                  </a:txBody>
                  <a:tcPr/>
                </a:tc>
              </a:tr>
              <a:tr h="370840">
                <a:tc>
                  <a:txBody>
                    <a:bodyPr/>
                    <a:lstStyle/>
                    <a:p>
                      <a:r>
                        <a:rPr lang="en-US" sz="1600" dirty="0" smtClean="0"/>
                        <a:t>About</a:t>
                      </a:r>
                      <a:endParaRPr lang="en-US" sz="1600" dirty="0"/>
                    </a:p>
                  </a:txBody>
                  <a:tcPr/>
                </a:tc>
                <a:tc>
                  <a:txBody>
                    <a:bodyPr/>
                    <a:lstStyle/>
                    <a:p>
                      <a:r>
                        <a:rPr lang="en-US" sz="1600" dirty="0" smtClean="0"/>
                        <a:t>72%</a:t>
                      </a:r>
                      <a:endParaRPr lang="en-US" sz="1600" dirty="0"/>
                    </a:p>
                  </a:txBody>
                  <a:tcPr/>
                </a:tc>
                <a:tc>
                  <a:txBody>
                    <a:bodyPr/>
                    <a:lstStyle/>
                    <a:p>
                      <a:r>
                        <a:rPr lang="en-US" sz="1600" dirty="0" smtClean="0"/>
                        <a:t>About VA (9%)</a:t>
                      </a:r>
                      <a:r>
                        <a:rPr lang="en-US" sz="1600" baseline="0" dirty="0" smtClean="0"/>
                        <a:t> / Disability / Education and Training</a:t>
                      </a:r>
                      <a:endParaRPr lang="en-US" sz="1600" dirty="0"/>
                    </a:p>
                  </a:txBody>
                  <a:tcPr/>
                </a:tc>
              </a:tr>
            </a:tbl>
          </a:graphicData>
        </a:graphic>
      </p:graphicFrame>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F7588F-6348-F24B-A92C-146CC9ED7FC5}" type="slidenum">
              <a:rPr lang="en-US" smtClean="0"/>
              <a:t>25</a:t>
            </a:fld>
            <a:endParaRPr lang="en-US"/>
          </a:p>
        </p:txBody>
      </p:sp>
      <p:sp>
        <p:nvSpPr>
          <p:cNvPr id="6" name="Text Placeholder 5"/>
          <p:cNvSpPr>
            <a:spLocks noGrp="1"/>
          </p:cNvSpPr>
          <p:nvPr>
            <p:ph type="body" sz="quarter" idx="13"/>
          </p:nvPr>
        </p:nvSpPr>
        <p:spPr/>
        <p:txBody>
          <a:bodyPr/>
          <a:lstStyle/>
          <a:p>
            <a:r>
              <a:rPr lang="en-US" dirty="0"/>
              <a:t>Study 4b – Navigation Tree Test v2</a:t>
            </a:r>
          </a:p>
          <a:p>
            <a:endParaRPr lang="en-US" dirty="0"/>
          </a:p>
        </p:txBody>
      </p:sp>
    </p:spTree>
    <p:extLst>
      <p:ext uri="{BB962C8B-B14F-4D97-AF65-F5344CB8AC3E}">
        <p14:creationId xmlns:p14="http://schemas.microsoft.com/office/powerpoint/2010/main" val="18536159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Disability Tasks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94076517"/>
              </p:ext>
            </p:extLst>
          </p:nvPr>
        </p:nvGraphicFramePr>
        <p:xfrm>
          <a:off x="457200" y="1276350"/>
          <a:ext cx="7543800" cy="3012440"/>
        </p:xfrm>
        <a:graphic>
          <a:graphicData uri="http://schemas.openxmlformats.org/drawingml/2006/table">
            <a:tbl>
              <a:tblPr firstRow="1" bandRow="1">
                <a:tableStyleId>{5C22544A-7EE6-4342-B048-85BDC9FD1C3A}</a:tableStyleId>
              </a:tblPr>
              <a:tblGrid>
                <a:gridCol w="1752600"/>
                <a:gridCol w="838200"/>
                <a:gridCol w="4953000"/>
              </a:tblGrid>
              <a:tr h="370840">
                <a:tc>
                  <a:txBody>
                    <a:bodyPr/>
                    <a:lstStyle/>
                    <a:p>
                      <a:r>
                        <a:rPr lang="en-US" sz="1600" dirty="0" smtClean="0"/>
                        <a:t>Task</a:t>
                      </a:r>
                      <a:endParaRPr lang="en-US" sz="1600" dirty="0"/>
                    </a:p>
                  </a:txBody>
                  <a:tcPr/>
                </a:tc>
                <a:tc>
                  <a:txBody>
                    <a:bodyPr/>
                    <a:lstStyle/>
                    <a:p>
                      <a:r>
                        <a:rPr lang="en-US" sz="1600" dirty="0" smtClean="0"/>
                        <a:t>Success</a:t>
                      </a:r>
                      <a:endParaRPr lang="en-US" sz="1600" dirty="0"/>
                    </a:p>
                  </a:txBody>
                  <a:tcPr/>
                </a:tc>
                <a:tc>
                  <a:txBody>
                    <a:bodyPr/>
                    <a:lstStyle/>
                    <a:p>
                      <a:r>
                        <a:rPr lang="en-US" sz="1600" baseline="0" dirty="0" smtClean="0"/>
                        <a:t>Primary Incorrect Paths</a:t>
                      </a:r>
                      <a:endParaRPr lang="en-US" sz="1600" dirty="0"/>
                    </a:p>
                  </a:txBody>
                  <a:tcPr/>
                </a:tc>
              </a:tr>
              <a:tr h="370840">
                <a:tc>
                  <a:txBody>
                    <a:bodyPr/>
                    <a:lstStyle/>
                    <a:p>
                      <a:r>
                        <a:rPr lang="en-US" sz="1600" dirty="0" smtClean="0"/>
                        <a:t>Apply</a:t>
                      </a:r>
                      <a:endParaRPr lang="en-US" sz="1600" dirty="0"/>
                    </a:p>
                  </a:txBody>
                  <a:tcPr/>
                </a:tc>
                <a:tc>
                  <a:txBody>
                    <a:bodyPr/>
                    <a:lstStyle/>
                    <a:p>
                      <a:r>
                        <a:rPr lang="en-US" sz="1600" dirty="0" smtClean="0"/>
                        <a:t>61%</a:t>
                      </a:r>
                      <a:endParaRPr lang="en-US" sz="1600" dirty="0"/>
                    </a:p>
                  </a:txBody>
                  <a:tcPr/>
                </a:tc>
                <a:tc>
                  <a:txBody>
                    <a:bodyPr/>
                    <a:lstStyle/>
                    <a:p>
                      <a:r>
                        <a:rPr lang="en-US" sz="1600" b="1" baseline="0" dirty="0" smtClean="0"/>
                        <a:t>Health, Pension, Records (24%) </a:t>
                      </a:r>
                      <a:r>
                        <a:rPr lang="en-US" sz="1600" baseline="0" dirty="0" smtClean="0"/>
                        <a:t>/ Eligibility (11%)</a:t>
                      </a:r>
                      <a:endParaRPr lang="en-US" sz="1600" dirty="0"/>
                    </a:p>
                  </a:txBody>
                  <a:tcPr/>
                </a:tc>
              </a:tr>
              <a:tr h="370840">
                <a:tc>
                  <a:txBody>
                    <a:bodyPr/>
                    <a:lstStyle/>
                    <a:p>
                      <a:r>
                        <a:rPr lang="en-US" sz="1600" dirty="0" smtClean="0"/>
                        <a:t>Eligibility</a:t>
                      </a:r>
                      <a:endParaRPr lang="en-US" sz="1600" dirty="0"/>
                    </a:p>
                  </a:txBody>
                  <a:tcPr/>
                </a:tc>
                <a:tc>
                  <a:txBody>
                    <a:bodyPr/>
                    <a:lstStyle/>
                    <a:p>
                      <a:r>
                        <a:rPr lang="en-US" sz="1600" dirty="0" smtClean="0"/>
                        <a:t>50%</a:t>
                      </a:r>
                      <a:endParaRPr lang="en-US" sz="1600" dirty="0"/>
                    </a:p>
                  </a:txBody>
                  <a:tcPr/>
                </a:tc>
                <a:tc>
                  <a:txBody>
                    <a:bodyPr/>
                    <a:lstStyle/>
                    <a:p>
                      <a:r>
                        <a:rPr lang="en-US" sz="1600" b="1" dirty="0" smtClean="0"/>
                        <a:t>Health Care (19%) </a:t>
                      </a:r>
                      <a:r>
                        <a:rPr lang="en-US" sz="1600" dirty="0" smtClean="0"/>
                        <a:t>/ About VA (11%)</a:t>
                      </a:r>
                      <a:endParaRPr lang="en-US" sz="1600" dirty="0"/>
                    </a:p>
                  </a:txBody>
                  <a:tcPr/>
                </a:tc>
              </a:tr>
              <a:tr h="370840">
                <a:tc>
                  <a:txBody>
                    <a:bodyPr/>
                    <a:lstStyle/>
                    <a:p>
                      <a:r>
                        <a:rPr lang="en-US" sz="1600" dirty="0" smtClean="0"/>
                        <a:t>Track Claims</a:t>
                      </a:r>
                      <a:endParaRPr lang="en-US" sz="1600" dirty="0"/>
                    </a:p>
                  </a:txBody>
                  <a:tcPr/>
                </a:tc>
                <a:tc>
                  <a:txBody>
                    <a:bodyPr/>
                    <a:lstStyle/>
                    <a:p>
                      <a:r>
                        <a:rPr lang="en-US" sz="1600" dirty="0" smtClean="0"/>
                        <a:t>63%</a:t>
                      </a:r>
                      <a:endParaRPr lang="en-US" sz="1600" dirty="0"/>
                    </a:p>
                  </a:txBody>
                  <a:tcPr/>
                </a:tc>
                <a:tc>
                  <a:txBody>
                    <a:bodyPr/>
                    <a:lstStyle/>
                    <a:p>
                      <a:r>
                        <a:rPr lang="en-US" sz="1600" b="1" dirty="0" smtClean="0"/>
                        <a:t>About</a:t>
                      </a:r>
                      <a:r>
                        <a:rPr lang="en-US" sz="1600" b="1" baseline="0" dirty="0" smtClean="0"/>
                        <a:t> VA (21%) </a:t>
                      </a:r>
                      <a:r>
                        <a:rPr lang="en-US" sz="1600" baseline="0" dirty="0" smtClean="0"/>
                        <a:t>/ Health, Records (17%)</a:t>
                      </a:r>
                      <a:endParaRPr lang="en-US" sz="1600" dirty="0"/>
                    </a:p>
                  </a:txBody>
                  <a:tcPr/>
                </a:tc>
              </a:tr>
              <a:tr h="370840">
                <a:tc>
                  <a:txBody>
                    <a:bodyPr/>
                    <a:lstStyle/>
                    <a:p>
                      <a:r>
                        <a:rPr lang="en-US" sz="1600" dirty="0" smtClean="0"/>
                        <a:t>Upload Docs</a:t>
                      </a:r>
                      <a:endParaRPr lang="en-US" sz="1600" dirty="0"/>
                    </a:p>
                  </a:txBody>
                  <a:tcPr/>
                </a:tc>
                <a:tc>
                  <a:txBody>
                    <a:bodyPr/>
                    <a:lstStyle/>
                    <a:p>
                      <a:r>
                        <a:rPr lang="en-US" sz="1600" dirty="0" smtClean="0"/>
                        <a:t>51%</a:t>
                      </a:r>
                      <a:endParaRPr lang="en-US" sz="1600" dirty="0"/>
                    </a:p>
                  </a:txBody>
                  <a:tcPr/>
                </a:tc>
                <a:tc>
                  <a:txBody>
                    <a:bodyPr/>
                    <a:lstStyle/>
                    <a:p>
                      <a:r>
                        <a:rPr lang="en-US" sz="1600" b="1" dirty="0" smtClean="0"/>
                        <a:t>Records (16%)</a:t>
                      </a:r>
                      <a:r>
                        <a:rPr lang="en-US" sz="1600" b="1" baseline="0" dirty="0" smtClean="0"/>
                        <a:t> </a:t>
                      </a:r>
                      <a:r>
                        <a:rPr lang="en-US" sz="1600" baseline="0" dirty="0" smtClean="0"/>
                        <a:t>/ </a:t>
                      </a:r>
                      <a:r>
                        <a:rPr lang="en-US" sz="1600" b="1" baseline="0" dirty="0" smtClean="0"/>
                        <a:t>Health, Pension (18%) </a:t>
                      </a:r>
                      <a:r>
                        <a:rPr lang="en-US" sz="1600" baseline="0" dirty="0" smtClean="0"/>
                        <a:t>/ About VA (12%)</a:t>
                      </a:r>
                      <a:endParaRPr lang="en-US" sz="1600" dirty="0"/>
                    </a:p>
                  </a:txBody>
                  <a:tcPr/>
                </a:tc>
              </a:tr>
              <a:tr h="370840">
                <a:tc>
                  <a:txBody>
                    <a:bodyPr/>
                    <a:lstStyle/>
                    <a:p>
                      <a:r>
                        <a:rPr lang="en-US" sz="1600" dirty="0" smtClean="0"/>
                        <a:t>Add or Remove</a:t>
                      </a:r>
                      <a:r>
                        <a:rPr lang="en-US" sz="1600" baseline="0" dirty="0" smtClean="0"/>
                        <a:t> Dependent</a:t>
                      </a:r>
                      <a:endParaRPr lang="en-US" sz="1600" dirty="0"/>
                    </a:p>
                  </a:txBody>
                  <a:tcPr/>
                </a:tc>
                <a:tc>
                  <a:txBody>
                    <a:bodyPr/>
                    <a:lstStyle/>
                    <a:p>
                      <a:r>
                        <a:rPr lang="en-US" sz="1600" dirty="0" smtClean="0"/>
                        <a:t>38%</a:t>
                      </a:r>
                      <a:endParaRPr lang="en-US" sz="1600" dirty="0"/>
                    </a:p>
                  </a:txBody>
                  <a:tcPr/>
                </a:tc>
                <a:tc>
                  <a:txBody>
                    <a:bodyPr/>
                    <a:lstStyle/>
                    <a:p>
                      <a:r>
                        <a:rPr lang="en-US" sz="1600" b="1" dirty="0" smtClean="0"/>
                        <a:t>Family and Caregivers (21%) </a:t>
                      </a:r>
                      <a:r>
                        <a:rPr lang="en-US" sz="1600" b="0" dirty="0" smtClean="0"/>
                        <a:t>/ Records (11%)</a:t>
                      </a:r>
                      <a:r>
                        <a:rPr lang="en-US" sz="1600" b="0" baseline="0" dirty="0" smtClean="0"/>
                        <a:t> / </a:t>
                      </a:r>
                    </a:p>
                    <a:p>
                      <a:r>
                        <a:rPr lang="en-US" sz="1600" baseline="0" dirty="0" smtClean="0"/>
                        <a:t>Pension (11%)</a:t>
                      </a:r>
                      <a:endParaRPr lang="en-US" sz="1600" dirty="0"/>
                    </a:p>
                  </a:txBody>
                  <a:tcPr/>
                </a:tc>
              </a:tr>
              <a:tr h="370840">
                <a:tc>
                  <a:txBody>
                    <a:bodyPr/>
                    <a:lstStyle/>
                    <a:p>
                      <a:r>
                        <a:rPr lang="en-US" sz="1600" dirty="0" smtClean="0"/>
                        <a:t>Update Direct Deposit</a:t>
                      </a:r>
                      <a:endParaRPr lang="en-US" sz="1600" dirty="0"/>
                    </a:p>
                  </a:txBody>
                  <a:tcPr/>
                </a:tc>
                <a:tc>
                  <a:txBody>
                    <a:bodyPr/>
                    <a:lstStyle/>
                    <a:p>
                      <a:r>
                        <a:rPr lang="en-US" sz="1600" dirty="0" smtClean="0"/>
                        <a:t>48%</a:t>
                      </a:r>
                      <a:endParaRPr lang="en-US" sz="1600" dirty="0"/>
                    </a:p>
                  </a:txBody>
                  <a:tcPr/>
                </a:tc>
                <a:tc>
                  <a:txBody>
                    <a:bodyPr/>
                    <a:lstStyle/>
                    <a:p>
                      <a:r>
                        <a:rPr lang="en-US" sz="1600" b="1" dirty="0" smtClean="0"/>
                        <a:t>About VA (38%) </a:t>
                      </a:r>
                      <a:r>
                        <a:rPr lang="en-US" sz="1600" dirty="0" smtClean="0"/>
                        <a:t>/ </a:t>
                      </a:r>
                      <a:r>
                        <a:rPr lang="en-US" sz="1600" b="1" dirty="0" smtClean="0"/>
                        <a:t>Records (17%)</a:t>
                      </a:r>
                      <a:endParaRPr lang="en-US" sz="1600" b="1" dirty="0"/>
                    </a:p>
                  </a:txBody>
                  <a:tcPr/>
                </a:tc>
              </a:tr>
            </a:tbl>
          </a:graphicData>
        </a:graphic>
      </p:graphicFrame>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F7588F-6348-F24B-A92C-146CC9ED7FC5}" type="slidenum">
              <a:rPr lang="en-US" smtClean="0"/>
              <a:t>26</a:t>
            </a:fld>
            <a:endParaRPr lang="en-US"/>
          </a:p>
        </p:txBody>
      </p:sp>
      <p:sp>
        <p:nvSpPr>
          <p:cNvPr id="6" name="Text Placeholder 5"/>
          <p:cNvSpPr>
            <a:spLocks noGrp="1"/>
          </p:cNvSpPr>
          <p:nvPr>
            <p:ph type="body" sz="quarter" idx="13"/>
          </p:nvPr>
        </p:nvSpPr>
        <p:spPr/>
        <p:txBody>
          <a:bodyPr/>
          <a:lstStyle/>
          <a:p>
            <a:r>
              <a:rPr lang="en-US" dirty="0"/>
              <a:t>Study 4b – Navigation Tree Test v2</a:t>
            </a:r>
          </a:p>
          <a:p>
            <a:endParaRPr lang="en-US" dirty="0"/>
          </a:p>
        </p:txBody>
      </p:sp>
    </p:spTree>
    <p:extLst>
      <p:ext uri="{BB962C8B-B14F-4D97-AF65-F5344CB8AC3E}">
        <p14:creationId xmlns:p14="http://schemas.microsoft.com/office/powerpoint/2010/main" val="13773516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Education Tasks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738318541"/>
              </p:ext>
            </p:extLst>
          </p:nvPr>
        </p:nvGraphicFramePr>
        <p:xfrm>
          <a:off x="457200" y="1276350"/>
          <a:ext cx="7543800" cy="1112520"/>
        </p:xfrm>
        <a:graphic>
          <a:graphicData uri="http://schemas.openxmlformats.org/drawingml/2006/table">
            <a:tbl>
              <a:tblPr firstRow="1" bandRow="1">
                <a:tableStyleId>{5C22544A-7EE6-4342-B048-85BDC9FD1C3A}</a:tableStyleId>
              </a:tblPr>
              <a:tblGrid>
                <a:gridCol w="1752600"/>
                <a:gridCol w="838200"/>
                <a:gridCol w="4953000"/>
              </a:tblGrid>
              <a:tr h="370840">
                <a:tc>
                  <a:txBody>
                    <a:bodyPr/>
                    <a:lstStyle/>
                    <a:p>
                      <a:r>
                        <a:rPr lang="en-US" sz="1600" dirty="0" smtClean="0"/>
                        <a:t>Task</a:t>
                      </a:r>
                      <a:endParaRPr lang="en-US" sz="1600" dirty="0"/>
                    </a:p>
                  </a:txBody>
                  <a:tcPr/>
                </a:tc>
                <a:tc>
                  <a:txBody>
                    <a:bodyPr/>
                    <a:lstStyle/>
                    <a:p>
                      <a:r>
                        <a:rPr lang="en-US" sz="1600" dirty="0" smtClean="0"/>
                        <a:t>Success</a:t>
                      </a:r>
                      <a:endParaRPr lang="en-US" sz="1600" dirty="0"/>
                    </a:p>
                  </a:txBody>
                  <a:tcPr/>
                </a:tc>
                <a:tc>
                  <a:txBody>
                    <a:bodyPr/>
                    <a:lstStyle/>
                    <a:p>
                      <a:r>
                        <a:rPr lang="en-US" sz="1600" baseline="0" dirty="0" smtClean="0"/>
                        <a:t>Primary Incorrect Paths</a:t>
                      </a:r>
                      <a:endParaRPr lang="en-US" sz="1600" dirty="0"/>
                    </a:p>
                  </a:txBody>
                  <a:tcPr/>
                </a:tc>
              </a:tr>
              <a:tr h="370840">
                <a:tc>
                  <a:txBody>
                    <a:bodyPr/>
                    <a:lstStyle/>
                    <a:p>
                      <a:r>
                        <a:rPr lang="en-US" sz="1600" dirty="0" smtClean="0"/>
                        <a:t>Apply</a:t>
                      </a:r>
                      <a:endParaRPr lang="en-US" sz="1600" dirty="0"/>
                    </a:p>
                  </a:txBody>
                  <a:tcPr/>
                </a:tc>
                <a:tc>
                  <a:txBody>
                    <a:bodyPr/>
                    <a:lstStyle/>
                    <a:p>
                      <a:r>
                        <a:rPr lang="en-US" sz="1600" dirty="0" smtClean="0"/>
                        <a:t>67%</a:t>
                      </a:r>
                      <a:endParaRPr lang="en-US" sz="1600" dirty="0"/>
                    </a:p>
                  </a:txBody>
                  <a:tcPr/>
                </a:tc>
                <a:tc>
                  <a:txBody>
                    <a:bodyPr/>
                    <a:lstStyle/>
                    <a:p>
                      <a:r>
                        <a:rPr lang="en-US" sz="1600" dirty="0" smtClean="0"/>
                        <a:t>About VA (23%)</a:t>
                      </a:r>
                    </a:p>
                  </a:txBody>
                  <a:tcPr/>
                </a:tc>
              </a:tr>
              <a:tr h="370840">
                <a:tc>
                  <a:txBody>
                    <a:bodyPr/>
                    <a:lstStyle/>
                    <a:p>
                      <a:r>
                        <a:rPr lang="en-US" sz="1600" dirty="0" smtClean="0"/>
                        <a:t>Check GI Bill</a:t>
                      </a:r>
                      <a:endParaRPr lang="en-US" sz="1600" dirty="0"/>
                    </a:p>
                  </a:txBody>
                  <a:tcPr/>
                </a:tc>
                <a:tc>
                  <a:txBody>
                    <a:bodyPr/>
                    <a:lstStyle/>
                    <a:p>
                      <a:r>
                        <a:rPr lang="en-US" sz="1600" dirty="0" smtClean="0"/>
                        <a:t>54%</a:t>
                      </a:r>
                      <a:endParaRPr lang="en-US" sz="1600" dirty="0"/>
                    </a:p>
                  </a:txBody>
                  <a:tcPr/>
                </a:tc>
                <a:tc>
                  <a:txBody>
                    <a:bodyPr/>
                    <a:lstStyle/>
                    <a:p>
                      <a:r>
                        <a:rPr lang="en-US" sz="1600" b="1" dirty="0" smtClean="0"/>
                        <a:t>About VA (32%)</a:t>
                      </a:r>
                      <a:endParaRPr lang="en-US" sz="1600" b="1" dirty="0"/>
                    </a:p>
                  </a:txBody>
                  <a:tcPr/>
                </a:tc>
              </a:tr>
            </a:tbl>
          </a:graphicData>
        </a:graphic>
      </p:graphicFrame>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F7588F-6348-F24B-A92C-146CC9ED7FC5}" type="slidenum">
              <a:rPr lang="en-US" smtClean="0"/>
              <a:t>27</a:t>
            </a:fld>
            <a:endParaRPr lang="en-US"/>
          </a:p>
        </p:txBody>
      </p:sp>
      <p:sp>
        <p:nvSpPr>
          <p:cNvPr id="6" name="Text Placeholder 5"/>
          <p:cNvSpPr>
            <a:spLocks noGrp="1"/>
          </p:cNvSpPr>
          <p:nvPr>
            <p:ph type="body" sz="quarter" idx="13"/>
          </p:nvPr>
        </p:nvSpPr>
        <p:spPr/>
        <p:txBody>
          <a:bodyPr/>
          <a:lstStyle/>
          <a:p>
            <a:r>
              <a:rPr lang="en-US" dirty="0"/>
              <a:t>Study 4b – Navigation Tree Test v2</a:t>
            </a:r>
          </a:p>
          <a:p>
            <a:endParaRPr lang="en-US" dirty="0"/>
          </a:p>
        </p:txBody>
      </p:sp>
    </p:spTree>
    <p:extLst>
      <p:ext uri="{BB962C8B-B14F-4D97-AF65-F5344CB8AC3E}">
        <p14:creationId xmlns:p14="http://schemas.microsoft.com/office/powerpoint/2010/main" val="6747949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Records &amp; Home Loan</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756744999"/>
              </p:ext>
            </p:extLst>
          </p:nvPr>
        </p:nvGraphicFramePr>
        <p:xfrm>
          <a:off x="457200" y="1276350"/>
          <a:ext cx="7543800" cy="1854200"/>
        </p:xfrm>
        <a:graphic>
          <a:graphicData uri="http://schemas.openxmlformats.org/drawingml/2006/table">
            <a:tbl>
              <a:tblPr firstRow="1" bandRow="1">
                <a:tableStyleId>{5C22544A-7EE6-4342-B048-85BDC9FD1C3A}</a:tableStyleId>
              </a:tblPr>
              <a:tblGrid>
                <a:gridCol w="1752600"/>
                <a:gridCol w="838200"/>
                <a:gridCol w="4953000"/>
              </a:tblGrid>
              <a:tr h="370840">
                <a:tc>
                  <a:txBody>
                    <a:bodyPr/>
                    <a:lstStyle/>
                    <a:p>
                      <a:r>
                        <a:rPr lang="en-US" sz="1600" dirty="0" smtClean="0"/>
                        <a:t>Task</a:t>
                      </a:r>
                      <a:endParaRPr lang="en-US" sz="1600" dirty="0"/>
                    </a:p>
                  </a:txBody>
                  <a:tcPr/>
                </a:tc>
                <a:tc>
                  <a:txBody>
                    <a:bodyPr/>
                    <a:lstStyle/>
                    <a:p>
                      <a:r>
                        <a:rPr lang="en-US" sz="1600" dirty="0" smtClean="0"/>
                        <a:t>Success</a:t>
                      </a:r>
                      <a:endParaRPr lang="en-US" sz="1600" dirty="0"/>
                    </a:p>
                  </a:txBody>
                  <a:tcPr/>
                </a:tc>
                <a:tc>
                  <a:txBody>
                    <a:bodyPr/>
                    <a:lstStyle/>
                    <a:p>
                      <a:r>
                        <a:rPr lang="en-US" sz="1600" baseline="0" dirty="0" smtClean="0"/>
                        <a:t>Primary Incorrect Paths</a:t>
                      </a:r>
                      <a:endParaRPr lang="en-US" sz="1600" dirty="0"/>
                    </a:p>
                  </a:txBody>
                  <a:tcPr/>
                </a:tc>
              </a:tr>
              <a:tr h="370840">
                <a:tc>
                  <a:txBody>
                    <a:bodyPr/>
                    <a:lstStyle/>
                    <a:p>
                      <a:r>
                        <a:rPr lang="en-US" sz="1600" dirty="0" smtClean="0"/>
                        <a:t>Veteran</a:t>
                      </a:r>
                      <a:r>
                        <a:rPr lang="en-US" sz="1600" baseline="0" dirty="0" smtClean="0"/>
                        <a:t> ID</a:t>
                      </a:r>
                      <a:endParaRPr lang="en-US" sz="1600" dirty="0"/>
                    </a:p>
                  </a:txBody>
                  <a:tcPr/>
                </a:tc>
                <a:tc>
                  <a:txBody>
                    <a:bodyPr/>
                    <a:lstStyle/>
                    <a:p>
                      <a:r>
                        <a:rPr lang="en-US" sz="1600" dirty="0" smtClean="0"/>
                        <a:t>60%</a:t>
                      </a:r>
                      <a:endParaRPr lang="en-US" sz="1600" dirty="0"/>
                    </a:p>
                  </a:txBody>
                  <a:tcPr/>
                </a:tc>
                <a:tc>
                  <a:txBody>
                    <a:bodyPr/>
                    <a:lstStyle/>
                    <a:p>
                      <a:r>
                        <a:rPr lang="en-US" sz="1600" b="1" dirty="0" smtClean="0"/>
                        <a:t>About VA (31%)</a:t>
                      </a:r>
                      <a:r>
                        <a:rPr lang="en-US" sz="1600" b="1" baseline="0" dirty="0" smtClean="0"/>
                        <a:t> </a:t>
                      </a:r>
                      <a:r>
                        <a:rPr lang="en-US" sz="1600" baseline="0" dirty="0" smtClean="0"/>
                        <a:t>/ Health Care (13%)</a:t>
                      </a:r>
                      <a:endParaRPr lang="en-US" sz="1600" dirty="0"/>
                    </a:p>
                  </a:txBody>
                  <a:tcPr/>
                </a:tc>
              </a:tr>
              <a:tr h="370840">
                <a:tc>
                  <a:txBody>
                    <a:bodyPr/>
                    <a:lstStyle/>
                    <a:p>
                      <a:r>
                        <a:rPr lang="en-US" sz="1600" dirty="0" smtClean="0"/>
                        <a:t>DD-214</a:t>
                      </a:r>
                      <a:endParaRPr lang="en-US" sz="1600" dirty="0"/>
                    </a:p>
                  </a:txBody>
                  <a:tcPr/>
                </a:tc>
                <a:tc>
                  <a:txBody>
                    <a:bodyPr/>
                    <a:lstStyle/>
                    <a:p>
                      <a:r>
                        <a:rPr lang="en-US" sz="1600" dirty="0" smtClean="0"/>
                        <a:t>60%</a:t>
                      </a:r>
                      <a:endParaRPr lang="en-US" sz="1600" dirty="0"/>
                    </a:p>
                  </a:txBody>
                  <a:tcPr/>
                </a:tc>
                <a:tc>
                  <a:txBody>
                    <a:bodyPr/>
                    <a:lstStyle/>
                    <a:p>
                      <a:r>
                        <a:rPr lang="en-US" sz="1600" b="1" dirty="0" smtClean="0"/>
                        <a:t>About VA (44%)</a:t>
                      </a:r>
                      <a:endParaRPr lang="en-US" sz="1600" b="1" dirty="0"/>
                    </a:p>
                  </a:txBody>
                  <a:tcPr/>
                </a:tc>
              </a:tr>
              <a:tr h="370840">
                <a:tc>
                  <a:txBody>
                    <a:bodyPr/>
                    <a:lstStyle/>
                    <a:p>
                      <a:r>
                        <a:rPr lang="en-US" sz="1600" dirty="0" smtClean="0"/>
                        <a:t>Blue Button</a:t>
                      </a:r>
                      <a:endParaRPr lang="en-US" sz="1600" dirty="0"/>
                    </a:p>
                  </a:txBody>
                  <a:tcPr/>
                </a:tc>
                <a:tc>
                  <a:txBody>
                    <a:bodyPr/>
                    <a:lstStyle/>
                    <a:p>
                      <a:r>
                        <a:rPr lang="en-US" sz="1600" dirty="0" smtClean="0"/>
                        <a:t>70%</a:t>
                      </a:r>
                      <a:endParaRPr lang="en-US" sz="1600" dirty="0"/>
                    </a:p>
                  </a:txBody>
                  <a:tcPr/>
                </a:tc>
                <a:tc>
                  <a:txBody>
                    <a:bodyPr/>
                    <a:lstStyle/>
                    <a:p>
                      <a:r>
                        <a:rPr lang="en-US" sz="1600" dirty="0" smtClean="0"/>
                        <a:t>Health</a:t>
                      </a:r>
                      <a:r>
                        <a:rPr lang="en-US" sz="1600" baseline="0" dirty="0" smtClean="0"/>
                        <a:t> Care (26%)</a:t>
                      </a:r>
                      <a:endParaRPr lang="en-US" sz="1600" dirty="0"/>
                    </a:p>
                  </a:txBody>
                  <a:tcPr/>
                </a:tc>
              </a:tr>
              <a:tr h="370840">
                <a:tc>
                  <a:txBody>
                    <a:bodyPr/>
                    <a:lstStyle/>
                    <a:p>
                      <a:r>
                        <a:rPr lang="en-US" sz="1600" dirty="0" smtClean="0"/>
                        <a:t>VA Letters</a:t>
                      </a:r>
                      <a:endParaRPr lang="en-US" sz="1600" dirty="0"/>
                    </a:p>
                  </a:txBody>
                  <a:tcPr/>
                </a:tc>
                <a:tc>
                  <a:txBody>
                    <a:bodyPr/>
                    <a:lstStyle/>
                    <a:p>
                      <a:r>
                        <a:rPr lang="en-US" sz="1600" dirty="0" smtClean="0"/>
                        <a:t>36%</a:t>
                      </a:r>
                      <a:endParaRPr lang="en-US" sz="1600" dirty="0"/>
                    </a:p>
                  </a:txBody>
                  <a:tcPr/>
                </a:tc>
                <a:tc>
                  <a:txBody>
                    <a:bodyPr/>
                    <a:lstStyle/>
                    <a:p>
                      <a:r>
                        <a:rPr lang="en-US" sz="1600" b="1" dirty="0" smtClean="0"/>
                        <a:t>Disability (38%) </a:t>
                      </a:r>
                      <a:r>
                        <a:rPr lang="en-US" sz="1600" dirty="0" smtClean="0"/>
                        <a:t>/ About VA (16%)</a:t>
                      </a:r>
                      <a:endParaRPr lang="en-US" sz="1600" dirty="0"/>
                    </a:p>
                  </a:txBody>
                  <a:tcPr/>
                </a:tc>
              </a:tr>
            </a:tbl>
          </a:graphicData>
        </a:graphic>
      </p:graphicFrame>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F7588F-6348-F24B-A92C-146CC9ED7FC5}" type="slidenum">
              <a:rPr lang="en-US" smtClean="0"/>
              <a:t>28</a:t>
            </a:fld>
            <a:endParaRPr lang="en-US"/>
          </a:p>
        </p:txBody>
      </p:sp>
      <p:sp>
        <p:nvSpPr>
          <p:cNvPr id="6" name="Text Placeholder 5"/>
          <p:cNvSpPr>
            <a:spLocks noGrp="1"/>
          </p:cNvSpPr>
          <p:nvPr>
            <p:ph type="body" sz="quarter" idx="13"/>
          </p:nvPr>
        </p:nvSpPr>
        <p:spPr/>
        <p:txBody>
          <a:bodyPr/>
          <a:lstStyle/>
          <a:p>
            <a:r>
              <a:rPr lang="en-US" dirty="0"/>
              <a:t>Study 4b – Navigation Tree Test v2</a:t>
            </a:r>
          </a:p>
          <a:p>
            <a:r>
              <a:rPr lang="en-US" dirty="0" smtClean="0"/>
              <a:t> </a:t>
            </a:r>
            <a:endParaRPr lang="en-US" dirty="0"/>
          </a:p>
        </p:txBody>
      </p:sp>
      <p:graphicFrame>
        <p:nvGraphicFramePr>
          <p:cNvPr id="8" name="Content Placeholder 6"/>
          <p:cNvGraphicFramePr>
            <a:graphicFrameLocks/>
          </p:cNvGraphicFramePr>
          <p:nvPr>
            <p:extLst>
              <p:ext uri="{D42A27DB-BD31-4B8C-83A1-F6EECF244321}">
                <p14:modId xmlns:p14="http://schemas.microsoft.com/office/powerpoint/2010/main" val="1585425746"/>
              </p:ext>
            </p:extLst>
          </p:nvPr>
        </p:nvGraphicFramePr>
        <p:xfrm>
          <a:off x="470065" y="3401433"/>
          <a:ext cx="7543800" cy="741680"/>
        </p:xfrm>
        <a:graphic>
          <a:graphicData uri="http://schemas.openxmlformats.org/drawingml/2006/table">
            <a:tbl>
              <a:tblPr firstRow="1" bandRow="1">
                <a:tableStyleId>{5C22544A-7EE6-4342-B048-85BDC9FD1C3A}</a:tableStyleId>
              </a:tblPr>
              <a:tblGrid>
                <a:gridCol w="1752600"/>
                <a:gridCol w="838200"/>
                <a:gridCol w="4953000"/>
              </a:tblGrid>
              <a:tr h="370840">
                <a:tc>
                  <a:txBody>
                    <a:bodyPr/>
                    <a:lstStyle/>
                    <a:p>
                      <a:r>
                        <a:rPr lang="en-US" sz="1600" dirty="0" smtClean="0"/>
                        <a:t>Task</a:t>
                      </a:r>
                      <a:endParaRPr lang="en-US" sz="1600" dirty="0"/>
                    </a:p>
                  </a:txBody>
                  <a:tcPr/>
                </a:tc>
                <a:tc>
                  <a:txBody>
                    <a:bodyPr/>
                    <a:lstStyle/>
                    <a:p>
                      <a:r>
                        <a:rPr lang="en-US" sz="1600" dirty="0" smtClean="0"/>
                        <a:t>Success</a:t>
                      </a:r>
                      <a:endParaRPr lang="en-US" sz="1600" dirty="0"/>
                    </a:p>
                  </a:txBody>
                  <a:tcPr/>
                </a:tc>
                <a:tc>
                  <a:txBody>
                    <a:bodyPr/>
                    <a:lstStyle/>
                    <a:p>
                      <a:r>
                        <a:rPr lang="en-US" sz="1600" baseline="0" dirty="0" smtClean="0"/>
                        <a:t>Primary Incorrect Paths</a:t>
                      </a:r>
                      <a:endParaRPr lang="en-US" sz="1600" dirty="0"/>
                    </a:p>
                  </a:txBody>
                  <a:tcPr/>
                </a:tc>
              </a:tr>
              <a:tr h="370840">
                <a:tc>
                  <a:txBody>
                    <a:bodyPr/>
                    <a:lstStyle/>
                    <a:p>
                      <a:r>
                        <a:rPr lang="en-US" sz="1600" dirty="0" smtClean="0"/>
                        <a:t>Home Loan</a:t>
                      </a:r>
                      <a:r>
                        <a:rPr lang="en-US" sz="1600" baseline="0" dirty="0" smtClean="0"/>
                        <a:t> COE</a:t>
                      </a:r>
                      <a:endParaRPr lang="en-US" sz="1600" dirty="0"/>
                    </a:p>
                  </a:txBody>
                  <a:tcPr/>
                </a:tc>
                <a:tc>
                  <a:txBody>
                    <a:bodyPr/>
                    <a:lstStyle/>
                    <a:p>
                      <a:r>
                        <a:rPr lang="en-US" sz="1600" dirty="0" smtClean="0"/>
                        <a:t>45%</a:t>
                      </a:r>
                      <a:endParaRPr lang="en-US" sz="1600" dirty="0"/>
                    </a:p>
                  </a:txBody>
                  <a:tcPr/>
                </a:tc>
                <a:tc>
                  <a:txBody>
                    <a:bodyPr/>
                    <a:lstStyle/>
                    <a:p>
                      <a:r>
                        <a:rPr lang="en-US" sz="1600" b="1" dirty="0" smtClean="0"/>
                        <a:t>About VA (36%)</a:t>
                      </a:r>
                      <a:r>
                        <a:rPr lang="en-US" sz="1600" b="0" baseline="0" dirty="0" smtClean="0"/>
                        <a:t> / HA</a:t>
                      </a:r>
                      <a:r>
                        <a:rPr lang="en-US" sz="1600" b="0" baseline="0" dirty="0" smtClean="0">
                          <a:sym typeface="Wingdings"/>
                        </a:rPr>
                        <a:t> How to Apply (10%)</a:t>
                      </a:r>
                      <a:endParaRPr lang="en-US" sz="1600" b="1" dirty="0" smtClean="0"/>
                    </a:p>
                  </a:txBody>
                  <a:tcPr/>
                </a:tc>
              </a:tr>
            </a:tbl>
          </a:graphicData>
        </a:graphic>
      </p:graphicFrame>
    </p:spTree>
    <p:extLst>
      <p:ext uri="{BB962C8B-B14F-4D97-AF65-F5344CB8AC3E}">
        <p14:creationId xmlns:p14="http://schemas.microsoft.com/office/powerpoint/2010/main" val="7174867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Pension &amp; Careers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788915741"/>
              </p:ext>
            </p:extLst>
          </p:nvPr>
        </p:nvGraphicFramePr>
        <p:xfrm>
          <a:off x="457200" y="1276350"/>
          <a:ext cx="7543800" cy="1483360"/>
        </p:xfrm>
        <a:graphic>
          <a:graphicData uri="http://schemas.openxmlformats.org/drawingml/2006/table">
            <a:tbl>
              <a:tblPr firstRow="1" bandRow="1">
                <a:tableStyleId>{5C22544A-7EE6-4342-B048-85BDC9FD1C3A}</a:tableStyleId>
              </a:tblPr>
              <a:tblGrid>
                <a:gridCol w="1752600"/>
                <a:gridCol w="838200"/>
                <a:gridCol w="4953000"/>
              </a:tblGrid>
              <a:tr h="370840">
                <a:tc>
                  <a:txBody>
                    <a:bodyPr/>
                    <a:lstStyle/>
                    <a:p>
                      <a:r>
                        <a:rPr lang="en-US" sz="1600" dirty="0" smtClean="0"/>
                        <a:t>Task</a:t>
                      </a:r>
                      <a:endParaRPr lang="en-US" sz="1600" dirty="0"/>
                    </a:p>
                  </a:txBody>
                  <a:tcPr/>
                </a:tc>
                <a:tc>
                  <a:txBody>
                    <a:bodyPr/>
                    <a:lstStyle/>
                    <a:p>
                      <a:r>
                        <a:rPr lang="en-US" sz="1600" dirty="0" smtClean="0"/>
                        <a:t>Success</a:t>
                      </a:r>
                      <a:endParaRPr lang="en-US" sz="1600" dirty="0"/>
                    </a:p>
                  </a:txBody>
                  <a:tcPr/>
                </a:tc>
                <a:tc>
                  <a:txBody>
                    <a:bodyPr/>
                    <a:lstStyle/>
                    <a:p>
                      <a:r>
                        <a:rPr lang="en-US" sz="1600" baseline="0" dirty="0" smtClean="0"/>
                        <a:t>Primary Incorrect Paths</a:t>
                      </a:r>
                      <a:endParaRPr lang="en-US" sz="1600" dirty="0"/>
                    </a:p>
                  </a:txBody>
                  <a:tcPr/>
                </a:tc>
              </a:tr>
              <a:tr h="370840">
                <a:tc>
                  <a:txBody>
                    <a:bodyPr/>
                    <a:lstStyle/>
                    <a:p>
                      <a:r>
                        <a:rPr lang="en-US" sz="1600" dirty="0" smtClean="0"/>
                        <a:t>Apply</a:t>
                      </a:r>
                      <a:endParaRPr lang="en-US" sz="1600" dirty="0"/>
                    </a:p>
                  </a:txBody>
                  <a:tcPr/>
                </a:tc>
                <a:tc>
                  <a:txBody>
                    <a:bodyPr/>
                    <a:lstStyle/>
                    <a:p>
                      <a:r>
                        <a:rPr lang="en-US" sz="1600" dirty="0" smtClean="0"/>
                        <a:t>55%</a:t>
                      </a:r>
                      <a:endParaRPr lang="en-US" sz="1600" dirty="0"/>
                    </a:p>
                  </a:txBody>
                  <a:tcPr/>
                </a:tc>
                <a:tc>
                  <a:txBody>
                    <a:bodyPr/>
                    <a:lstStyle/>
                    <a:p>
                      <a:r>
                        <a:rPr lang="en-US" sz="1600" b="1" dirty="0" smtClean="0"/>
                        <a:t>About VA (19%)</a:t>
                      </a:r>
                      <a:r>
                        <a:rPr lang="en-US" sz="1600" b="1" baseline="0" dirty="0" smtClean="0"/>
                        <a:t> / Other Pension (13%)</a:t>
                      </a:r>
                      <a:endParaRPr lang="en-US" sz="1600" b="1" dirty="0" smtClean="0"/>
                    </a:p>
                  </a:txBody>
                  <a:tcPr/>
                </a:tc>
              </a:tr>
              <a:tr h="370840">
                <a:tc>
                  <a:txBody>
                    <a:bodyPr/>
                    <a:lstStyle/>
                    <a:p>
                      <a:r>
                        <a:rPr lang="en-US" sz="1600" dirty="0" smtClean="0"/>
                        <a:t>Track Claim</a:t>
                      </a:r>
                      <a:endParaRPr lang="en-US" sz="1600" dirty="0"/>
                    </a:p>
                  </a:txBody>
                  <a:tcPr/>
                </a:tc>
                <a:tc>
                  <a:txBody>
                    <a:bodyPr/>
                    <a:lstStyle/>
                    <a:p>
                      <a:r>
                        <a:rPr lang="en-US" sz="1600" dirty="0" smtClean="0"/>
                        <a:t>57%</a:t>
                      </a:r>
                      <a:endParaRPr lang="en-US" sz="1600" dirty="0"/>
                    </a:p>
                  </a:txBody>
                  <a:tcPr/>
                </a:tc>
                <a:tc>
                  <a:txBody>
                    <a:bodyPr/>
                    <a:lstStyle/>
                    <a:p>
                      <a:r>
                        <a:rPr lang="en-US" sz="1600" b="1" dirty="0" smtClean="0"/>
                        <a:t>About VA (18%) /  Other Pension (12%)</a:t>
                      </a:r>
                      <a:endParaRPr lang="en-US" sz="1600" b="1" dirty="0"/>
                    </a:p>
                  </a:txBody>
                  <a:tcPr/>
                </a:tc>
              </a:tr>
              <a:tr h="370840">
                <a:tc>
                  <a:txBody>
                    <a:bodyPr/>
                    <a:lstStyle/>
                    <a:p>
                      <a:r>
                        <a:rPr lang="en-US" sz="1600" dirty="0" smtClean="0"/>
                        <a:t>Payment History</a:t>
                      </a:r>
                      <a:endParaRPr lang="en-US" sz="1600" dirty="0"/>
                    </a:p>
                  </a:txBody>
                  <a:tcPr/>
                </a:tc>
                <a:tc>
                  <a:txBody>
                    <a:bodyPr/>
                    <a:lstStyle/>
                    <a:p>
                      <a:r>
                        <a:rPr lang="en-US" sz="1600" dirty="0" smtClean="0"/>
                        <a:t>52%</a:t>
                      </a:r>
                      <a:endParaRPr lang="en-US" sz="1600" dirty="0"/>
                    </a:p>
                  </a:txBody>
                  <a:tcPr/>
                </a:tc>
                <a:tc>
                  <a:txBody>
                    <a:bodyPr/>
                    <a:lstStyle/>
                    <a:p>
                      <a:r>
                        <a:rPr lang="en-US" sz="1600" b="1" dirty="0" smtClean="0"/>
                        <a:t>About VA (17%) /  Records,</a:t>
                      </a:r>
                      <a:r>
                        <a:rPr lang="en-US" sz="1600" b="1" baseline="0" dirty="0" smtClean="0"/>
                        <a:t> Disability (16%)</a:t>
                      </a:r>
                      <a:endParaRPr lang="en-US" sz="1600" b="1" dirty="0"/>
                    </a:p>
                  </a:txBody>
                  <a:tcPr/>
                </a:tc>
              </a:tr>
            </a:tbl>
          </a:graphicData>
        </a:graphic>
      </p:graphicFrame>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F7588F-6348-F24B-A92C-146CC9ED7FC5}" type="slidenum">
              <a:rPr lang="en-US" smtClean="0"/>
              <a:t>29</a:t>
            </a:fld>
            <a:endParaRPr lang="en-US"/>
          </a:p>
        </p:txBody>
      </p:sp>
      <p:sp>
        <p:nvSpPr>
          <p:cNvPr id="6" name="Text Placeholder 5"/>
          <p:cNvSpPr>
            <a:spLocks noGrp="1"/>
          </p:cNvSpPr>
          <p:nvPr>
            <p:ph type="body" sz="quarter" idx="13"/>
          </p:nvPr>
        </p:nvSpPr>
        <p:spPr/>
        <p:txBody>
          <a:bodyPr/>
          <a:lstStyle/>
          <a:p>
            <a:r>
              <a:rPr lang="en-US" dirty="0"/>
              <a:t>Study 4b – Navigation Tree Test v2</a:t>
            </a:r>
          </a:p>
          <a:p>
            <a:r>
              <a:rPr lang="en-US" dirty="0" smtClean="0"/>
              <a:t> </a:t>
            </a:r>
            <a:endParaRPr lang="en-US" dirty="0"/>
          </a:p>
        </p:txBody>
      </p:sp>
      <p:graphicFrame>
        <p:nvGraphicFramePr>
          <p:cNvPr id="8" name="Content Placeholder 6"/>
          <p:cNvGraphicFramePr>
            <a:graphicFrameLocks/>
          </p:cNvGraphicFramePr>
          <p:nvPr>
            <p:extLst>
              <p:ext uri="{D42A27DB-BD31-4B8C-83A1-F6EECF244321}">
                <p14:modId xmlns:p14="http://schemas.microsoft.com/office/powerpoint/2010/main" val="121099619"/>
              </p:ext>
            </p:extLst>
          </p:nvPr>
        </p:nvGraphicFramePr>
        <p:xfrm>
          <a:off x="457200" y="2988901"/>
          <a:ext cx="7543800" cy="741680"/>
        </p:xfrm>
        <a:graphic>
          <a:graphicData uri="http://schemas.openxmlformats.org/drawingml/2006/table">
            <a:tbl>
              <a:tblPr firstRow="1" bandRow="1">
                <a:tableStyleId>{5C22544A-7EE6-4342-B048-85BDC9FD1C3A}</a:tableStyleId>
              </a:tblPr>
              <a:tblGrid>
                <a:gridCol w="1752600"/>
                <a:gridCol w="838200"/>
                <a:gridCol w="4953000"/>
              </a:tblGrid>
              <a:tr h="370840">
                <a:tc>
                  <a:txBody>
                    <a:bodyPr/>
                    <a:lstStyle/>
                    <a:p>
                      <a:r>
                        <a:rPr lang="en-US" sz="1600" dirty="0" smtClean="0"/>
                        <a:t>Task</a:t>
                      </a:r>
                      <a:endParaRPr lang="en-US" sz="1600" dirty="0"/>
                    </a:p>
                  </a:txBody>
                  <a:tcPr/>
                </a:tc>
                <a:tc>
                  <a:txBody>
                    <a:bodyPr/>
                    <a:lstStyle/>
                    <a:p>
                      <a:r>
                        <a:rPr lang="en-US" sz="1600" dirty="0" smtClean="0"/>
                        <a:t>Success</a:t>
                      </a:r>
                      <a:endParaRPr lang="en-US" sz="1600" dirty="0"/>
                    </a:p>
                  </a:txBody>
                  <a:tcPr/>
                </a:tc>
                <a:tc>
                  <a:txBody>
                    <a:bodyPr/>
                    <a:lstStyle/>
                    <a:p>
                      <a:r>
                        <a:rPr lang="en-US" sz="1600" baseline="0" dirty="0" smtClean="0"/>
                        <a:t>Primary Incorrect Paths</a:t>
                      </a:r>
                      <a:endParaRPr lang="en-US" sz="1600" dirty="0"/>
                    </a:p>
                  </a:txBody>
                  <a:tcPr/>
                </a:tc>
              </a:tr>
              <a:tr h="370840">
                <a:tc>
                  <a:txBody>
                    <a:bodyPr/>
                    <a:lstStyle/>
                    <a:p>
                      <a:r>
                        <a:rPr lang="en-US" sz="1600" dirty="0" smtClean="0"/>
                        <a:t>Find a Job</a:t>
                      </a:r>
                      <a:endParaRPr lang="en-US" sz="1600" dirty="0"/>
                    </a:p>
                  </a:txBody>
                  <a:tcPr/>
                </a:tc>
                <a:tc>
                  <a:txBody>
                    <a:bodyPr/>
                    <a:lstStyle/>
                    <a:p>
                      <a:r>
                        <a:rPr lang="en-US" sz="1600" dirty="0" smtClean="0"/>
                        <a:t>31%</a:t>
                      </a:r>
                      <a:endParaRPr lang="en-US" sz="1600" dirty="0"/>
                    </a:p>
                  </a:txBody>
                  <a:tcPr/>
                </a:tc>
                <a:tc>
                  <a:txBody>
                    <a:bodyPr/>
                    <a:lstStyle/>
                    <a:p>
                      <a:r>
                        <a:rPr lang="en-US" sz="1600" b="1" dirty="0" smtClean="0"/>
                        <a:t>About</a:t>
                      </a:r>
                      <a:r>
                        <a:rPr lang="en-US" sz="1600" b="1" baseline="0" dirty="0" smtClean="0"/>
                        <a:t> VA (62%)</a:t>
                      </a:r>
                      <a:endParaRPr lang="en-US" sz="1600" b="1" dirty="0" smtClean="0"/>
                    </a:p>
                  </a:txBody>
                  <a:tcPr/>
                </a:tc>
              </a:tr>
            </a:tbl>
          </a:graphicData>
        </a:graphic>
      </p:graphicFrame>
    </p:spTree>
    <p:extLst>
      <p:ext uri="{BB962C8B-B14F-4D97-AF65-F5344CB8AC3E}">
        <p14:creationId xmlns:p14="http://schemas.microsoft.com/office/powerpoint/2010/main" val="738464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F21807-043A-1048-96AC-F122E0C53F98}"/>
              </a:ext>
            </a:extLst>
          </p:cNvPr>
          <p:cNvSpPr>
            <a:spLocks noGrp="1"/>
          </p:cNvSpPr>
          <p:nvPr>
            <p:ph type="title"/>
          </p:nvPr>
        </p:nvSpPr>
        <p:spPr/>
        <p:txBody>
          <a:bodyPr/>
          <a:lstStyle/>
          <a:p>
            <a:r>
              <a:rPr lang="en-US" dirty="0"/>
              <a:t>Study </a:t>
            </a:r>
            <a:r>
              <a:rPr lang="en-US" dirty="0" smtClean="0"/>
              <a:t>4a </a:t>
            </a:r>
            <a:r>
              <a:rPr lang="en-US" dirty="0"/>
              <a:t>– </a:t>
            </a:r>
            <a:r>
              <a:rPr lang="en-US" dirty="0" smtClean="0"/>
              <a:t>Navigation Tree Test v1</a:t>
            </a:r>
            <a:endParaRPr lang="en-US" dirty="0"/>
          </a:p>
        </p:txBody>
      </p:sp>
      <p:sp>
        <p:nvSpPr>
          <p:cNvPr id="3" name="Text Placeholder 2">
            <a:extLst>
              <a:ext uri="{FF2B5EF4-FFF2-40B4-BE49-F238E27FC236}">
                <a16:creationId xmlns="" xmlns:a16="http://schemas.microsoft.com/office/drawing/2014/main" id="{29EC5FB4-F4AC-3E49-A11A-B6C85C20B332}"/>
              </a:ext>
            </a:extLst>
          </p:cNvPr>
          <p:cNvSpPr>
            <a:spLocks noGrp="1"/>
          </p:cNvSpPr>
          <p:nvPr>
            <p:ph type="body" idx="1"/>
          </p:nvPr>
        </p:nvSpPr>
        <p:spPr/>
        <p:txBody>
          <a:bodyPr/>
          <a:lstStyle/>
          <a:p>
            <a:endParaRPr lang="en-US" dirty="0"/>
          </a:p>
        </p:txBody>
      </p:sp>
      <p:sp>
        <p:nvSpPr>
          <p:cNvPr id="9" name="Footer Placeholder 8">
            <a:extLst>
              <a:ext uri="{FF2B5EF4-FFF2-40B4-BE49-F238E27FC236}">
                <a16:creationId xmlns="" xmlns:a16="http://schemas.microsoft.com/office/drawing/2014/main" id="{79AA589C-77AF-7544-860A-3BD190F9EED2}"/>
              </a:ext>
            </a:extLst>
          </p:cNvPr>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F7588F-6348-F24B-A92C-146CC9ED7FC5}" type="slidenum">
              <a:rPr lang="en-US" smtClean="0"/>
              <a:pPr/>
              <a:t>3</a:t>
            </a:fld>
            <a:endParaRPr lang="en-US"/>
          </a:p>
        </p:txBody>
      </p:sp>
    </p:spTree>
    <p:extLst>
      <p:ext uri="{BB962C8B-B14F-4D97-AF65-F5344CB8AC3E}">
        <p14:creationId xmlns:p14="http://schemas.microsoft.com/office/powerpoint/2010/main" val="15609265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Burials &amp; About VA</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031941972"/>
              </p:ext>
            </p:extLst>
          </p:nvPr>
        </p:nvGraphicFramePr>
        <p:xfrm>
          <a:off x="457200" y="1276350"/>
          <a:ext cx="7543800" cy="1112520"/>
        </p:xfrm>
        <a:graphic>
          <a:graphicData uri="http://schemas.openxmlformats.org/drawingml/2006/table">
            <a:tbl>
              <a:tblPr firstRow="1" bandRow="1">
                <a:tableStyleId>{5C22544A-7EE6-4342-B048-85BDC9FD1C3A}</a:tableStyleId>
              </a:tblPr>
              <a:tblGrid>
                <a:gridCol w="1752600"/>
                <a:gridCol w="838200"/>
                <a:gridCol w="4953000"/>
              </a:tblGrid>
              <a:tr h="370840">
                <a:tc>
                  <a:txBody>
                    <a:bodyPr/>
                    <a:lstStyle/>
                    <a:p>
                      <a:r>
                        <a:rPr lang="en-US" sz="1600" dirty="0" smtClean="0"/>
                        <a:t>Task</a:t>
                      </a:r>
                      <a:endParaRPr lang="en-US" sz="1600" dirty="0"/>
                    </a:p>
                  </a:txBody>
                  <a:tcPr/>
                </a:tc>
                <a:tc>
                  <a:txBody>
                    <a:bodyPr/>
                    <a:lstStyle/>
                    <a:p>
                      <a:r>
                        <a:rPr lang="en-US" sz="1600" dirty="0" smtClean="0"/>
                        <a:t>Success</a:t>
                      </a:r>
                      <a:endParaRPr lang="en-US" sz="1600" dirty="0"/>
                    </a:p>
                  </a:txBody>
                  <a:tcPr/>
                </a:tc>
                <a:tc>
                  <a:txBody>
                    <a:bodyPr/>
                    <a:lstStyle/>
                    <a:p>
                      <a:r>
                        <a:rPr lang="en-US" sz="1600" baseline="0" dirty="0" smtClean="0"/>
                        <a:t>Primary Incorrect Paths</a:t>
                      </a:r>
                      <a:endParaRPr lang="en-US" sz="1600" dirty="0"/>
                    </a:p>
                  </a:txBody>
                  <a:tcPr/>
                </a:tc>
              </a:tr>
              <a:tr h="370840">
                <a:tc>
                  <a:txBody>
                    <a:bodyPr/>
                    <a:lstStyle/>
                    <a:p>
                      <a:r>
                        <a:rPr lang="en-US" sz="1600" dirty="0" smtClean="0"/>
                        <a:t>Burial Allowances</a:t>
                      </a:r>
                      <a:endParaRPr lang="en-US" sz="1600" dirty="0"/>
                    </a:p>
                  </a:txBody>
                  <a:tcPr/>
                </a:tc>
                <a:tc>
                  <a:txBody>
                    <a:bodyPr/>
                    <a:lstStyle/>
                    <a:p>
                      <a:r>
                        <a:rPr lang="en-US" sz="1600" dirty="0" smtClean="0"/>
                        <a:t>73%</a:t>
                      </a:r>
                      <a:endParaRPr lang="en-US" sz="1600" dirty="0"/>
                    </a:p>
                  </a:txBody>
                  <a:tcPr/>
                </a:tc>
                <a:tc>
                  <a:txBody>
                    <a:bodyPr/>
                    <a:lstStyle/>
                    <a:p>
                      <a:r>
                        <a:rPr lang="en-US" sz="1600" b="0" dirty="0" smtClean="0"/>
                        <a:t>About VA (12%) / Other Burial links (10%)</a:t>
                      </a:r>
                    </a:p>
                  </a:txBody>
                  <a:tcPr/>
                </a:tc>
              </a:tr>
              <a:tr h="370840">
                <a:tc>
                  <a:txBody>
                    <a:bodyPr/>
                    <a:lstStyle/>
                    <a:p>
                      <a:r>
                        <a:rPr lang="en-US" sz="1600" dirty="0" smtClean="0"/>
                        <a:t>Find a Cemetery</a:t>
                      </a:r>
                      <a:endParaRPr lang="en-US" sz="1600" dirty="0"/>
                    </a:p>
                  </a:txBody>
                  <a:tcPr/>
                </a:tc>
                <a:tc>
                  <a:txBody>
                    <a:bodyPr/>
                    <a:lstStyle/>
                    <a:p>
                      <a:r>
                        <a:rPr lang="en-US" sz="1600" dirty="0" smtClean="0"/>
                        <a:t>42%</a:t>
                      </a:r>
                      <a:endParaRPr lang="en-US" sz="1600" dirty="0"/>
                    </a:p>
                  </a:txBody>
                  <a:tcPr/>
                </a:tc>
                <a:tc>
                  <a:txBody>
                    <a:bodyPr/>
                    <a:lstStyle/>
                    <a:p>
                      <a:r>
                        <a:rPr lang="en-US" sz="1600" b="1" dirty="0" smtClean="0"/>
                        <a:t>About VA (44%) </a:t>
                      </a:r>
                      <a:r>
                        <a:rPr lang="en-US" sz="1600" b="0" dirty="0" smtClean="0"/>
                        <a:t>/ Other Burial links (11%)</a:t>
                      </a:r>
                      <a:endParaRPr lang="en-US" sz="1600" b="1" dirty="0"/>
                    </a:p>
                  </a:txBody>
                  <a:tcPr/>
                </a:tc>
              </a:tr>
            </a:tbl>
          </a:graphicData>
        </a:graphic>
      </p:graphicFrame>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F7588F-6348-F24B-A92C-146CC9ED7FC5}" type="slidenum">
              <a:rPr lang="en-US" smtClean="0"/>
              <a:t>30</a:t>
            </a:fld>
            <a:endParaRPr lang="en-US"/>
          </a:p>
        </p:txBody>
      </p:sp>
      <p:sp>
        <p:nvSpPr>
          <p:cNvPr id="6" name="Text Placeholder 5"/>
          <p:cNvSpPr>
            <a:spLocks noGrp="1"/>
          </p:cNvSpPr>
          <p:nvPr>
            <p:ph type="body" sz="quarter" idx="13"/>
          </p:nvPr>
        </p:nvSpPr>
        <p:spPr/>
        <p:txBody>
          <a:bodyPr/>
          <a:lstStyle/>
          <a:p>
            <a:r>
              <a:rPr lang="en-US" dirty="0"/>
              <a:t>Study 4b – Navigation Tree Test v2</a:t>
            </a:r>
          </a:p>
          <a:p>
            <a:r>
              <a:rPr lang="en-US" dirty="0" smtClean="0"/>
              <a:t> </a:t>
            </a:r>
            <a:endParaRPr lang="en-US" dirty="0"/>
          </a:p>
        </p:txBody>
      </p:sp>
      <p:graphicFrame>
        <p:nvGraphicFramePr>
          <p:cNvPr id="8" name="Content Placeholder 6"/>
          <p:cNvGraphicFramePr>
            <a:graphicFrameLocks/>
          </p:cNvGraphicFramePr>
          <p:nvPr>
            <p:extLst>
              <p:ext uri="{D42A27DB-BD31-4B8C-83A1-F6EECF244321}">
                <p14:modId xmlns:p14="http://schemas.microsoft.com/office/powerpoint/2010/main" val="1188759251"/>
              </p:ext>
            </p:extLst>
          </p:nvPr>
        </p:nvGraphicFramePr>
        <p:xfrm>
          <a:off x="457200" y="2647950"/>
          <a:ext cx="7543800" cy="1112520"/>
        </p:xfrm>
        <a:graphic>
          <a:graphicData uri="http://schemas.openxmlformats.org/drawingml/2006/table">
            <a:tbl>
              <a:tblPr firstRow="1" bandRow="1">
                <a:tableStyleId>{5C22544A-7EE6-4342-B048-85BDC9FD1C3A}</a:tableStyleId>
              </a:tblPr>
              <a:tblGrid>
                <a:gridCol w="1752600"/>
                <a:gridCol w="838200"/>
                <a:gridCol w="4953000"/>
              </a:tblGrid>
              <a:tr h="370840">
                <a:tc>
                  <a:txBody>
                    <a:bodyPr/>
                    <a:lstStyle/>
                    <a:p>
                      <a:r>
                        <a:rPr lang="en-US" sz="1600" dirty="0" smtClean="0"/>
                        <a:t>Task</a:t>
                      </a:r>
                      <a:endParaRPr lang="en-US" sz="1600" dirty="0"/>
                    </a:p>
                  </a:txBody>
                  <a:tcPr/>
                </a:tc>
                <a:tc>
                  <a:txBody>
                    <a:bodyPr/>
                    <a:lstStyle/>
                    <a:p>
                      <a:r>
                        <a:rPr lang="en-US" sz="1600" dirty="0" smtClean="0"/>
                        <a:t>Success</a:t>
                      </a:r>
                      <a:endParaRPr lang="en-US" sz="1600" dirty="0"/>
                    </a:p>
                  </a:txBody>
                  <a:tcPr/>
                </a:tc>
                <a:tc>
                  <a:txBody>
                    <a:bodyPr/>
                    <a:lstStyle/>
                    <a:p>
                      <a:r>
                        <a:rPr lang="en-US" sz="1600" baseline="0" dirty="0" smtClean="0"/>
                        <a:t>Primary Incorrect Paths</a:t>
                      </a:r>
                      <a:endParaRPr lang="en-US" sz="1600" dirty="0"/>
                    </a:p>
                  </a:txBody>
                  <a:tcPr/>
                </a:tc>
              </a:tr>
              <a:tr h="370840">
                <a:tc>
                  <a:txBody>
                    <a:bodyPr/>
                    <a:lstStyle/>
                    <a:p>
                      <a:r>
                        <a:rPr lang="en-US" sz="1600" dirty="0" smtClean="0"/>
                        <a:t>Veterans</a:t>
                      </a:r>
                      <a:r>
                        <a:rPr lang="en-US" sz="1600" baseline="0" dirty="0" smtClean="0"/>
                        <a:t> Choice</a:t>
                      </a:r>
                      <a:endParaRPr lang="en-US" sz="1600" dirty="0"/>
                    </a:p>
                  </a:txBody>
                  <a:tcPr/>
                </a:tc>
                <a:tc>
                  <a:txBody>
                    <a:bodyPr/>
                    <a:lstStyle/>
                    <a:p>
                      <a:r>
                        <a:rPr lang="en-US" sz="1600" dirty="0" smtClean="0"/>
                        <a:t>8%</a:t>
                      </a:r>
                      <a:endParaRPr lang="en-US" sz="1600" dirty="0"/>
                    </a:p>
                  </a:txBody>
                  <a:tcPr/>
                </a:tc>
                <a:tc>
                  <a:txBody>
                    <a:bodyPr/>
                    <a:lstStyle/>
                    <a:p>
                      <a:r>
                        <a:rPr lang="en-US" sz="1600" b="1" dirty="0" smtClean="0"/>
                        <a:t>Health Care (80%)</a:t>
                      </a:r>
                    </a:p>
                  </a:txBody>
                  <a:tcPr/>
                </a:tc>
              </a:tr>
              <a:tr h="370840">
                <a:tc>
                  <a:txBody>
                    <a:bodyPr/>
                    <a:lstStyle/>
                    <a:p>
                      <a:r>
                        <a:rPr lang="en-US" sz="1600" dirty="0" smtClean="0"/>
                        <a:t>Public</a:t>
                      </a:r>
                      <a:r>
                        <a:rPr lang="en-US" sz="1600" baseline="0" dirty="0" smtClean="0"/>
                        <a:t> Affairs</a:t>
                      </a:r>
                      <a:endParaRPr lang="en-US" sz="1600" dirty="0"/>
                    </a:p>
                  </a:txBody>
                  <a:tcPr/>
                </a:tc>
                <a:tc>
                  <a:txBody>
                    <a:bodyPr/>
                    <a:lstStyle/>
                    <a:p>
                      <a:r>
                        <a:rPr lang="en-US" sz="1600" dirty="0" smtClean="0"/>
                        <a:t>29%</a:t>
                      </a:r>
                      <a:endParaRPr lang="en-US" sz="1600" dirty="0"/>
                    </a:p>
                  </a:txBody>
                  <a:tcPr/>
                </a:tc>
                <a:tc>
                  <a:txBody>
                    <a:bodyPr/>
                    <a:lstStyle/>
                    <a:p>
                      <a:r>
                        <a:rPr lang="en-US" sz="1600" b="1" dirty="0" smtClean="0"/>
                        <a:t>Learn About</a:t>
                      </a:r>
                      <a:r>
                        <a:rPr lang="en-US" sz="1600" b="1" baseline="0" dirty="0" smtClean="0"/>
                        <a:t> VA (41%) </a:t>
                      </a:r>
                      <a:r>
                        <a:rPr lang="en-US" sz="1600" b="0" baseline="0" dirty="0" smtClean="0"/>
                        <a:t>/ Innovation at VA (16%)</a:t>
                      </a:r>
                      <a:endParaRPr lang="en-US" sz="1600" b="0" dirty="0"/>
                    </a:p>
                  </a:txBody>
                  <a:tcPr/>
                </a:tc>
              </a:tr>
            </a:tbl>
          </a:graphicData>
        </a:graphic>
      </p:graphicFrame>
    </p:spTree>
    <p:extLst>
      <p:ext uri="{BB962C8B-B14F-4D97-AF65-F5344CB8AC3E}">
        <p14:creationId xmlns:p14="http://schemas.microsoft.com/office/powerpoint/2010/main" val="4205414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learned that the mega menu navigation model can work for VA</a:t>
            </a:r>
            <a:endParaRPr lang="en-US" dirty="0"/>
          </a:p>
        </p:txBody>
      </p:sp>
      <p:sp>
        <p:nvSpPr>
          <p:cNvPr id="3" name="Content Placeholder 2"/>
          <p:cNvSpPr>
            <a:spLocks noGrp="1"/>
          </p:cNvSpPr>
          <p:nvPr>
            <p:ph idx="1"/>
          </p:nvPr>
        </p:nvSpPr>
        <p:spPr>
          <a:xfrm>
            <a:off x="457200" y="1410890"/>
            <a:ext cx="7543800" cy="3352800"/>
          </a:xfrm>
        </p:spPr>
        <p:txBody>
          <a:bodyPr>
            <a:normAutofit/>
          </a:bodyPr>
          <a:lstStyle/>
          <a:p>
            <a:r>
              <a:rPr lang="en-US" b="1" dirty="0" smtClean="0"/>
              <a:t>We may want to consider a term other than “About VA” to help distinguish benefits content from other VA content</a:t>
            </a:r>
          </a:p>
          <a:p>
            <a:r>
              <a:rPr lang="en-US" b="1" dirty="0" smtClean="0"/>
              <a:t>We still have to rely heavily on cross-linking the hubs and redirecting users back from About VA pages to the benefits content</a:t>
            </a:r>
          </a:p>
          <a:p>
            <a:r>
              <a:rPr lang="en-US" b="1" dirty="0" smtClean="0"/>
              <a:t>Each Hub will need additional research to refine the terms used </a:t>
            </a: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F7588F-6348-F24B-A92C-146CC9ED7FC5}" type="slidenum">
              <a:rPr lang="en-US" smtClean="0"/>
              <a:t>31</a:t>
            </a:fld>
            <a:endParaRPr lang="en-US"/>
          </a:p>
        </p:txBody>
      </p:sp>
      <p:sp>
        <p:nvSpPr>
          <p:cNvPr id="6" name="Text Placeholder 5"/>
          <p:cNvSpPr>
            <a:spLocks noGrp="1"/>
          </p:cNvSpPr>
          <p:nvPr>
            <p:ph type="body" sz="quarter" idx="13"/>
          </p:nvPr>
        </p:nvSpPr>
        <p:spPr/>
        <p:txBody>
          <a:bodyPr/>
          <a:lstStyle/>
          <a:p>
            <a:r>
              <a:rPr lang="en-US" dirty="0"/>
              <a:t>Study 4b – Navigation Tree Test v2</a:t>
            </a:r>
          </a:p>
          <a:p>
            <a:endParaRPr lang="en-US" dirty="0"/>
          </a:p>
        </p:txBody>
      </p:sp>
    </p:spTree>
    <p:extLst>
      <p:ext uri="{BB962C8B-B14F-4D97-AF65-F5344CB8AC3E}">
        <p14:creationId xmlns:p14="http://schemas.microsoft.com/office/powerpoint/2010/main" val="3190385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7588F-6348-F24B-A92C-146CC9ED7FC5}" type="slidenum">
              <a:rPr lang="en-US" smtClean="0"/>
              <a:t>32</a:t>
            </a:fld>
            <a:endParaRPr lang="en-US"/>
          </a:p>
        </p:txBody>
      </p:sp>
      <p:sp>
        <p:nvSpPr>
          <p:cNvPr id="7" name="Text Placeholder 6"/>
          <p:cNvSpPr>
            <a:spLocks noGrp="1"/>
          </p:cNvSpPr>
          <p:nvPr>
            <p:ph type="body" sz="quarter" idx="13"/>
          </p:nvPr>
        </p:nvSpPr>
        <p:spPr/>
        <p:txBody>
          <a:bodyPr/>
          <a:lstStyle/>
          <a:p>
            <a:r>
              <a:rPr lang="en-US" dirty="0"/>
              <a:t>Study 4b – Navigation Tree Test v2</a:t>
            </a:r>
          </a:p>
        </p:txBody>
      </p:sp>
      <p:sp>
        <p:nvSpPr>
          <p:cNvPr id="11" name="Title 10"/>
          <p:cNvSpPr>
            <a:spLocks noGrp="1"/>
          </p:cNvSpPr>
          <p:nvPr>
            <p:ph type="title"/>
          </p:nvPr>
        </p:nvSpPr>
        <p:spPr/>
        <p:txBody>
          <a:bodyPr>
            <a:normAutofit/>
          </a:bodyPr>
          <a:lstStyle/>
          <a:p>
            <a:r>
              <a:rPr lang="en-US" dirty="0" smtClean="0"/>
              <a:t>What Now?</a:t>
            </a:r>
            <a:endParaRPr lang="en-US" dirty="0"/>
          </a:p>
        </p:txBody>
      </p:sp>
      <p:sp>
        <p:nvSpPr>
          <p:cNvPr id="13" name="Content Placeholder 2">
            <a:extLst>
              <a:ext uri="{FF2B5EF4-FFF2-40B4-BE49-F238E27FC236}">
                <a16:creationId xmlns="" xmlns:a16="http://schemas.microsoft.com/office/drawing/2014/main" id="{96E6BE9B-2787-CD40-991E-C4A9E237A37B}"/>
              </a:ext>
            </a:extLst>
          </p:cNvPr>
          <p:cNvSpPr>
            <a:spLocks noGrp="1"/>
          </p:cNvSpPr>
          <p:nvPr>
            <p:ph idx="1"/>
          </p:nvPr>
        </p:nvSpPr>
        <p:spPr>
          <a:xfrm>
            <a:off x="457200" y="1276350"/>
            <a:ext cx="7543800" cy="3490913"/>
          </a:xfrm>
        </p:spPr>
        <p:txBody>
          <a:bodyPr>
            <a:normAutofit/>
          </a:bodyPr>
          <a:lstStyle/>
          <a:p>
            <a:pPr marL="0" indent="0" algn="ctr">
              <a:buNone/>
            </a:pPr>
            <a:r>
              <a:rPr lang="en-US" sz="2800" dirty="0" smtClean="0"/>
              <a:t>Now that we’ve found a way to organize the massive content list for </a:t>
            </a:r>
            <a:r>
              <a:rPr lang="en-US" sz="2800" dirty="0" err="1" smtClean="0"/>
              <a:t>VA.gov</a:t>
            </a:r>
            <a:r>
              <a:rPr lang="en-US" sz="2800" dirty="0" smtClean="0"/>
              <a:t>, we must run individual studies to test the content in each Hub.</a:t>
            </a:r>
            <a:endParaRPr lang="en-US" sz="2800" dirty="0"/>
          </a:p>
        </p:txBody>
      </p:sp>
    </p:spTree>
    <p:extLst>
      <p:ext uri="{BB962C8B-B14F-4D97-AF65-F5344CB8AC3E}">
        <p14:creationId xmlns:p14="http://schemas.microsoft.com/office/powerpoint/2010/main" val="19624664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2E8A574D-84D0-0444-A071-BD19A924E107}"/>
              </a:ext>
            </a:extLst>
          </p:cNvPr>
          <p:cNvSpPr>
            <a:spLocks noGrp="1"/>
          </p:cNvSpPr>
          <p:nvPr>
            <p:ph type="ctrTitle"/>
          </p:nvPr>
        </p:nvSpPr>
        <p:spPr>
          <a:xfrm>
            <a:off x="1143000" y="1657350"/>
            <a:ext cx="6858000" cy="1486810"/>
          </a:xfrm>
        </p:spPr>
        <p:txBody>
          <a:bodyPr anchor="ctr"/>
          <a:lstStyle/>
          <a:p>
            <a:r>
              <a:rPr lang="en-US" dirty="0"/>
              <a:t>Thank you!</a:t>
            </a:r>
          </a:p>
        </p:txBody>
      </p:sp>
      <p:sp>
        <p:nvSpPr>
          <p:cNvPr id="3" name="Subtitle 2"/>
          <p:cNvSpPr>
            <a:spLocks noGrp="1"/>
          </p:cNvSpPr>
          <p:nvPr>
            <p:ph type="subTitle" idx="1"/>
          </p:nvPr>
        </p:nvSpPr>
        <p:spPr>
          <a:xfrm>
            <a:off x="1143000" y="3677560"/>
            <a:ext cx="6858000" cy="570590"/>
          </a:xfrm>
        </p:spPr>
        <p:txBody>
          <a:bodyPr>
            <a:normAutofit lnSpcReduction="10000"/>
          </a:bodyPr>
          <a:lstStyle/>
          <a:p>
            <a:r>
              <a:rPr lang="en-US" dirty="0"/>
              <a:t>Contact </a:t>
            </a:r>
            <a:r>
              <a:rPr lang="en-US" dirty="0" smtClean="0"/>
              <a:t>Jeff Barnes with </a:t>
            </a:r>
            <a:r>
              <a:rPr lang="en-US" dirty="0"/>
              <a:t>questions:</a:t>
            </a:r>
          </a:p>
          <a:p>
            <a:r>
              <a:rPr lang="en-US" dirty="0"/>
              <a:t>j</a:t>
            </a:r>
            <a:r>
              <a:rPr lang="en-US" dirty="0" smtClean="0"/>
              <a:t>effrey.barnes4@va.gov</a:t>
            </a:r>
            <a:endParaRPr lang="en-US" dirty="0"/>
          </a:p>
        </p:txBody>
      </p:sp>
    </p:spTree>
    <p:extLst>
      <p:ext uri="{BB962C8B-B14F-4D97-AF65-F5344CB8AC3E}">
        <p14:creationId xmlns:p14="http://schemas.microsoft.com/office/powerpoint/2010/main" val="16480406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AF185F-3482-F14B-8A7A-BC35CB02C51A}"/>
              </a:ext>
            </a:extLst>
          </p:cNvPr>
          <p:cNvSpPr>
            <a:spLocks noGrp="1"/>
          </p:cNvSpPr>
          <p:nvPr>
            <p:ph type="title"/>
          </p:nvPr>
        </p:nvSpPr>
        <p:spPr/>
        <p:txBody>
          <a:bodyPr>
            <a:normAutofit fontScale="90000"/>
          </a:bodyPr>
          <a:lstStyle/>
          <a:p>
            <a:r>
              <a:rPr lang="en-US" dirty="0" smtClean="0"/>
              <a:t>Our goal was to validate the navigation model for VA.gov</a:t>
            </a:r>
            <a:endParaRPr lang="en-US" dirty="0"/>
          </a:p>
        </p:txBody>
      </p:sp>
      <p:sp>
        <p:nvSpPr>
          <p:cNvPr id="3" name="Content Placeholder 2">
            <a:extLst>
              <a:ext uri="{FF2B5EF4-FFF2-40B4-BE49-F238E27FC236}">
                <a16:creationId xmlns="" xmlns:a16="http://schemas.microsoft.com/office/drawing/2014/main" id="{C89A7D2E-8E11-B443-BB37-F036A5F725AE}"/>
              </a:ext>
            </a:extLst>
          </p:cNvPr>
          <p:cNvSpPr>
            <a:spLocks noGrp="1"/>
          </p:cNvSpPr>
          <p:nvPr>
            <p:ph idx="1"/>
          </p:nvPr>
        </p:nvSpPr>
        <p:spPr>
          <a:xfrm>
            <a:off x="457200" y="1657349"/>
            <a:ext cx="8153400" cy="2971801"/>
          </a:xfrm>
        </p:spPr>
        <p:txBody>
          <a:bodyPr>
            <a:normAutofit/>
          </a:bodyPr>
          <a:lstStyle/>
          <a:p>
            <a:r>
              <a:rPr lang="en-US" b="1" dirty="0"/>
              <a:t>Created </a:t>
            </a:r>
            <a:r>
              <a:rPr lang="en-US" b="1" dirty="0" smtClean="0"/>
              <a:t>a tree test in </a:t>
            </a:r>
            <a:r>
              <a:rPr lang="en-US" b="1" dirty="0"/>
              <a:t>Optimal </a:t>
            </a:r>
            <a:r>
              <a:rPr lang="en-US" b="1" dirty="0" smtClean="0"/>
              <a:t>Workshop</a:t>
            </a:r>
          </a:p>
          <a:p>
            <a:pPr lvl="1"/>
            <a:r>
              <a:rPr lang="en-US" b="1" dirty="0" smtClean="0"/>
              <a:t>User given 10 out of 30 possible tasks</a:t>
            </a:r>
          </a:p>
          <a:p>
            <a:pPr lvl="1"/>
            <a:r>
              <a:rPr lang="en-US" b="1" dirty="0" smtClean="0"/>
              <a:t>Tries to navigate through the menu to find the answer</a:t>
            </a:r>
            <a:endParaRPr lang="en-US" b="1" dirty="0"/>
          </a:p>
          <a:p>
            <a:r>
              <a:rPr lang="en-US" b="1" dirty="0" smtClean="0"/>
              <a:t>Distributed </a:t>
            </a:r>
            <a:r>
              <a:rPr lang="en-US" b="1" dirty="0"/>
              <a:t>to </a:t>
            </a:r>
            <a:r>
              <a:rPr lang="en-US" b="1" dirty="0" smtClean="0"/>
              <a:t>10k </a:t>
            </a:r>
            <a:r>
              <a:rPr lang="en-US" b="1" dirty="0"/>
              <a:t>Veterans via </a:t>
            </a:r>
            <a:r>
              <a:rPr lang="en-US" b="1" dirty="0" err="1"/>
              <a:t>MyHealtheVet</a:t>
            </a:r>
            <a:r>
              <a:rPr lang="en-US" b="1" dirty="0"/>
              <a:t> mailing list</a:t>
            </a:r>
          </a:p>
          <a:p>
            <a:r>
              <a:rPr lang="en-US" b="1" dirty="0"/>
              <a:t>Received </a:t>
            </a:r>
            <a:r>
              <a:rPr lang="en-US" b="1" dirty="0" smtClean="0"/>
              <a:t>715</a:t>
            </a:r>
            <a:r>
              <a:rPr lang="en-US" b="1" dirty="0" smtClean="0">
                <a:solidFill>
                  <a:schemeClr val="tx1"/>
                </a:solidFill>
              </a:rPr>
              <a:t> </a:t>
            </a:r>
            <a:r>
              <a:rPr lang="en-US" b="1" dirty="0"/>
              <a:t>responses </a:t>
            </a:r>
            <a:r>
              <a:rPr lang="en-US" b="1" dirty="0" smtClean="0"/>
              <a:t>(June 18-20)</a:t>
            </a:r>
            <a:endParaRPr lang="en-US" b="1" dirty="0"/>
          </a:p>
          <a:p>
            <a:r>
              <a:rPr lang="en-US" b="1" dirty="0" smtClean="0"/>
              <a:t>97% </a:t>
            </a:r>
            <a:r>
              <a:rPr lang="en-US" b="1" dirty="0"/>
              <a:t>Veterans, </a:t>
            </a:r>
            <a:r>
              <a:rPr lang="en-US" b="1" dirty="0" smtClean="0"/>
              <a:t>limited family members and caregivers</a:t>
            </a:r>
          </a:p>
        </p:txBody>
      </p:sp>
      <p:sp>
        <p:nvSpPr>
          <p:cNvPr id="24" name="Footer Placeholder 23">
            <a:extLst>
              <a:ext uri="{FF2B5EF4-FFF2-40B4-BE49-F238E27FC236}">
                <a16:creationId xmlns="" xmlns:a16="http://schemas.microsoft.com/office/drawing/2014/main" id="{AE5FF596-5FD5-E34D-8EE1-0D1BC8B8A25C}"/>
              </a:ext>
            </a:extLst>
          </p:cNvPr>
          <p:cNvSpPr>
            <a:spLocks noGrp="1"/>
          </p:cNvSpPr>
          <p:nvPr>
            <p:ph type="ftr" sz="quarter" idx="11"/>
          </p:nvPr>
        </p:nvSpPr>
        <p:spPr/>
        <p:txBody>
          <a:bodyPr/>
          <a:lstStyle/>
          <a:p>
            <a:endParaRPr lang="en-US"/>
          </a:p>
        </p:txBody>
      </p:sp>
      <p:sp>
        <p:nvSpPr>
          <p:cNvPr id="7" name="Text Placeholder 6">
            <a:extLst>
              <a:ext uri="{FF2B5EF4-FFF2-40B4-BE49-F238E27FC236}">
                <a16:creationId xmlns="" xmlns:a16="http://schemas.microsoft.com/office/drawing/2014/main" id="{35345C14-18F3-434D-8534-14C4DD74E005}"/>
              </a:ext>
            </a:extLst>
          </p:cNvPr>
          <p:cNvSpPr>
            <a:spLocks noGrp="1"/>
          </p:cNvSpPr>
          <p:nvPr>
            <p:ph type="body" sz="quarter" idx="13"/>
          </p:nvPr>
        </p:nvSpPr>
        <p:spPr/>
        <p:txBody>
          <a:bodyPr/>
          <a:lstStyle/>
          <a:p>
            <a:r>
              <a:rPr lang="en-US" dirty="0"/>
              <a:t>Study </a:t>
            </a:r>
            <a:r>
              <a:rPr lang="en-US" dirty="0" smtClean="0"/>
              <a:t>4a </a:t>
            </a:r>
            <a:r>
              <a:rPr lang="en-US" dirty="0"/>
              <a:t>– Navigation Tree Test v1</a:t>
            </a:r>
          </a:p>
        </p:txBody>
      </p:sp>
      <p:sp>
        <p:nvSpPr>
          <p:cNvPr id="5" name="Slide Number Placeholder 4"/>
          <p:cNvSpPr>
            <a:spLocks noGrp="1"/>
          </p:cNvSpPr>
          <p:nvPr>
            <p:ph type="sldNum" sz="quarter" idx="12"/>
          </p:nvPr>
        </p:nvSpPr>
        <p:spPr/>
        <p:txBody>
          <a:bodyPr/>
          <a:lstStyle/>
          <a:p>
            <a:fld id="{C9F7588F-6348-F24B-A92C-146CC9ED7FC5}" type="slidenum">
              <a:rPr lang="en-US" smtClean="0"/>
              <a:t>4</a:t>
            </a:fld>
            <a:endParaRPr lang="en-US"/>
          </a:p>
        </p:txBody>
      </p:sp>
    </p:spTree>
    <p:extLst>
      <p:ext uri="{BB962C8B-B14F-4D97-AF65-F5344CB8AC3E}">
        <p14:creationId xmlns:p14="http://schemas.microsoft.com/office/powerpoint/2010/main" val="8325293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Veterans generally found the study easy to complete</a:t>
            </a:r>
            <a:endParaRPr lang="en-US" dirty="0"/>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0" y="1940114"/>
            <a:ext cx="7543800" cy="2025272"/>
          </a:xfrm>
        </p:spPr>
      </p:pic>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F7588F-6348-F24B-A92C-146CC9ED7FC5}" type="slidenum">
              <a:rPr lang="en-US" smtClean="0"/>
              <a:t>5</a:t>
            </a:fld>
            <a:endParaRPr lang="en-US"/>
          </a:p>
        </p:txBody>
      </p:sp>
      <p:sp>
        <p:nvSpPr>
          <p:cNvPr id="6" name="Text Placeholder 5"/>
          <p:cNvSpPr>
            <a:spLocks noGrp="1"/>
          </p:cNvSpPr>
          <p:nvPr>
            <p:ph type="body" sz="quarter" idx="13"/>
          </p:nvPr>
        </p:nvSpPr>
        <p:spPr/>
        <p:txBody>
          <a:bodyPr/>
          <a:lstStyle/>
          <a:p>
            <a:r>
              <a:rPr lang="en-US" dirty="0"/>
              <a:t>Study </a:t>
            </a:r>
            <a:r>
              <a:rPr lang="en-US" dirty="0" smtClean="0"/>
              <a:t>4a </a:t>
            </a:r>
            <a:r>
              <a:rPr lang="en-US" dirty="0"/>
              <a:t>– Navigation Tree Test v1</a:t>
            </a:r>
          </a:p>
          <a:p>
            <a:endParaRPr lang="en-US" dirty="0"/>
          </a:p>
        </p:txBody>
      </p:sp>
    </p:spTree>
    <p:extLst>
      <p:ext uri="{BB962C8B-B14F-4D97-AF65-F5344CB8AC3E}">
        <p14:creationId xmlns:p14="http://schemas.microsoft.com/office/powerpoint/2010/main" val="6010155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Overall, the results were not great</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40420"/>
            <a:ext cx="7543800" cy="2024658"/>
          </a:xfrm>
        </p:spPr>
      </p:pic>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F7588F-6348-F24B-A92C-146CC9ED7FC5}" type="slidenum">
              <a:rPr lang="en-US" smtClean="0"/>
              <a:t>6</a:t>
            </a:fld>
            <a:endParaRPr lang="en-US"/>
          </a:p>
        </p:txBody>
      </p:sp>
      <p:sp>
        <p:nvSpPr>
          <p:cNvPr id="6" name="Text Placeholder 5"/>
          <p:cNvSpPr>
            <a:spLocks noGrp="1"/>
          </p:cNvSpPr>
          <p:nvPr>
            <p:ph type="body" sz="quarter" idx="13"/>
          </p:nvPr>
        </p:nvSpPr>
        <p:spPr/>
        <p:txBody>
          <a:bodyPr/>
          <a:lstStyle/>
          <a:p>
            <a:r>
              <a:rPr lang="en-US" dirty="0"/>
              <a:t>Study </a:t>
            </a:r>
            <a:r>
              <a:rPr lang="en-US" dirty="0" smtClean="0"/>
              <a:t>4a </a:t>
            </a:r>
            <a:r>
              <a:rPr lang="en-US" dirty="0"/>
              <a:t>– Navigation Tree Test v1</a:t>
            </a:r>
          </a:p>
          <a:p>
            <a:endParaRPr lang="en-US" dirty="0"/>
          </a:p>
        </p:txBody>
      </p:sp>
    </p:spTree>
    <p:extLst>
      <p:ext uri="{BB962C8B-B14F-4D97-AF65-F5344CB8AC3E}">
        <p14:creationId xmlns:p14="http://schemas.microsoft.com/office/powerpoint/2010/main" val="7473096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dirty="0"/>
          </a:p>
        </p:txBody>
      </p:sp>
      <p:sp>
        <p:nvSpPr>
          <p:cNvPr id="3" name="Slide Number Placeholder 2"/>
          <p:cNvSpPr>
            <a:spLocks noGrp="1"/>
          </p:cNvSpPr>
          <p:nvPr>
            <p:ph type="sldNum" sz="quarter" idx="12"/>
          </p:nvPr>
        </p:nvSpPr>
        <p:spPr/>
        <p:txBody>
          <a:bodyPr/>
          <a:lstStyle/>
          <a:p>
            <a:fld id="{C9F7588F-6348-F24B-A92C-146CC9ED7FC5}" type="slidenum">
              <a:rPr lang="en-US" smtClean="0"/>
              <a:pPr/>
              <a:t>7</a:t>
            </a:fld>
            <a:endParaRPr lang="en-US"/>
          </a:p>
        </p:txBody>
      </p:sp>
      <p:pic>
        <p:nvPicPr>
          <p:cNvPr id="5" name="Content Placeholder 4"/>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457200" y="428276"/>
            <a:ext cx="8229600" cy="4020247"/>
          </a:xfrm>
        </p:spPr>
      </p:pic>
    </p:spTree>
    <p:extLst>
      <p:ext uri="{BB962C8B-B14F-4D97-AF65-F5344CB8AC3E}">
        <p14:creationId xmlns:p14="http://schemas.microsoft.com/office/powerpoint/2010/main" val="11592160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dirty="0"/>
          </a:p>
        </p:txBody>
      </p:sp>
      <p:sp>
        <p:nvSpPr>
          <p:cNvPr id="3" name="Slide Number Placeholder 2"/>
          <p:cNvSpPr>
            <a:spLocks noGrp="1"/>
          </p:cNvSpPr>
          <p:nvPr>
            <p:ph type="sldNum" sz="quarter" idx="12"/>
          </p:nvPr>
        </p:nvSpPr>
        <p:spPr/>
        <p:txBody>
          <a:bodyPr/>
          <a:lstStyle/>
          <a:p>
            <a:fld id="{C9F7588F-6348-F24B-A92C-146CC9ED7FC5}" type="slidenum">
              <a:rPr lang="en-US" smtClean="0"/>
              <a:pPr/>
              <a:t>8</a:t>
            </a:fld>
            <a:endParaRPr lang="en-US"/>
          </a:p>
        </p:txBody>
      </p:sp>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055551" y="57150"/>
            <a:ext cx="5032899" cy="5029200"/>
          </a:xfrm>
        </p:spPr>
      </p:pic>
    </p:spTree>
    <p:extLst>
      <p:ext uri="{BB962C8B-B14F-4D97-AF65-F5344CB8AC3E}">
        <p14:creationId xmlns:p14="http://schemas.microsoft.com/office/powerpoint/2010/main" val="17427476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dirty="0"/>
          </a:p>
        </p:txBody>
      </p:sp>
      <p:sp>
        <p:nvSpPr>
          <p:cNvPr id="3" name="Slide Number Placeholder 2"/>
          <p:cNvSpPr>
            <a:spLocks noGrp="1"/>
          </p:cNvSpPr>
          <p:nvPr>
            <p:ph type="sldNum" sz="quarter" idx="12"/>
          </p:nvPr>
        </p:nvSpPr>
        <p:spPr/>
        <p:txBody>
          <a:bodyPr/>
          <a:lstStyle/>
          <a:p>
            <a:fld id="{C9F7588F-6348-F24B-A92C-146CC9ED7FC5}" type="slidenum">
              <a:rPr lang="en-US" smtClean="0"/>
              <a:pPr/>
              <a:t>9</a:t>
            </a:fld>
            <a:endParaRPr lang="en-US"/>
          </a:p>
        </p:txBody>
      </p:sp>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055551" y="57150"/>
            <a:ext cx="5032899" cy="5029200"/>
          </a:xfrm>
        </p:spPr>
      </p:pic>
      <p:cxnSp>
        <p:nvCxnSpPr>
          <p:cNvPr id="10" name="Straight Arrow Connector 9"/>
          <p:cNvCxnSpPr/>
          <p:nvPr/>
        </p:nvCxnSpPr>
        <p:spPr>
          <a:xfrm flipH="1">
            <a:off x="4572000" y="1657350"/>
            <a:ext cx="228600" cy="301752"/>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p:cNvCxnSpPr/>
          <p:nvPr/>
        </p:nvCxnSpPr>
        <p:spPr>
          <a:xfrm flipH="1">
            <a:off x="4343400" y="1657350"/>
            <a:ext cx="228600" cy="301752"/>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12" name="Straight Arrow Connector 11"/>
          <p:cNvCxnSpPr/>
          <p:nvPr/>
        </p:nvCxnSpPr>
        <p:spPr>
          <a:xfrm flipH="1">
            <a:off x="5029200" y="2571750"/>
            <a:ext cx="228600" cy="301752"/>
          </a:xfrm>
          <a:prstGeom prst="straightConnector1">
            <a:avLst/>
          </a:prstGeom>
          <a:ln>
            <a:solidFill>
              <a:srgbClr val="00B050"/>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75880779"/>
      </p:ext>
    </p:extLst>
  </p:cSld>
  <p:clrMapOvr>
    <a:masterClrMapping/>
  </p:clrMapOvr>
  <p:timing>
    <p:tnLst>
      <p:par>
        <p:cTn id="1" dur="indefinite" restart="never" nodeType="tmRoot"/>
      </p:par>
    </p:tnLst>
  </p:timing>
</p:sld>
</file>

<file path=ppt/theme/theme1.xml><?xml version="1.0" encoding="utf-8"?>
<a:theme xmlns:a="http://schemas.openxmlformats.org/drawingml/2006/main" name="Brown Bag Template">
  <a:themeElements>
    <a:clrScheme name="DSVA 1">
      <a:dk1>
        <a:srgbClr val="1A5484"/>
      </a:dk1>
      <a:lt1>
        <a:srgbClr val="FFFFFF"/>
      </a:lt1>
      <a:dk2>
        <a:srgbClr val="454454"/>
      </a:dk2>
      <a:lt2>
        <a:srgbClr val="7F8EA3"/>
      </a:lt2>
      <a:accent1>
        <a:srgbClr val="0070BC"/>
      </a:accent1>
      <a:accent2>
        <a:srgbClr val="10385A"/>
      </a:accent2>
      <a:accent3>
        <a:srgbClr val="1A5484"/>
      </a:accent3>
      <a:accent4>
        <a:srgbClr val="1A5484"/>
      </a:accent4>
      <a:accent5>
        <a:srgbClr val="1A5484"/>
      </a:accent5>
      <a:accent6>
        <a:srgbClr val="1A5484"/>
      </a:accent6>
      <a:hlink>
        <a:srgbClr val="0070BC"/>
      </a:hlink>
      <a:folHlink>
        <a:srgbClr val="4C2C9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own Bag Template new" id="{00D39547-BFEB-FC4F-ACD6-7F648320910A}" vid="{E45AE7B7-5F5A-3244-8129-DCB53905CF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8444</TotalTime>
  <Words>1608</Words>
  <Application>Microsoft Macintosh PowerPoint</Application>
  <PresentationFormat>On-screen Show (16:9)</PresentationFormat>
  <Paragraphs>307</Paragraphs>
  <Slides>33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Avenir</vt:lpstr>
      <vt:lpstr>Avenir Heavy</vt:lpstr>
      <vt:lpstr>Calibri</vt:lpstr>
      <vt:lpstr>Mangal</vt:lpstr>
      <vt:lpstr>Wingdings</vt:lpstr>
      <vt:lpstr>Arial</vt:lpstr>
      <vt:lpstr>Brown Bag Template</vt:lpstr>
      <vt:lpstr>User Research Summary</vt:lpstr>
      <vt:lpstr>Outline</vt:lpstr>
      <vt:lpstr>Study 4a – Navigation Tree Test v1</vt:lpstr>
      <vt:lpstr>Our goal was to validate the navigation model for VA.gov</vt:lpstr>
      <vt:lpstr>Veterans generally found the study easy to complete</vt:lpstr>
      <vt:lpstr>Overall, the results were not great</vt:lpstr>
      <vt:lpstr>PowerPoint Presentation</vt:lpstr>
      <vt:lpstr>PowerPoint Presentation</vt:lpstr>
      <vt:lpstr>PowerPoint Presentation</vt:lpstr>
      <vt:lpstr>PowerPoint Presentation</vt:lpstr>
      <vt:lpstr>PowerPoint Presentation</vt:lpstr>
      <vt:lpstr>Veterans struggled to navigate the menu to complete top tasks</vt:lpstr>
      <vt:lpstr>Top tasks</vt:lpstr>
      <vt:lpstr>More tasks</vt:lpstr>
      <vt:lpstr>We need to update our navigation and apply the lessons learned</vt:lpstr>
      <vt:lpstr>What Now?</vt:lpstr>
      <vt:lpstr>Study 4b – Navigation Tree Test v2</vt:lpstr>
      <vt:lpstr>Our goal was to determine if a simplified mega menu is a reasonable solution to va.gov</vt:lpstr>
      <vt:lpstr>Veterans found the study easy to complete</vt:lpstr>
      <vt:lpstr>Overall, the results improved with the simplified design</vt:lpstr>
      <vt:lpstr>Health &amp; Disability</vt:lpstr>
      <vt:lpstr>Education, Records, Home Loan</vt:lpstr>
      <vt:lpstr>Pension and Jobs</vt:lpstr>
      <vt:lpstr>Burials &amp; About VA</vt:lpstr>
      <vt:lpstr>Health Care Tasks</vt:lpstr>
      <vt:lpstr>Disability Tasks</vt:lpstr>
      <vt:lpstr>Education Tasks</vt:lpstr>
      <vt:lpstr>Records &amp; Home Loan</vt:lpstr>
      <vt:lpstr>Pension &amp; Careers</vt:lpstr>
      <vt:lpstr>Burials &amp; About VA</vt:lpstr>
      <vt:lpstr>We learned that the mega menu navigation model can work for VA</vt:lpstr>
      <vt:lpstr>What Now?</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 Hoc LLC</dc:creator>
  <cp:lastModifiedBy>Microsoft Office User</cp:lastModifiedBy>
  <cp:revision>400</cp:revision>
  <cp:lastPrinted>2018-02-05T23:05:28Z</cp:lastPrinted>
  <dcterms:created xsi:type="dcterms:W3CDTF">2018-02-02T22:31:38Z</dcterms:created>
  <dcterms:modified xsi:type="dcterms:W3CDTF">2018-07-19T18:19:38Z</dcterms:modified>
</cp:coreProperties>
</file>