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3"/>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Proxima Nova Extrabold"/>
      <p:bold r:id="rId34"/>
    </p:embeddedFont>
    <p:embeddedFont>
      <p:font typeface="Proxima Nova Semibold"/>
      <p:regular r:id="rId35"/>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ProximaNovaSemibold-regular.fntdata"/><Relationship Id="rId12" Type="http://schemas.openxmlformats.org/officeDocument/2006/relationships/slide" Target="slides/slide7.xml"/><Relationship Id="rId34" Type="http://schemas.openxmlformats.org/officeDocument/2006/relationships/font" Target="fonts/ProximaNovaExtrabold-bold.fntdata"/><Relationship Id="rId15" Type="http://schemas.openxmlformats.org/officeDocument/2006/relationships/slide" Target="slides/slide10.xml"/><Relationship Id="rId37" Type="http://schemas.openxmlformats.org/officeDocument/2006/relationships/font" Target="fonts/ProximaNovaSemibold-boldItalic.fntdata"/><Relationship Id="rId14" Type="http://schemas.openxmlformats.org/officeDocument/2006/relationships/slide" Target="slides/slide9.xml"/><Relationship Id="rId36" Type="http://schemas.openxmlformats.org/officeDocument/2006/relationships/font" Target="fonts/ProximaNovaSemibo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cc3b02a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cc3b02a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a6af0ca2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a6af0ca2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4292F"/>
                </a:solidFill>
                <a:highlight>
                  <a:srgbClr val="FFFFFF"/>
                </a:highlight>
              </a:rPr>
              <a:t>We also received feedback from the Caregiver support centers describing conversations on the same theme, confusion and frustration in not understanding the difference and how to complete the form</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sz="1200">
              <a:solidFill>
                <a:srgbClr val="24292F"/>
              </a:solidFill>
              <a:highlight>
                <a:srgbClr val="FFFFFF"/>
              </a:highlight>
            </a:endParaRPr>
          </a:p>
          <a:p>
            <a:pPr indent="0" lvl="0" marL="0" rtl="0" algn="l">
              <a:lnSpc>
                <a:spcPct val="115000"/>
              </a:lnSpc>
              <a:spcBef>
                <a:spcPts val="0"/>
              </a:spcBef>
              <a:spcAft>
                <a:spcPts val="0"/>
              </a:spcAft>
              <a:buNone/>
            </a:pPr>
            <a:r>
              <a:rPr lang="en" sz="1200">
                <a:solidFill>
                  <a:srgbClr val="24292F"/>
                </a:solidFill>
                <a:highlight>
                  <a:schemeClr val="lt1"/>
                </a:highlight>
              </a:rPr>
              <a:t>R</a:t>
            </a:r>
            <a:r>
              <a:rPr lang="en" sz="1200">
                <a:solidFill>
                  <a:srgbClr val="24292F"/>
                </a:solidFill>
                <a:highlight>
                  <a:schemeClr val="lt1"/>
                </a:highlight>
              </a:rPr>
              <a:t>emember the scenario of adding a secondary caregiver and including the existing primary caregiver info on the form causing duplicate info?</a:t>
            </a:r>
            <a:endParaRPr sz="1200">
              <a:solidFill>
                <a:srgbClr val="24292F"/>
              </a:solidFill>
              <a:highlight>
                <a:schemeClr val="lt1"/>
              </a:highlight>
            </a:endParaRPr>
          </a:p>
          <a:p>
            <a:pPr indent="0" lvl="0" marL="0" rtl="0" algn="l">
              <a:lnSpc>
                <a:spcPct val="115000"/>
              </a:lnSpc>
              <a:spcBef>
                <a:spcPts val="0"/>
              </a:spcBef>
              <a:spcAft>
                <a:spcPts val="0"/>
              </a:spcAft>
              <a:buNone/>
            </a:pPr>
            <a:r>
              <a:rPr lang="en" sz="1200">
                <a:solidFill>
                  <a:srgbClr val="24292F"/>
                </a:solidFill>
                <a:highlight>
                  <a:srgbClr val="FFFFFF"/>
                </a:highlight>
              </a:rPr>
              <a:t>Well, </a:t>
            </a:r>
            <a:r>
              <a:rPr lang="en" sz="1200">
                <a:solidFill>
                  <a:srgbClr val="24292F"/>
                </a:solidFill>
                <a:highlight>
                  <a:srgbClr val="FFFFFF"/>
                </a:highlight>
              </a:rPr>
              <a:t>when the CG Support centers receive those applications that have duplicate information compared to existing data, this causes additional reviews, contacting the Veteran and (most of the time) asking them to </a:t>
            </a:r>
            <a:r>
              <a:rPr b="1" lang="en" sz="1200" u="sng">
                <a:solidFill>
                  <a:srgbClr val="24292F"/>
                </a:solidFill>
                <a:highlight>
                  <a:srgbClr val="FFFFFF"/>
                </a:highlight>
              </a:rPr>
              <a:t>reapply</a:t>
            </a:r>
            <a:r>
              <a:rPr b="1" lang="en" sz="1200">
                <a:solidFill>
                  <a:srgbClr val="24292F"/>
                </a:solidFill>
                <a:highlight>
                  <a:srgbClr val="FFFFFF"/>
                </a:highlight>
              </a:rPr>
              <a:t> </a:t>
            </a:r>
            <a:r>
              <a:rPr lang="en" sz="1200">
                <a:solidFill>
                  <a:srgbClr val="24292F"/>
                </a:solidFill>
                <a:highlight>
                  <a:srgbClr val="FFFFFF"/>
                </a:highlight>
              </a:rPr>
              <a:t>without the Primary CG info on the form!  </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sz="1200">
              <a:solidFill>
                <a:srgbClr val="24292F"/>
              </a:solidFill>
              <a:highlight>
                <a:srgbClr val="FFFFFF"/>
              </a:highlight>
            </a:endParaRPr>
          </a:p>
          <a:p>
            <a:pPr indent="0" lvl="0" marL="0" rtl="0" algn="l">
              <a:lnSpc>
                <a:spcPct val="115000"/>
              </a:lnSpc>
              <a:spcBef>
                <a:spcPts val="0"/>
              </a:spcBef>
              <a:spcAft>
                <a:spcPts val="0"/>
              </a:spcAft>
              <a:buNone/>
            </a:pPr>
            <a:r>
              <a:rPr lang="en" sz="1200">
                <a:solidFill>
                  <a:srgbClr val="24292F"/>
                </a:solidFill>
                <a:highlight>
                  <a:srgbClr val="FFFFFF"/>
                </a:highlight>
              </a:rPr>
              <a:t>What a horrible experience…</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sz="1200">
              <a:solidFill>
                <a:srgbClr val="24292F"/>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aa9ff72ca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aa9ff72ca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a:solidFill>
                  <a:srgbClr val="24292F"/>
                </a:solidFill>
                <a:highlight>
                  <a:srgbClr val="FFFFFF"/>
                </a:highlight>
              </a:rPr>
              <a:t>After learning about the feedback and terrible duplicative process, we pulled some numbers.</a:t>
            </a:r>
            <a:endParaRPr>
              <a:solidFill>
                <a:srgbClr val="24292F"/>
              </a:solidFill>
              <a:highlight>
                <a:srgbClr val="FFFFFF"/>
              </a:highlight>
            </a:endParaRPr>
          </a:p>
          <a:p>
            <a:pPr indent="-298450" lvl="0" marL="457200" rtl="0" algn="l">
              <a:lnSpc>
                <a:spcPct val="115000"/>
              </a:lnSpc>
              <a:spcBef>
                <a:spcPts val="300"/>
              </a:spcBef>
              <a:spcAft>
                <a:spcPts val="0"/>
              </a:spcAft>
              <a:buClr>
                <a:srgbClr val="24292F"/>
              </a:buClr>
              <a:buSzPts val="1100"/>
              <a:buChar char="●"/>
            </a:pPr>
            <a:r>
              <a:rPr lang="en">
                <a:solidFill>
                  <a:srgbClr val="24292F"/>
                </a:solidFill>
                <a:highlight>
                  <a:srgbClr val="FFFFFF"/>
                </a:highlight>
              </a:rPr>
              <a:t>The overall average abandonment rate for the 10-10CG is 32% over 5 months, compared to 23% for the 10-10EZ.</a:t>
            </a:r>
            <a:endParaRPr>
              <a:solidFill>
                <a:srgbClr val="24292F"/>
              </a:solidFill>
              <a:highlight>
                <a:srgbClr val="FFFFFF"/>
              </a:highlight>
            </a:endParaRPr>
          </a:p>
          <a:p>
            <a:pPr indent="-298450" lvl="1" marL="914400" rtl="0" algn="l">
              <a:lnSpc>
                <a:spcPct val="115000"/>
              </a:lnSpc>
              <a:spcBef>
                <a:spcPts val="0"/>
              </a:spcBef>
              <a:spcAft>
                <a:spcPts val="0"/>
              </a:spcAft>
              <a:buClr>
                <a:srgbClr val="24292F"/>
              </a:buClr>
              <a:buSzPts val="1100"/>
              <a:buChar char="○"/>
            </a:pPr>
            <a:r>
              <a:rPr lang="en">
                <a:solidFill>
                  <a:srgbClr val="24292F"/>
                </a:solidFill>
                <a:highlight>
                  <a:srgbClr val="FFFFFF"/>
                </a:highlight>
              </a:rPr>
              <a:t>We see a significant exit rate within the first Secondary Caregiver section, between the Identification (name, address) and the Contact info (Phone, email) pages. - </a:t>
            </a:r>
            <a:r>
              <a:rPr b="1" lang="en">
                <a:solidFill>
                  <a:srgbClr val="24292F"/>
                </a:solidFill>
                <a:highlight>
                  <a:srgbClr val="FFFFFF"/>
                </a:highlight>
              </a:rPr>
              <a:t>They say Yes to secondary, complete the Name &amp; Address page, continue to Phone/email page and leave the application</a:t>
            </a:r>
            <a:endParaRPr b="1">
              <a:solidFill>
                <a:srgbClr val="24292F"/>
              </a:solidFill>
              <a:highlight>
                <a:srgbClr val="FFFFFF"/>
              </a:highlight>
            </a:endParaRPr>
          </a:p>
          <a:p>
            <a:pPr indent="-298450" lvl="1" marL="914400" rtl="0" algn="l">
              <a:lnSpc>
                <a:spcPct val="115000"/>
              </a:lnSpc>
              <a:spcBef>
                <a:spcPts val="0"/>
              </a:spcBef>
              <a:spcAft>
                <a:spcPts val="0"/>
              </a:spcAft>
              <a:buClr>
                <a:srgbClr val="24292F"/>
              </a:buClr>
              <a:buSzPts val="1100"/>
              <a:buChar char="○"/>
            </a:pPr>
            <a:r>
              <a:rPr lang="en">
                <a:solidFill>
                  <a:srgbClr val="24292F"/>
                </a:solidFill>
                <a:highlight>
                  <a:srgbClr val="FFFFFF"/>
                </a:highlight>
              </a:rPr>
              <a:t>There is a monthly average of 550+ applications (31%) that start the Secondary Caregiver section, but then exit the application. (1900 start the section, and 550 exit the form - monthly)</a:t>
            </a:r>
            <a:endParaRPr>
              <a:solidFill>
                <a:srgbClr val="24292F"/>
              </a:solidFill>
              <a:highlight>
                <a:srgbClr val="FFFFFF"/>
              </a:highlight>
            </a:endParaRPr>
          </a:p>
          <a:p>
            <a:pPr indent="-298450" lvl="1" marL="914400" rtl="0" algn="l">
              <a:lnSpc>
                <a:spcPct val="115000"/>
              </a:lnSpc>
              <a:spcBef>
                <a:spcPts val="0"/>
              </a:spcBef>
              <a:spcAft>
                <a:spcPts val="0"/>
              </a:spcAft>
              <a:buClr>
                <a:srgbClr val="24292F"/>
              </a:buClr>
              <a:buSzPts val="1100"/>
              <a:buChar char="○"/>
            </a:pPr>
            <a:r>
              <a:rPr lang="en">
                <a:solidFill>
                  <a:srgbClr val="24292F"/>
                </a:solidFill>
                <a:highlight>
                  <a:srgbClr val="FFFFFF"/>
                </a:highlight>
              </a:rPr>
              <a:t>This exit rate makes up about 12-13% of total applications started.</a:t>
            </a:r>
            <a:endParaRPr>
              <a:solidFill>
                <a:srgbClr val="24292F"/>
              </a:solidFill>
              <a:highlight>
                <a:srgbClr val="FFFFFF"/>
              </a:highlight>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900"/>
          </a:p>
          <a:p>
            <a:pPr indent="0" lvl="0" marL="0" rtl="0" algn="l">
              <a:lnSpc>
                <a:spcPct val="115000"/>
              </a:lnSpc>
              <a:spcBef>
                <a:spcPts val="0"/>
              </a:spcBef>
              <a:spcAft>
                <a:spcPts val="0"/>
              </a:spcAft>
              <a:buClr>
                <a:schemeClr val="dk1"/>
              </a:buClr>
              <a:buSzPts val="1100"/>
              <a:buFont typeface="Arial"/>
              <a:buNone/>
            </a:pPr>
            <a:r>
              <a:rPr lang="en" sz="1000">
                <a:solidFill>
                  <a:srgbClr val="24292F"/>
                </a:solidFill>
                <a:highlight>
                  <a:srgbClr val="FFFFFF"/>
                </a:highlight>
              </a:rPr>
              <a:t>This is important because</a:t>
            </a:r>
            <a:endParaRPr sz="1000">
              <a:solidFill>
                <a:srgbClr val="24292F"/>
              </a:solidFill>
              <a:highlight>
                <a:srgbClr val="FFFFFF"/>
              </a:highlight>
            </a:endParaRPr>
          </a:p>
          <a:p>
            <a:pPr indent="-292100" lvl="0" marL="457200" rtl="0" algn="l">
              <a:lnSpc>
                <a:spcPct val="115000"/>
              </a:lnSpc>
              <a:spcBef>
                <a:spcPts val="0"/>
              </a:spcBef>
              <a:spcAft>
                <a:spcPts val="0"/>
              </a:spcAft>
              <a:buClr>
                <a:srgbClr val="24292F"/>
              </a:buClr>
              <a:buSzPts val="1000"/>
              <a:buChar char="●"/>
            </a:pPr>
            <a:r>
              <a:rPr lang="en" sz="1000">
                <a:solidFill>
                  <a:srgbClr val="24292F"/>
                </a:solidFill>
                <a:highlight>
                  <a:srgbClr val="FFFFFF"/>
                </a:highlight>
              </a:rPr>
              <a:t>There is a potential to impact ~1,000 Veterans and their caregivers monthly, based on 1,300 average applications that include Secondary Caregivers, over a 5 month period.</a:t>
            </a:r>
            <a:endParaRPr sz="1000">
              <a:solidFill>
                <a:srgbClr val="24292F"/>
              </a:solidFill>
              <a:highlight>
                <a:srgbClr val="FFFFFF"/>
              </a:highlight>
            </a:endParaRPr>
          </a:p>
          <a:p>
            <a:pPr indent="-292100" lvl="0" marL="457200" rtl="0" algn="l">
              <a:lnSpc>
                <a:spcPct val="115000"/>
              </a:lnSpc>
              <a:spcBef>
                <a:spcPts val="0"/>
              </a:spcBef>
              <a:spcAft>
                <a:spcPts val="0"/>
              </a:spcAft>
              <a:buClr>
                <a:srgbClr val="24292F"/>
              </a:buClr>
              <a:buSzPts val="1000"/>
              <a:buChar char="●"/>
            </a:pPr>
            <a:r>
              <a:rPr lang="en" sz="1000">
                <a:solidFill>
                  <a:srgbClr val="24292F"/>
                </a:solidFill>
                <a:highlight>
                  <a:srgbClr val="FFFFFF"/>
                </a:highlight>
              </a:rPr>
              <a:t>Eligibility was expanded October 1, 2022 to include Military Service from all eras. This doubled the number of submitted applications. The number of applications with Secondary Caregivers more than doubled from 1,186 applications in September to 2,343 applications in October.</a:t>
            </a:r>
            <a:endParaRPr sz="1000">
              <a:solidFill>
                <a:srgbClr val="24292F"/>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a6af0ca21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a6af0ca21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a6f6389b0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a6f6389b0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intro page.  We include a list of pertinent information that will needed, a note about legal documents like POA to sign for the Veteran, resources if you need help, a few tips on applying and what is expected next, with a link to the CG info page to learn more.</a:t>
            </a:r>
            <a:endParaRPr/>
          </a:p>
          <a:p>
            <a:pPr indent="0" lvl="0" marL="0" rtl="0" algn="l">
              <a:spcBef>
                <a:spcPts val="0"/>
              </a:spcBef>
              <a:spcAft>
                <a:spcPts val="0"/>
              </a:spcAft>
              <a:buNone/>
            </a:pPr>
            <a:r>
              <a:rPr lang="en"/>
              <a:t>What we don’t have here is any information about the CG roles, responsibilities or benefits.  We provide links to other pages that do provide this information (followed by one or two other link clicks on those pages).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a6f6389b0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a6f6389b0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our form, on the starting pages for each Caregiver role, we list information about who qualifies, but there isn’t anything here about the responsibilities or benefits.</a:t>
            </a:r>
            <a:endParaRPr/>
          </a:p>
          <a:p>
            <a:pPr indent="0" lvl="0" marL="0" rtl="0" algn="l">
              <a:spcBef>
                <a:spcPts val="0"/>
              </a:spcBef>
              <a:spcAft>
                <a:spcPts val="0"/>
              </a:spcAft>
              <a:buClr>
                <a:schemeClr val="dk1"/>
              </a:buClr>
              <a:buSzPts val="1100"/>
              <a:buFont typeface="Arial"/>
              <a:buNone/>
            </a:pPr>
            <a:r>
              <a:rPr lang="en">
                <a:solidFill>
                  <a:schemeClr val="dk1"/>
                </a:solidFill>
              </a:rPr>
              <a:t> There has to be a way to efficiently and effectively include the details in this form, without overwhelming the applicant or causing more confusion.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6af0ca21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6af0ca21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think we will be able to improve the experience?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a6f6389b0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a6f6389b0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make the information crystal clear, plain and easy to understand.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 to position the information in the places where the applicants will expect to see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a6f6389b0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a6f6389b0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6f6389b0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6f6389b0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are right, these changes are going to make the information readily available and easy to understand, leading to easier decisions and confidence in completing the form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a6f6389b0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a6f6389b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if we are wrong, applicants will continue to be confused, or it will make matters worse.  This is why we need to be very careful in our language, and test it out with Veterans across a wide range of demographics and usability skills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5c8c4795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5c8c4795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team works on the 10-10CG, also known as the Program of Comprehensive Assistance for Family Caregivers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a6f6389b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a6f6389b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aa9ff72ca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aa9ff72ca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24292F"/>
              </a:buClr>
              <a:buSzPts val="900"/>
              <a:buFont typeface="Arial"/>
              <a:buChar char="●"/>
            </a:pPr>
            <a:r>
              <a:rPr lang="en" sz="1200">
                <a:solidFill>
                  <a:srgbClr val="24292F"/>
                </a:solidFill>
                <a:highlight>
                  <a:schemeClr val="lt1"/>
                </a:highlight>
              </a:rPr>
              <a:t>Reduce Application Abandonment, specifically within the Secondary Caregiver section</a:t>
            </a:r>
            <a:endParaRPr sz="1200">
              <a:solidFill>
                <a:srgbClr val="24292F"/>
              </a:solidFill>
              <a:highlight>
                <a:schemeClr val="lt1"/>
              </a:highlight>
            </a:endParaRPr>
          </a:p>
          <a:p>
            <a:pPr indent="-285750" lvl="0" marL="457200" rtl="0" algn="l">
              <a:lnSpc>
                <a:spcPct val="115000"/>
              </a:lnSpc>
              <a:spcBef>
                <a:spcPts val="0"/>
              </a:spcBef>
              <a:spcAft>
                <a:spcPts val="0"/>
              </a:spcAft>
              <a:buClr>
                <a:srgbClr val="24292F"/>
              </a:buClr>
              <a:buSzPts val="900"/>
              <a:buFont typeface="Arial"/>
              <a:buChar char="●"/>
            </a:pPr>
            <a:r>
              <a:rPr lang="en" sz="1200">
                <a:solidFill>
                  <a:srgbClr val="24292F"/>
                </a:solidFill>
                <a:highlight>
                  <a:schemeClr val="lt1"/>
                </a:highlight>
              </a:rPr>
              <a:t>Reduce duplicate data submissions, which will reduce rework by Caregiver Support representatives and re-applications by Veterans and Caregivers</a:t>
            </a:r>
            <a:endParaRPr sz="1200">
              <a:solidFill>
                <a:srgbClr val="24292F"/>
              </a:solidFill>
              <a:highlight>
                <a:schemeClr val="lt1"/>
              </a:highlight>
            </a:endParaRPr>
          </a:p>
          <a:p>
            <a:pPr indent="-285750" lvl="0" marL="457200" rtl="0" algn="l">
              <a:lnSpc>
                <a:spcPct val="115000"/>
              </a:lnSpc>
              <a:spcBef>
                <a:spcPts val="0"/>
              </a:spcBef>
              <a:spcAft>
                <a:spcPts val="0"/>
              </a:spcAft>
              <a:buClr>
                <a:srgbClr val="24292F"/>
              </a:buClr>
              <a:buSzPts val="900"/>
              <a:buFont typeface="Arial"/>
              <a:buChar char="●"/>
            </a:pPr>
            <a:r>
              <a:rPr lang="en" sz="1200">
                <a:solidFill>
                  <a:srgbClr val="24292F"/>
                </a:solidFill>
                <a:highlight>
                  <a:schemeClr val="lt1"/>
                </a:highlight>
              </a:rPr>
              <a:t>Reduce the number of sessions it takes to complete the application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8031adcd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8031adcd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24292F"/>
                </a:solidFill>
                <a:highlight>
                  <a:schemeClr val="lt1"/>
                </a:highlight>
              </a:rPr>
              <a:t>Reducing abandonments and duplicative </a:t>
            </a:r>
            <a:r>
              <a:rPr b="1" lang="en">
                <a:solidFill>
                  <a:srgbClr val="24292F"/>
                </a:solidFill>
                <a:highlight>
                  <a:schemeClr val="lt1"/>
                </a:highlight>
              </a:rPr>
              <a:t>efforts</a:t>
            </a:r>
            <a:r>
              <a:rPr b="1" lang="en">
                <a:solidFill>
                  <a:srgbClr val="24292F"/>
                </a:solidFill>
                <a:highlight>
                  <a:schemeClr val="lt1"/>
                </a:highlight>
              </a:rPr>
              <a:t> is great, and will definitely tell us that the application seems easier to understand and complete.  We also want to create an impact overall, we want Veterans and Caregivers to go through this form with ease, and help bolster their feelings about VA and VA.gov.  We want them to think “Since this application was easy, what else can I do with VA? What else is out there for me?”  – We all want them to find out!</a:t>
            </a:r>
            <a:endParaRPr b="1">
              <a:solidFill>
                <a:srgbClr val="24292F"/>
              </a:solidFill>
              <a:highlight>
                <a:schemeClr val="lt1"/>
              </a:highlight>
            </a:endParaRPr>
          </a:p>
          <a:p>
            <a:pPr indent="0" lvl="0" marL="0" rtl="0" algn="l">
              <a:lnSpc>
                <a:spcPct val="115000"/>
              </a:lnSpc>
              <a:spcBef>
                <a:spcPts val="1000"/>
              </a:spcBef>
              <a:spcAft>
                <a:spcPts val="0"/>
              </a:spcAft>
              <a:buNone/>
            </a:pPr>
            <a:r>
              <a:rPr lang="en">
                <a:solidFill>
                  <a:srgbClr val="24292F"/>
                </a:solidFill>
                <a:highlight>
                  <a:schemeClr val="lt1"/>
                </a:highlight>
              </a:rPr>
              <a:t>All survey feedback provided came from within any page of the Caregiver application.</a:t>
            </a:r>
            <a:endParaRPr/>
          </a:p>
          <a:p>
            <a:pPr indent="0" lvl="0" marL="0" rtl="0" algn="l">
              <a:lnSpc>
                <a:spcPct val="115000"/>
              </a:lnSpc>
              <a:spcBef>
                <a:spcPts val="1000"/>
              </a:spcBef>
              <a:spcAft>
                <a:spcPts val="0"/>
              </a:spcAft>
              <a:buNone/>
            </a:pPr>
            <a:r>
              <a:rPr lang="en"/>
              <a:t>There were 464 total survey responses, not all responses got answers</a:t>
            </a:r>
            <a:endParaRPr/>
          </a:p>
          <a:p>
            <a:pPr indent="-317500" lvl="0" marL="457200" rtl="0" algn="l">
              <a:lnSpc>
                <a:spcPct val="115000"/>
              </a:lnSpc>
              <a:spcBef>
                <a:spcPts val="1000"/>
              </a:spcBef>
              <a:spcAft>
                <a:spcPts val="0"/>
              </a:spcAft>
              <a:buSzPts val="1400"/>
              <a:buChar char="-"/>
            </a:pPr>
            <a:r>
              <a:rPr lang="en"/>
              <a:t>49 A11 surveys</a:t>
            </a:r>
            <a:endParaRPr/>
          </a:p>
          <a:p>
            <a:pPr indent="-317500" lvl="0" marL="457200" rtl="0" algn="l">
              <a:lnSpc>
                <a:spcPct val="115000"/>
              </a:lnSpc>
              <a:spcBef>
                <a:spcPts val="0"/>
              </a:spcBef>
              <a:spcAft>
                <a:spcPts val="0"/>
              </a:spcAft>
              <a:buSzPts val="1400"/>
              <a:buChar char="-"/>
            </a:pPr>
            <a:r>
              <a:rPr lang="en"/>
              <a:t>415 VFS surveys</a:t>
            </a:r>
            <a:endParaRPr/>
          </a:p>
          <a:p>
            <a:pPr indent="0" lvl="0" marL="0" rtl="0" algn="l">
              <a:lnSpc>
                <a:spcPct val="115000"/>
              </a:lnSpc>
              <a:spcBef>
                <a:spcPts val="1000"/>
              </a:spcBef>
              <a:spcAft>
                <a:spcPts val="0"/>
              </a:spcAft>
              <a:buNone/>
            </a:pPr>
            <a:r>
              <a:rPr lang="en"/>
              <a:t>273 out of 364 (75%) responses completed their task (66% out of 415)</a:t>
            </a:r>
            <a:endParaRPr/>
          </a:p>
          <a:p>
            <a:pPr indent="0" lvl="0" marL="0" rtl="0" algn="l">
              <a:lnSpc>
                <a:spcPct val="115000"/>
              </a:lnSpc>
              <a:spcBef>
                <a:spcPts val="1000"/>
              </a:spcBef>
              <a:spcAft>
                <a:spcPts val="0"/>
              </a:spcAft>
              <a:buNone/>
            </a:pPr>
            <a:r>
              <a:rPr lang="en"/>
              <a:t>22 out of 31 responses  (71%) were a 4 or 5 on Trust in VA Commitment (45% out of 49)</a:t>
            </a:r>
            <a:endParaRPr/>
          </a:p>
          <a:p>
            <a:pPr indent="0" lvl="0" marL="0" rtl="0" algn="l">
              <a:lnSpc>
                <a:spcPct val="115000"/>
              </a:lnSpc>
              <a:spcBef>
                <a:spcPts val="1000"/>
              </a:spcBef>
              <a:spcAft>
                <a:spcPts val="1000"/>
              </a:spcAft>
              <a:buNone/>
            </a:pPr>
            <a:r>
              <a:rPr lang="en"/>
              <a:t>89 out of 124 responses (72%)  were a 4 or 5 on Satisfaction with VA.gov ( 21% out of 415)</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acf58822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acf58822b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rgbClr val="24292F"/>
                </a:solidFill>
                <a:highlight>
                  <a:schemeClr val="lt1"/>
                </a:highlight>
              </a:rPr>
              <a:t>This is the last slide.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acf58822b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acf58822b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walk the applicant through the process</a:t>
            </a:r>
            <a:endParaRPr/>
          </a:p>
          <a:p>
            <a:pPr indent="0" lvl="0" marL="0" rtl="0" algn="l">
              <a:spcBef>
                <a:spcPts val="0"/>
              </a:spcBef>
              <a:spcAft>
                <a:spcPts val="0"/>
              </a:spcAft>
              <a:buNone/>
            </a:pPr>
            <a:r>
              <a:rPr lang="en"/>
              <a:t>Tool TIps (Accessibility??)</a:t>
            </a:r>
            <a:endParaRPr/>
          </a:p>
          <a:p>
            <a:pPr indent="0" lvl="0" marL="0" rtl="0" algn="l">
              <a:spcBef>
                <a:spcPts val="0"/>
              </a:spcBef>
              <a:spcAft>
                <a:spcPts val="0"/>
              </a:spcAft>
              <a:buNone/>
            </a:pPr>
            <a:r>
              <a:rPr lang="en"/>
              <a:t>Leverage ‘sections’ - present in </a:t>
            </a:r>
            <a:r>
              <a:rPr lang="en"/>
              <a:t>chunks</a:t>
            </a:r>
            <a:r>
              <a:rPr lang="en"/>
              <a:t> as proceeding </a:t>
            </a:r>
            <a:endParaRPr/>
          </a:p>
          <a:p>
            <a:pPr indent="0" lvl="0" marL="0" rtl="0" algn="l">
              <a:spcBef>
                <a:spcPts val="0"/>
              </a:spcBef>
              <a:spcAft>
                <a:spcPts val="0"/>
              </a:spcAft>
              <a:buNone/>
            </a:pPr>
            <a:r>
              <a:rPr lang="en"/>
              <a:t>Clarify when adding/changing - different path? - weird that we dont have instructions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6af0ca2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6af0ca2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program provides support, services and education for Caregivers so they can provide better care for their Veterans</a:t>
            </a:r>
            <a:endParaRPr/>
          </a:p>
          <a:p>
            <a:pPr indent="0" lvl="0" marL="0" rtl="0" algn="l">
              <a:spcBef>
                <a:spcPts val="0"/>
              </a:spcBef>
              <a:spcAft>
                <a:spcPts val="0"/>
              </a:spcAft>
              <a:buNone/>
            </a:pPr>
            <a:r>
              <a:rPr lang="en"/>
              <a:t>There can only be 1 Primary and 2 secondary CGs designated at a time.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aa3427c5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aa3427c5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both roles are described as providers of personal care services for the Veteran, they are exactly as you would think. Primary takes point, while the Secondary is a backup in case the Primary needs assistance.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a3427c54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a3427c54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difference between them is the benefits they can receive.</a:t>
            </a:r>
            <a:endParaRPr/>
          </a:p>
          <a:p>
            <a:pPr indent="0" lvl="0" marL="0" rtl="0" algn="l">
              <a:spcBef>
                <a:spcPts val="0"/>
              </a:spcBef>
              <a:spcAft>
                <a:spcPts val="0"/>
              </a:spcAft>
              <a:buNone/>
            </a:pPr>
            <a:r>
              <a:rPr lang="en"/>
              <a:t>The Primary can receive a monthly stipend, access to health care insurance thru CHAMPVA, mental health counseling, Beneficiary travel benefits such as reimbursement for transportation and lodging, and 30 days per year to take a break, with access to a Respite care program for those Veterans who do not have Secondary caregivers.</a:t>
            </a:r>
            <a:endParaRPr/>
          </a:p>
          <a:p>
            <a:pPr indent="0" lvl="0" marL="0" rtl="0" algn="l">
              <a:spcBef>
                <a:spcPts val="0"/>
              </a:spcBef>
              <a:spcAft>
                <a:spcPts val="0"/>
              </a:spcAft>
              <a:buNone/>
            </a:pPr>
            <a:r>
              <a:rPr lang="en"/>
              <a:t>The Secondary caregiver benefits include mental health counseling and beneficiary travel benefits.  Since the Secondary would only step in when needed, they are not eligible for the other benefits.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great, right?  Pretty easy to understand, so applying shouldn’t be an issue.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a6f6389b0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a6f6389b0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wait, what?  Now we are hearing there is a problem..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a6f6389b0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a6f6389b0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is, people don’t understand.. Or at least while they are in our application, they don’t have all the information readily available to make the right decisions in the moment.</a:t>
            </a:r>
            <a:endParaRPr/>
          </a:p>
          <a:p>
            <a:pPr indent="0" lvl="0" marL="0" rtl="0" algn="l">
              <a:spcBef>
                <a:spcPts val="0"/>
              </a:spcBef>
              <a:spcAft>
                <a:spcPts val="0"/>
              </a:spcAft>
              <a:buNone/>
            </a:pPr>
            <a:r>
              <a:rPr lang="en"/>
              <a:t>So when they dont have the information, the applicants get confused and frustrated, causing abandonment and negative feedback.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recently discovered underlying problem is that when a Veteran wants to change or add a Caregiver, they have to fill out the same form.  The catch is, they can’t include duplicate information, meaning if the Veteran is adding a secondary CG, they can only enter their own information and the new CG information.  If they include the existing primary CG information too, this causes duplicate information and cannot be accepted.</a:t>
            </a:r>
            <a:endParaRPr/>
          </a:p>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chemeClr val="lt1"/>
                </a:highlight>
              </a:rPr>
              <a:t>(reasons they may include the Primary CG info: for good measure, because they think they need to, because there are no instructions to state otherwise)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this contributes to applications not being submitted properly, decrease of trust in VA and ultimately resulting in Caregivers not getting the support they need.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6af0ca2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6af0ca2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we find out there was a problem?</a:t>
            </a:r>
            <a:endParaRPr/>
          </a:p>
          <a:p>
            <a:pPr indent="0" lvl="0" marL="0" rtl="0" algn="l">
              <a:spcBef>
                <a:spcPts val="0"/>
              </a:spcBef>
              <a:spcAft>
                <a:spcPts val="0"/>
              </a:spcAft>
              <a:buNone/>
            </a:pPr>
            <a:r>
              <a:rPr lang="en"/>
              <a:t>Over the last 2 years, there were research studies conducted on the form for other features, and a common theme emerged around the difference between the roles, and how it is being presented in the form.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a6af0ca2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a6af0ca2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quote from one of the participants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hyperlink" Target="mailto:caitlin@adhocteam.us" TargetMode="External"/><Relationship Id="rId4" Type="http://schemas.openxmlformats.org/officeDocument/2006/relationships/hyperlink" Target="mailto:danny@adhocteam.us"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18762"/>
        </a:soli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p:nvPr/>
        </p:nvSpPr>
        <p:spPr>
          <a:xfrm>
            <a:off x="25" y="4433800"/>
            <a:ext cx="9144000" cy="709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nvSpPr>
        <p:spPr>
          <a:xfrm>
            <a:off x="7631600" y="4585744"/>
            <a:ext cx="1501500" cy="506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
        <p:nvSpPr>
          <p:cNvPr id="13" name="Google Shape;13;p2"/>
          <p:cNvSpPr txBox="1"/>
          <p:nvPr/>
        </p:nvSpPr>
        <p:spPr>
          <a:xfrm>
            <a:off x="829817" y="1334350"/>
            <a:ext cx="75558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Proxima Nova"/>
                <a:ea typeface="Proxima Nova"/>
                <a:cs typeface="Proxima Nova"/>
                <a:sym typeface="Proxima Nova"/>
              </a:rPr>
              <a:t>SUBTITLE</a:t>
            </a:r>
            <a:endParaRPr b="1" sz="5500">
              <a:solidFill>
                <a:schemeClr val="lt1"/>
              </a:solidFill>
              <a:latin typeface="Proxima Nova"/>
              <a:ea typeface="Proxima Nova"/>
              <a:cs typeface="Proxima Nova"/>
              <a:sym typeface="Proxima Nova"/>
            </a:endParaRPr>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txBox="1"/>
          <p:nvPr/>
        </p:nvSpPr>
        <p:spPr>
          <a:xfrm>
            <a:off x="829817" y="1715350"/>
            <a:ext cx="7555800" cy="25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5500">
                <a:solidFill>
                  <a:schemeClr val="lt1"/>
                </a:solidFill>
                <a:latin typeface="Proxima Nova"/>
                <a:ea typeface="Proxima Nova"/>
                <a:cs typeface="Proxima Nova"/>
                <a:sym typeface="Proxima Nova"/>
              </a:rPr>
              <a:t>Main Title</a:t>
            </a:r>
            <a:endParaRPr b="1" sz="5500">
              <a:solidFill>
                <a:schemeClr val="lt1"/>
              </a:solidFill>
              <a:latin typeface="Proxima Nova"/>
              <a:ea typeface="Proxima Nova"/>
              <a:cs typeface="Proxima Nova"/>
              <a:sym typeface="Proxima Nova"/>
            </a:endParaRPr>
          </a:p>
        </p:txBody>
      </p:sp>
      <p:sp>
        <p:nvSpPr>
          <p:cNvPr id="16" name="Google Shape;16;p2"/>
          <p:cNvSpPr/>
          <p:nvPr/>
        </p:nvSpPr>
        <p:spPr>
          <a:xfrm>
            <a:off x="301575" y="4579350"/>
            <a:ext cx="1335300" cy="39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Caitlin Weber</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800" u="sng">
                <a:solidFill>
                  <a:srgbClr val="118762"/>
                </a:solidFill>
                <a:latin typeface="Proxima Nova"/>
                <a:ea typeface="Proxima Nova"/>
                <a:cs typeface="Proxima Nova"/>
                <a:sym typeface="Proxima Nova"/>
                <a:hlinkClick r:id="rId3">
                  <a:extLst>
                    <a:ext uri="{A12FA001-AC4F-418D-AE19-62706E023703}">
                      <ahyp:hlinkClr val="tx"/>
                    </a:ext>
                  </a:extLst>
                </a:hlinkClick>
              </a:rPr>
              <a:t>caitlin@adhocteam.us</a:t>
            </a:r>
            <a:endParaRPr sz="800">
              <a:solidFill>
                <a:srgbClr val="118762"/>
              </a:solidFill>
              <a:latin typeface="Proxima Nova"/>
              <a:ea typeface="Proxima Nova"/>
              <a:cs typeface="Proxima Nova"/>
              <a:sym typeface="Proxima Nova"/>
            </a:endParaRPr>
          </a:p>
          <a:p>
            <a:pPr indent="0" lvl="0" marL="0" marR="0" rtl="0" algn="r">
              <a:lnSpc>
                <a:spcPct val="100000"/>
              </a:lnSpc>
              <a:spcBef>
                <a:spcPts val="8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
        <p:nvSpPr>
          <p:cNvPr id="17" name="Google Shape;17;p2"/>
          <p:cNvSpPr/>
          <p:nvPr/>
        </p:nvSpPr>
        <p:spPr>
          <a:xfrm>
            <a:off x="1520775" y="4579350"/>
            <a:ext cx="1335300" cy="39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Danny Chapman</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800" u="sng">
                <a:solidFill>
                  <a:srgbClr val="118762"/>
                </a:solidFill>
                <a:latin typeface="Proxima Nova"/>
                <a:ea typeface="Proxima Nova"/>
                <a:cs typeface="Proxima Nova"/>
                <a:sym typeface="Proxima Nova"/>
                <a:hlinkClick r:id="rId4">
                  <a:extLst>
                    <a:ext uri="{A12FA001-AC4F-418D-AE19-62706E023703}">
                      <ahyp:hlinkClr val="tx"/>
                    </a:ext>
                  </a:extLst>
                </a:hlinkClick>
              </a:rPr>
              <a:t>danny@adhocteam.us</a:t>
            </a:r>
            <a:endParaRPr sz="800">
              <a:solidFill>
                <a:srgbClr val="118762"/>
              </a:solidFill>
              <a:latin typeface="Proxima Nova"/>
              <a:ea typeface="Proxima Nova"/>
              <a:cs typeface="Proxima Nova"/>
              <a:sym typeface="Proxima Nova"/>
            </a:endParaRPr>
          </a:p>
          <a:p>
            <a:pPr indent="0" lvl="0" marL="0" marR="0" rtl="0" algn="r">
              <a:lnSpc>
                <a:spcPct val="100000"/>
              </a:lnSpc>
              <a:spcBef>
                <a:spcPts val="8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60" name="Shape 60"/>
        <p:cNvGrpSpPr/>
        <p:nvPr/>
      </p:nvGrpSpPr>
      <p:grpSpPr>
        <a:xfrm>
          <a:off x="0" y="0"/>
          <a:ext cx="0" cy="0"/>
          <a:chOff x="0" y="0"/>
          <a:chExt cx="0" cy="0"/>
        </a:xfrm>
      </p:grpSpPr>
      <p:sp>
        <p:nvSpPr>
          <p:cNvPr id="61" name="Google Shape;61;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 name="Google Shape;62;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4"/>
          <p:cNvSpPr/>
          <p:nvPr/>
        </p:nvSpPr>
        <p:spPr>
          <a:xfrm>
            <a:off x="25" y="4433800"/>
            <a:ext cx="9144000" cy="709800"/>
          </a:xfrm>
          <a:prstGeom prst="rect">
            <a:avLst/>
          </a:prstGeom>
          <a:solidFill>
            <a:srgbClr val="FFFFFF"/>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
        <p:nvSpPr>
          <p:cNvPr id="70" name="Google Shape;70;p14"/>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4"/>
          <p:cNvSpPr txBox="1"/>
          <p:nvPr>
            <p:ph type="title"/>
          </p:nvPr>
        </p:nvSpPr>
        <p:spPr>
          <a:xfrm>
            <a:off x="914400" y="1786850"/>
            <a:ext cx="7316400" cy="822000"/>
          </a:xfrm>
          <a:prstGeom prst="rect">
            <a:avLst/>
          </a:prstGeom>
        </p:spPr>
        <p:txBody>
          <a:bodyPr anchorCtr="0" anchor="t" bIns="94800" lIns="94800" spcFirstLastPara="1" rIns="94800" wrap="square" tIns="94800">
            <a:noAutofit/>
          </a:bodyPr>
          <a:lstStyle>
            <a:lvl1pPr lvl="0" rtl="0">
              <a:spcBef>
                <a:spcPts val="0"/>
              </a:spcBef>
              <a:spcAft>
                <a:spcPts val="0"/>
              </a:spcAft>
              <a:buNone/>
              <a:defRPr b="1" sz="36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2" name="Google Shape;72;p14"/>
          <p:cNvSpPr txBox="1"/>
          <p:nvPr>
            <p:ph idx="1" type="subTitle"/>
          </p:nvPr>
        </p:nvSpPr>
        <p:spPr>
          <a:xfrm>
            <a:off x="914400" y="1238875"/>
            <a:ext cx="7316400" cy="709800"/>
          </a:xfrm>
          <a:prstGeom prst="rect">
            <a:avLst/>
          </a:prstGeom>
        </p:spPr>
        <p:txBody>
          <a:bodyPr anchorCtr="0" anchor="b" bIns="94800" lIns="94800" spcFirstLastPara="1" rIns="94800" wrap="square" tIns="94800">
            <a:noAutofit/>
          </a:bodyPr>
          <a:lstStyle>
            <a:lvl1pPr lvl="0" rtl="0">
              <a:lnSpc>
                <a:spcPct val="100000"/>
              </a:lnSpc>
              <a:spcBef>
                <a:spcPts val="0"/>
              </a:spcBef>
              <a:spcAft>
                <a:spcPts val="0"/>
              </a:spcAft>
              <a:buNone/>
              <a:defRPr b="0" sz="2000">
                <a:solidFill>
                  <a:srgbClr val="FFFFFF"/>
                </a:solidFill>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Ad Hoc logo" id="73" name="Google Shape;73;p14" title="Ad Hoc logo"/>
          <p:cNvPicPr preferRelativeResize="0"/>
          <p:nvPr/>
        </p:nvPicPr>
        <p:blipFill>
          <a:blip r:embed="rId3">
            <a:alphaModFix/>
          </a:blip>
          <a:stretch>
            <a:fillRect/>
          </a:stretch>
        </p:blipFill>
        <p:spPr>
          <a:xfrm>
            <a:off x="1020750" y="582175"/>
            <a:ext cx="1251225" cy="242050"/>
          </a:xfrm>
          <a:prstGeom prst="rect">
            <a:avLst/>
          </a:prstGeom>
          <a:noFill/>
          <a:ln>
            <a:noFill/>
          </a:ln>
        </p:spPr>
      </p:pic>
    </p:spTree>
  </p:cSld>
  <p:clrMapOvr>
    <a:masterClrMapping/>
  </p:clrMapOvr>
  <p:extLst>
    <p:ext uri="{DCECCB84-F9BA-43D5-87BE-67443E8EF086}">
      <p15:sldGuideLst>
        <p15:guide id="1" pos="576">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118762"/>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914400" y="2074650"/>
            <a:ext cx="7315200" cy="841800"/>
          </a:xfrm>
          <a:prstGeom prst="rect">
            <a:avLst/>
          </a:prstGeom>
        </p:spPr>
        <p:txBody>
          <a:bodyPr anchorCtr="0" anchor="ctr" bIns="94800" lIns="94800" spcFirstLastPara="1" rIns="94800" wrap="square" tIns="94800">
            <a:noAutofit/>
          </a:bodyPr>
          <a:lstStyle>
            <a:lvl1pPr lvl="0" rtl="0" algn="ctr">
              <a:spcBef>
                <a:spcPts val="0"/>
              </a:spcBef>
              <a:spcAft>
                <a:spcPts val="0"/>
              </a:spcAft>
              <a:buClr>
                <a:srgbClr val="FFFFFF"/>
              </a:buClr>
              <a:buSzPts val="3700"/>
              <a:buNone/>
              <a:defRPr sz="3700">
                <a:solidFill>
                  <a:srgbClr val="FFFFFF"/>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
    <p:spTree>
      <p:nvGrpSpPr>
        <p:cNvPr id="76" name="Shape 76"/>
        <p:cNvGrpSpPr/>
        <p:nvPr/>
      </p:nvGrpSpPr>
      <p:grpSpPr>
        <a:xfrm>
          <a:off x="0" y="0"/>
          <a:ext cx="0" cy="0"/>
          <a:chOff x="0" y="0"/>
          <a:chExt cx="0" cy="0"/>
        </a:xfrm>
      </p:grpSpPr>
      <p:sp>
        <p:nvSpPr>
          <p:cNvPr id="77" name="Google Shape;77;p16"/>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chemeClr val="accent1"/>
                </a:solidFill>
                <a:latin typeface="Proxima Nova Semibold"/>
                <a:ea typeface="Proxima Nova Semibold"/>
                <a:cs typeface="Proxima Nova Semibold"/>
                <a:sym typeface="Proxima Nova Semibold"/>
              </a:defRPr>
            </a:lvl1pPr>
            <a:lvl2pPr lvl="1" rtl="0">
              <a:buNone/>
              <a:defRPr>
                <a:solidFill>
                  <a:schemeClr val="accent1"/>
                </a:solidFill>
                <a:latin typeface="Proxima Nova Semibold"/>
                <a:ea typeface="Proxima Nova Semibold"/>
                <a:cs typeface="Proxima Nova Semibold"/>
                <a:sym typeface="Proxima Nova Semibold"/>
              </a:defRPr>
            </a:lvl2pPr>
            <a:lvl3pPr lvl="2" rtl="0">
              <a:buNone/>
              <a:defRPr>
                <a:solidFill>
                  <a:schemeClr val="accent1"/>
                </a:solidFill>
                <a:latin typeface="Proxima Nova Semibold"/>
                <a:ea typeface="Proxima Nova Semibold"/>
                <a:cs typeface="Proxima Nova Semibold"/>
                <a:sym typeface="Proxima Nova Semibold"/>
              </a:defRPr>
            </a:lvl3pPr>
            <a:lvl4pPr lvl="3" rtl="0">
              <a:buNone/>
              <a:defRPr>
                <a:solidFill>
                  <a:schemeClr val="accent1"/>
                </a:solidFill>
                <a:latin typeface="Proxima Nova Semibold"/>
                <a:ea typeface="Proxima Nova Semibold"/>
                <a:cs typeface="Proxima Nova Semibold"/>
                <a:sym typeface="Proxima Nova Semibold"/>
              </a:defRPr>
            </a:lvl4pPr>
            <a:lvl5pPr lvl="4" rtl="0">
              <a:buNone/>
              <a:defRPr>
                <a:solidFill>
                  <a:schemeClr val="accent1"/>
                </a:solidFill>
                <a:latin typeface="Proxima Nova Semibold"/>
                <a:ea typeface="Proxima Nova Semibold"/>
                <a:cs typeface="Proxima Nova Semibold"/>
                <a:sym typeface="Proxima Nova Semibold"/>
              </a:defRPr>
            </a:lvl5pPr>
            <a:lvl6pPr lvl="5" rtl="0">
              <a:buNone/>
              <a:defRPr>
                <a:solidFill>
                  <a:schemeClr val="accent1"/>
                </a:solidFill>
                <a:latin typeface="Proxima Nova Semibold"/>
                <a:ea typeface="Proxima Nova Semibold"/>
                <a:cs typeface="Proxima Nova Semibold"/>
                <a:sym typeface="Proxima Nova Semibold"/>
              </a:defRPr>
            </a:lvl6pPr>
            <a:lvl7pPr lvl="6" rtl="0">
              <a:buNone/>
              <a:defRPr>
                <a:solidFill>
                  <a:schemeClr val="accent1"/>
                </a:solidFill>
                <a:latin typeface="Proxima Nova Semibold"/>
                <a:ea typeface="Proxima Nova Semibold"/>
                <a:cs typeface="Proxima Nova Semibold"/>
                <a:sym typeface="Proxima Nova Semibold"/>
              </a:defRPr>
            </a:lvl7pPr>
            <a:lvl8pPr lvl="7" rtl="0">
              <a:buNone/>
              <a:defRPr>
                <a:solidFill>
                  <a:schemeClr val="accent1"/>
                </a:solidFill>
                <a:latin typeface="Proxima Nova Semibold"/>
                <a:ea typeface="Proxima Nova Semibold"/>
                <a:cs typeface="Proxima Nova Semibold"/>
                <a:sym typeface="Proxima Nova Semibold"/>
              </a:defRPr>
            </a:lvl8pPr>
            <a:lvl9pPr lvl="8" rtl="0">
              <a:buNone/>
              <a:defRPr>
                <a:solidFill>
                  <a:schemeClr val="accent1"/>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6"/>
          <p:cNvSpPr txBox="1"/>
          <p:nvPr>
            <p:ph type="title"/>
          </p:nvPr>
        </p:nvSpPr>
        <p:spPr>
          <a:xfrm>
            <a:off x="914400" y="292625"/>
            <a:ext cx="7315200" cy="572700"/>
          </a:xfrm>
          <a:prstGeom prst="rect">
            <a:avLst/>
          </a:prstGeom>
        </p:spPr>
        <p:txBody>
          <a:bodyPr anchorCtr="0" anchor="t" bIns="94800" lIns="94800" spcFirstLastPara="1" rIns="94800" wrap="square" tIns="94800">
            <a:noAutofit/>
          </a:bodyPr>
          <a:lstStyle>
            <a:lvl1pPr lvl="0" rtl="0">
              <a:spcBef>
                <a:spcPts val="0"/>
              </a:spcBef>
              <a:spcAft>
                <a:spcPts val="0"/>
              </a:spcAft>
              <a:buNone/>
              <a:defRPr>
                <a:solidFill>
                  <a:srgbClr val="228E6B"/>
                </a:solidFill>
                <a:latin typeface="Proxima Nova Extrabold"/>
                <a:ea typeface="Proxima Nova Extrabold"/>
                <a:cs typeface="Proxima Nova Extrabold"/>
                <a:sym typeface="Proxima Nova Extrabo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9" name="Google Shape;79;p16"/>
          <p:cNvSpPr txBox="1"/>
          <p:nvPr>
            <p:ph idx="1" type="body"/>
          </p:nvPr>
        </p:nvSpPr>
        <p:spPr>
          <a:xfrm>
            <a:off x="914400" y="1019250"/>
            <a:ext cx="5483400" cy="3927900"/>
          </a:xfrm>
          <a:prstGeom prst="rect">
            <a:avLst/>
          </a:prstGeom>
        </p:spPr>
        <p:txBody>
          <a:bodyPr anchorCtr="0" anchor="t" bIns="94800" lIns="94800" spcFirstLastPara="1" rIns="94800" wrap="square" tIns="94800">
            <a:noAutofit/>
          </a:bodyPr>
          <a:lstStyle>
            <a:lvl1pPr indent="-342900" lvl="0" marL="457200" rtl="0">
              <a:spcBef>
                <a:spcPts val="0"/>
              </a:spcBef>
              <a:spcAft>
                <a:spcPts val="0"/>
              </a:spcAft>
              <a:buSzPts val="1800"/>
              <a:buChar char="➔"/>
              <a:defRPr b="0" sz="18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Font typeface="Proxima Nova"/>
              <a:buChar char="●"/>
              <a:defRPr sz="1400">
                <a:latin typeface="Proxima Nova"/>
                <a:ea typeface="Proxima Nova"/>
                <a:cs typeface="Proxima Nova"/>
                <a:sym typeface="Proxima Nova"/>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Font typeface="Proxima Nova"/>
              <a:buChar char="○"/>
              <a:defRPr sz="1400">
                <a:latin typeface="Proxima Nova"/>
                <a:ea typeface="Proxima Nova"/>
                <a:cs typeface="Proxima Nova"/>
                <a:sym typeface="Proxima Nova"/>
              </a:defRPr>
            </a:lvl7pPr>
            <a:lvl8pPr indent="-317500" lvl="7" marL="3657600" rtl="0">
              <a:spcBef>
                <a:spcPts val="0"/>
              </a:spcBef>
              <a:spcAft>
                <a:spcPts val="0"/>
              </a:spcAft>
              <a:buSzPts val="1400"/>
              <a:buChar char="◆"/>
              <a:defRPr b="0" sz="1400"/>
            </a:lvl8pPr>
            <a:lvl9pPr indent="-317500" lvl="8" marL="4114800" rtl="0">
              <a:spcBef>
                <a:spcPts val="0"/>
              </a:spcBef>
              <a:spcAft>
                <a:spcPts val="0"/>
              </a:spcAft>
              <a:buSzPts val="1400"/>
              <a:buChar char="●"/>
              <a:defRPr sz="1400"/>
            </a:lvl9pPr>
          </a:lstStyle>
          <a:p/>
        </p:txBody>
      </p:sp>
      <p:pic>
        <p:nvPicPr>
          <p:cNvPr descr="Ad Hoc logo" id="80" name="Google Shape;80;p16" title="Ad Hoc logo"/>
          <p:cNvPicPr preferRelativeResize="0"/>
          <p:nvPr/>
        </p:nvPicPr>
        <p:blipFill>
          <a:blip r:embed="rId2">
            <a:alphaModFix/>
          </a:blip>
          <a:stretch>
            <a:fillRect/>
          </a:stretch>
        </p:blipFill>
        <p:spPr>
          <a:xfrm>
            <a:off x="914400" y="4869050"/>
            <a:ext cx="694374" cy="134325"/>
          </a:xfrm>
          <a:prstGeom prst="rect">
            <a:avLst/>
          </a:prstGeom>
          <a:noFill/>
          <a:ln>
            <a:noFill/>
          </a:ln>
        </p:spPr>
      </p:pic>
      <p:sp>
        <p:nvSpPr>
          <p:cNvPr id="81" name="Google Shape;81;p16"/>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 name="Shape 82"/>
        <p:cNvGrpSpPr/>
        <p:nvPr/>
      </p:nvGrpSpPr>
      <p:grpSpPr>
        <a:xfrm>
          <a:off x="0" y="0"/>
          <a:ext cx="0" cy="0"/>
          <a:chOff x="0" y="0"/>
          <a:chExt cx="0" cy="0"/>
        </a:xfrm>
      </p:grpSpPr>
      <p:sp>
        <p:nvSpPr>
          <p:cNvPr id="83" name="Google Shape;83;p17"/>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chemeClr val="accent1"/>
                </a:solidFill>
                <a:latin typeface="Proxima Nova Semibold"/>
                <a:ea typeface="Proxima Nova Semibold"/>
                <a:cs typeface="Proxima Nova Semibold"/>
                <a:sym typeface="Proxima Nova Semibold"/>
              </a:defRPr>
            </a:lvl1pPr>
            <a:lvl2pPr lvl="1" rtl="0">
              <a:buNone/>
              <a:defRPr>
                <a:solidFill>
                  <a:schemeClr val="accent1"/>
                </a:solidFill>
                <a:latin typeface="Proxima Nova Semibold"/>
                <a:ea typeface="Proxima Nova Semibold"/>
                <a:cs typeface="Proxima Nova Semibold"/>
                <a:sym typeface="Proxima Nova Semibold"/>
              </a:defRPr>
            </a:lvl2pPr>
            <a:lvl3pPr lvl="2" rtl="0">
              <a:buNone/>
              <a:defRPr>
                <a:solidFill>
                  <a:schemeClr val="accent1"/>
                </a:solidFill>
                <a:latin typeface="Proxima Nova Semibold"/>
                <a:ea typeface="Proxima Nova Semibold"/>
                <a:cs typeface="Proxima Nova Semibold"/>
                <a:sym typeface="Proxima Nova Semibold"/>
              </a:defRPr>
            </a:lvl3pPr>
            <a:lvl4pPr lvl="3" rtl="0">
              <a:buNone/>
              <a:defRPr>
                <a:solidFill>
                  <a:schemeClr val="accent1"/>
                </a:solidFill>
                <a:latin typeface="Proxima Nova Semibold"/>
                <a:ea typeface="Proxima Nova Semibold"/>
                <a:cs typeface="Proxima Nova Semibold"/>
                <a:sym typeface="Proxima Nova Semibold"/>
              </a:defRPr>
            </a:lvl4pPr>
            <a:lvl5pPr lvl="4" rtl="0">
              <a:buNone/>
              <a:defRPr>
                <a:solidFill>
                  <a:schemeClr val="accent1"/>
                </a:solidFill>
                <a:latin typeface="Proxima Nova Semibold"/>
                <a:ea typeface="Proxima Nova Semibold"/>
                <a:cs typeface="Proxima Nova Semibold"/>
                <a:sym typeface="Proxima Nova Semibold"/>
              </a:defRPr>
            </a:lvl5pPr>
            <a:lvl6pPr lvl="5" rtl="0">
              <a:buNone/>
              <a:defRPr>
                <a:solidFill>
                  <a:schemeClr val="accent1"/>
                </a:solidFill>
                <a:latin typeface="Proxima Nova Semibold"/>
                <a:ea typeface="Proxima Nova Semibold"/>
                <a:cs typeface="Proxima Nova Semibold"/>
                <a:sym typeface="Proxima Nova Semibold"/>
              </a:defRPr>
            </a:lvl6pPr>
            <a:lvl7pPr lvl="6" rtl="0">
              <a:buNone/>
              <a:defRPr>
                <a:solidFill>
                  <a:schemeClr val="accent1"/>
                </a:solidFill>
                <a:latin typeface="Proxima Nova Semibold"/>
                <a:ea typeface="Proxima Nova Semibold"/>
                <a:cs typeface="Proxima Nova Semibold"/>
                <a:sym typeface="Proxima Nova Semibold"/>
              </a:defRPr>
            </a:lvl7pPr>
            <a:lvl8pPr lvl="7" rtl="0">
              <a:buNone/>
              <a:defRPr>
                <a:solidFill>
                  <a:schemeClr val="accent1"/>
                </a:solidFill>
                <a:latin typeface="Proxima Nova Semibold"/>
                <a:ea typeface="Proxima Nova Semibold"/>
                <a:cs typeface="Proxima Nova Semibold"/>
                <a:sym typeface="Proxima Nova Semibold"/>
              </a:defRPr>
            </a:lvl8pPr>
            <a:lvl9pPr lvl="8" rtl="0">
              <a:buNone/>
              <a:defRPr>
                <a:solidFill>
                  <a:schemeClr val="accent1"/>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7"/>
          <p:cNvSpPr txBox="1"/>
          <p:nvPr>
            <p:ph idx="1" type="body"/>
          </p:nvPr>
        </p:nvSpPr>
        <p:spPr>
          <a:xfrm>
            <a:off x="914400" y="1152475"/>
            <a:ext cx="5492400" cy="3416400"/>
          </a:xfrm>
          <a:prstGeom prst="rect">
            <a:avLst/>
          </a:prstGeom>
        </p:spPr>
        <p:txBody>
          <a:bodyPr anchorCtr="0" anchor="t" bIns="94800" lIns="94800" spcFirstLastPara="1" rIns="94800" wrap="square" tIns="94800">
            <a:noAutofit/>
          </a:bodyPr>
          <a:lstStyle>
            <a:lvl1pPr indent="-330200" lvl="0" marL="457200" rtl="0">
              <a:spcBef>
                <a:spcPts val="0"/>
              </a:spcBef>
              <a:spcAft>
                <a:spcPts val="0"/>
              </a:spcAft>
              <a:buSzPts val="1600"/>
              <a:buChar char="●"/>
              <a:defRPr b="0" sz="1600"/>
            </a:lvl1pPr>
            <a:lvl2pPr indent="-323850" lvl="1" marL="914400" rtl="0">
              <a:spcBef>
                <a:spcPts val="0"/>
              </a:spcBef>
              <a:spcAft>
                <a:spcPts val="0"/>
              </a:spcAft>
              <a:buSzPts val="15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30200" lvl="5" marL="2743200" rtl="0">
              <a:spcBef>
                <a:spcPts val="0"/>
              </a:spcBef>
              <a:spcAft>
                <a:spcPts val="0"/>
              </a:spcAft>
              <a:buSzPts val="1600"/>
              <a:buChar char="■"/>
              <a:defRPr sz="1600"/>
            </a:lvl6pPr>
            <a:lvl7pPr indent="-323850" lvl="6" marL="3200400" rtl="0">
              <a:spcBef>
                <a:spcPts val="0"/>
              </a:spcBef>
              <a:spcAft>
                <a:spcPts val="0"/>
              </a:spcAft>
              <a:buSzPts val="1500"/>
              <a:buChar char="●"/>
              <a:defRPr/>
            </a:lvl7pPr>
            <a:lvl8pPr indent="-304800" lvl="7" marL="3657600" rtl="0">
              <a:spcBef>
                <a:spcPts val="0"/>
              </a:spcBef>
              <a:spcAft>
                <a:spcPts val="0"/>
              </a:spcAft>
              <a:buSzPts val="1200"/>
              <a:buChar char="○"/>
              <a:defRPr b="0" sz="1200"/>
            </a:lvl8pPr>
            <a:lvl9pPr indent="-330200" lvl="8" marL="4114800" rtl="0">
              <a:spcBef>
                <a:spcPts val="0"/>
              </a:spcBef>
              <a:spcAft>
                <a:spcPts val="0"/>
              </a:spcAft>
              <a:buSzPts val="1600"/>
              <a:buChar char="■"/>
              <a:defRPr sz="1600"/>
            </a:lvl9pPr>
          </a:lstStyle>
          <a:p/>
        </p:txBody>
      </p:sp>
      <p:sp>
        <p:nvSpPr>
          <p:cNvPr id="85" name="Google Shape;85;p17"/>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lvl1pPr lvl="0" rtl="0">
              <a:spcBef>
                <a:spcPts val="0"/>
              </a:spcBef>
              <a:spcAft>
                <a:spcPts val="0"/>
              </a:spcAft>
              <a:buClr>
                <a:srgbClr val="118762"/>
              </a:buClr>
              <a:buSzPts val="2900"/>
              <a:buFont typeface="Proxima Nova Extrabold"/>
              <a:buNone/>
              <a:defRPr>
                <a:solidFill>
                  <a:srgbClr val="118762"/>
                </a:solidFill>
                <a:latin typeface="Proxima Nova Extrabold"/>
                <a:ea typeface="Proxima Nova Extrabold"/>
                <a:cs typeface="Proxima Nova Extrabold"/>
                <a:sym typeface="Proxima Nova Extrabold"/>
              </a:defRPr>
            </a:lvl1pPr>
            <a:lvl2pPr lvl="1" rtl="0">
              <a:spcBef>
                <a:spcPts val="0"/>
              </a:spcBef>
              <a:spcAft>
                <a:spcPts val="0"/>
              </a:spcAft>
              <a:buClr>
                <a:srgbClr val="118762"/>
              </a:buClr>
              <a:buSzPts val="2900"/>
              <a:buNone/>
              <a:defRPr>
                <a:solidFill>
                  <a:srgbClr val="118762"/>
                </a:solidFill>
              </a:defRPr>
            </a:lvl2pPr>
            <a:lvl3pPr lvl="2" rtl="0">
              <a:spcBef>
                <a:spcPts val="0"/>
              </a:spcBef>
              <a:spcAft>
                <a:spcPts val="0"/>
              </a:spcAft>
              <a:buClr>
                <a:srgbClr val="118762"/>
              </a:buClr>
              <a:buSzPts val="2900"/>
              <a:buNone/>
              <a:defRPr>
                <a:solidFill>
                  <a:srgbClr val="118762"/>
                </a:solidFill>
              </a:defRPr>
            </a:lvl3pPr>
            <a:lvl4pPr lvl="3" rtl="0">
              <a:spcBef>
                <a:spcPts val="0"/>
              </a:spcBef>
              <a:spcAft>
                <a:spcPts val="0"/>
              </a:spcAft>
              <a:buClr>
                <a:srgbClr val="118762"/>
              </a:buClr>
              <a:buSzPts val="2900"/>
              <a:buNone/>
              <a:defRPr>
                <a:solidFill>
                  <a:srgbClr val="118762"/>
                </a:solidFill>
              </a:defRPr>
            </a:lvl4pPr>
            <a:lvl5pPr lvl="4" rtl="0">
              <a:spcBef>
                <a:spcPts val="0"/>
              </a:spcBef>
              <a:spcAft>
                <a:spcPts val="0"/>
              </a:spcAft>
              <a:buClr>
                <a:srgbClr val="118762"/>
              </a:buClr>
              <a:buSzPts val="2900"/>
              <a:buNone/>
              <a:defRPr>
                <a:solidFill>
                  <a:srgbClr val="118762"/>
                </a:solidFill>
              </a:defRPr>
            </a:lvl5pPr>
            <a:lvl6pPr lvl="5" rtl="0">
              <a:spcBef>
                <a:spcPts val="0"/>
              </a:spcBef>
              <a:spcAft>
                <a:spcPts val="0"/>
              </a:spcAft>
              <a:buClr>
                <a:srgbClr val="118762"/>
              </a:buClr>
              <a:buSzPts val="2900"/>
              <a:buNone/>
              <a:defRPr>
                <a:solidFill>
                  <a:srgbClr val="118762"/>
                </a:solidFill>
              </a:defRPr>
            </a:lvl6pPr>
            <a:lvl7pPr lvl="6" rtl="0">
              <a:spcBef>
                <a:spcPts val="0"/>
              </a:spcBef>
              <a:spcAft>
                <a:spcPts val="0"/>
              </a:spcAft>
              <a:buClr>
                <a:srgbClr val="118762"/>
              </a:buClr>
              <a:buSzPts val="2900"/>
              <a:buNone/>
              <a:defRPr>
                <a:solidFill>
                  <a:srgbClr val="118762"/>
                </a:solidFill>
              </a:defRPr>
            </a:lvl7pPr>
            <a:lvl8pPr lvl="7" rtl="0">
              <a:spcBef>
                <a:spcPts val="0"/>
              </a:spcBef>
              <a:spcAft>
                <a:spcPts val="0"/>
              </a:spcAft>
              <a:buClr>
                <a:srgbClr val="118762"/>
              </a:buClr>
              <a:buSzPts val="2900"/>
              <a:buNone/>
              <a:defRPr>
                <a:solidFill>
                  <a:srgbClr val="118762"/>
                </a:solidFill>
              </a:defRPr>
            </a:lvl8pPr>
            <a:lvl9pPr lvl="8" rtl="0">
              <a:spcBef>
                <a:spcPts val="0"/>
              </a:spcBef>
              <a:spcAft>
                <a:spcPts val="0"/>
              </a:spcAft>
              <a:buClr>
                <a:srgbClr val="118762"/>
              </a:buClr>
              <a:buSzPts val="2900"/>
              <a:buNone/>
              <a:defRPr>
                <a:solidFill>
                  <a:srgbClr val="118762"/>
                </a:solidFill>
              </a:defRPr>
            </a:lvl9pPr>
          </a:lstStyle>
          <a:p/>
        </p:txBody>
      </p:sp>
      <p:sp>
        <p:nvSpPr>
          <p:cNvPr id="86" name="Google Shape;86;p17"/>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descr="Ad Hoc logo" id="87" name="Google Shape;87;p17" title="Ad Hoc logo"/>
          <p:cNvPicPr preferRelativeResize="0"/>
          <p:nvPr/>
        </p:nvPicPr>
        <p:blipFill>
          <a:blip r:embed="rId2">
            <a:alphaModFix/>
          </a:blip>
          <a:stretch>
            <a:fillRect/>
          </a:stretch>
        </p:blipFill>
        <p:spPr>
          <a:xfrm>
            <a:off x="914400" y="4869050"/>
            <a:ext cx="694374" cy="134325"/>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p18"/>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chemeClr val="accent1"/>
                </a:solidFill>
                <a:latin typeface="Proxima Nova Semibold"/>
                <a:ea typeface="Proxima Nova Semibold"/>
                <a:cs typeface="Proxima Nova Semibold"/>
                <a:sym typeface="Proxima Nova Semibold"/>
              </a:defRPr>
            </a:lvl1pPr>
            <a:lvl2pPr lvl="1" rtl="0">
              <a:buNone/>
              <a:defRPr>
                <a:solidFill>
                  <a:schemeClr val="accent1"/>
                </a:solidFill>
                <a:latin typeface="Proxima Nova Semibold"/>
                <a:ea typeface="Proxima Nova Semibold"/>
                <a:cs typeface="Proxima Nova Semibold"/>
                <a:sym typeface="Proxima Nova Semibold"/>
              </a:defRPr>
            </a:lvl2pPr>
            <a:lvl3pPr lvl="2" rtl="0">
              <a:buNone/>
              <a:defRPr>
                <a:solidFill>
                  <a:schemeClr val="accent1"/>
                </a:solidFill>
                <a:latin typeface="Proxima Nova Semibold"/>
                <a:ea typeface="Proxima Nova Semibold"/>
                <a:cs typeface="Proxima Nova Semibold"/>
                <a:sym typeface="Proxima Nova Semibold"/>
              </a:defRPr>
            </a:lvl3pPr>
            <a:lvl4pPr lvl="3" rtl="0">
              <a:buNone/>
              <a:defRPr>
                <a:solidFill>
                  <a:schemeClr val="accent1"/>
                </a:solidFill>
                <a:latin typeface="Proxima Nova Semibold"/>
                <a:ea typeface="Proxima Nova Semibold"/>
                <a:cs typeface="Proxima Nova Semibold"/>
                <a:sym typeface="Proxima Nova Semibold"/>
              </a:defRPr>
            </a:lvl4pPr>
            <a:lvl5pPr lvl="4" rtl="0">
              <a:buNone/>
              <a:defRPr>
                <a:solidFill>
                  <a:schemeClr val="accent1"/>
                </a:solidFill>
                <a:latin typeface="Proxima Nova Semibold"/>
                <a:ea typeface="Proxima Nova Semibold"/>
                <a:cs typeface="Proxima Nova Semibold"/>
                <a:sym typeface="Proxima Nova Semibold"/>
              </a:defRPr>
            </a:lvl5pPr>
            <a:lvl6pPr lvl="5" rtl="0">
              <a:buNone/>
              <a:defRPr>
                <a:solidFill>
                  <a:schemeClr val="accent1"/>
                </a:solidFill>
                <a:latin typeface="Proxima Nova Semibold"/>
                <a:ea typeface="Proxima Nova Semibold"/>
                <a:cs typeface="Proxima Nova Semibold"/>
                <a:sym typeface="Proxima Nova Semibold"/>
              </a:defRPr>
            </a:lvl6pPr>
            <a:lvl7pPr lvl="6" rtl="0">
              <a:buNone/>
              <a:defRPr>
                <a:solidFill>
                  <a:schemeClr val="accent1"/>
                </a:solidFill>
                <a:latin typeface="Proxima Nova Semibold"/>
                <a:ea typeface="Proxima Nova Semibold"/>
                <a:cs typeface="Proxima Nova Semibold"/>
                <a:sym typeface="Proxima Nova Semibold"/>
              </a:defRPr>
            </a:lvl7pPr>
            <a:lvl8pPr lvl="7" rtl="0">
              <a:buNone/>
              <a:defRPr>
                <a:solidFill>
                  <a:schemeClr val="accent1"/>
                </a:solidFill>
                <a:latin typeface="Proxima Nova Semibold"/>
                <a:ea typeface="Proxima Nova Semibold"/>
                <a:cs typeface="Proxima Nova Semibold"/>
                <a:sym typeface="Proxima Nova Semibold"/>
              </a:defRPr>
            </a:lvl8pPr>
            <a:lvl9pPr lvl="8" rtl="0">
              <a:buNone/>
              <a:defRPr>
                <a:solidFill>
                  <a:schemeClr val="accent1"/>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18"/>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lvl1pPr lvl="0" rtl="0">
              <a:spcBef>
                <a:spcPts val="0"/>
              </a:spcBef>
              <a:spcAft>
                <a:spcPts val="0"/>
              </a:spcAft>
              <a:buClr>
                <a:srgbClr val="118762"/>
              </a:buClr>
              <a:buSzPts val="2900"/>
              <a:buFont typeface="Proxima Nova Extrabold"/>
              <a:buNone/>
              <a:defRPr>
                <a:solidFill>
                  <a:srgbClr val="118762"/>
                </a:solidFill>
                <a:latin typeface="Proxima Nova Extrabold"/>
                <a:ea typeface="Proxima Nova Extrabold"/>
                <a:cs typeface="Proxima Nova Extrabold"/>
                <a:sym typeface="Proxima Nova Extrabold"/>
              </a:defRPr>
            </a:lvl1pPr>
            <a:lvl2pPr lvl="1" rtl="0">
              <a:spcBef>
                <a:spcPts val="0"/>
              </a:spcBef>
              <a:spcAft>
                <a:spcPts val="0"/>
              </a:spcAft>
              <a:buClr>
                <a:srgbClr val="118762"/>
              </a:buClr>
              <a:buSzPts val="2900"/>
              <a:buNone/>
              <a:defRPr>
                <a:solidFill>
                  <a:srgbClr val="118762"/>
                </a:solidFill>
              </a:defRPr>
            </a:lvl2pPr>
            <a:lvl3pPr lvl="2" rtl="0">
              <a:spcBef>
                <a:spcPts val="0"/>
              </a:spcBef>
              <a:spcAft>
                <a:spcPts val="0"/>
              </a:spcAft>
              <a:buClr>
                <a:srgbClr val="118762"/>
              </a:buClr>
              <a:buSzPts val="2900"/>
              <a:buNone/>
              <a:defRPr>
                <a:solidFill>
                  <a:srgbClr val="118762"/>
                </a:solidFill>
              </a:defRPr>
            </a:lvl3pPr>
            <a:lvl4pPr lvl="3" rtl="0">
              <a:spcBef>
                <a:spcPts val="0"/>
              </a:spcBef>
              <a:spcAft>
                <a:spcPts val="0"/>
              </a:spcAft>
              <a:buClr>
                <a:srgbClr val="118762"/>
              </a:buClr>
              <a:buSzPts val="2900"/>
              <a:buNone/>
              <a:defRPr>
                <a:solidFill>
                  <a:srgbClr val="118762"/>
                </a:solidFill>
              </a:defRPr>
            </a:lvl4pPr>
            <a:lvl5pPr lvl="4" rtl="0">
              <a:spcBef>
                <a:spcPts val="0"/>
              </a:spcBef>
              <a:spcAft>
                <a:spcPts val="0"/>
              </a:spcAft>
              <a:buClr>
                <a:srgbClr val="118762"/>
              </a:buClr>
              <a:buSzPts val="2900"/>
              <a:buNone/>
              <a:defRPr>
                <a:solidFill>
                  <a:srgbClr val="118762"/>
                </a:solidFill>
              </a:defRPr>
            </a:lvl5pPr>
            <a:lvl6pPr lvl="5" rtl="0">
              <a:spcBef>
                <a:spcPts val="0"/>
              </a:spcBef>
              <a:spcAft>
                <a:spcPts val="0"/>
              </a:spcAft>
              <a:buClr>
                <a:srgbClr val="118762"/>
              </a:buClr>
              <a:buSzPts val="2900"/>
              <a:buNone/>
              <a:defRPr>
                <a:solidFill>
                  <a:srgbClr val="118762"/>
                </a:solidFill>
              </a:defRPr>
            </a:lvl6pPr>
            <a:lvl7pPr lvl="6" rtl="0">
              <a:spcBef>
                <a:spcPts val="0"/>
              </a:spcBef>
              <a:spcAft>
                <a:spcPts val="0"/>
              </a:spcAft>
              <a:buClr>
                <a:srgbClr val="118762"/>
              </a:buClr>
              <a:buSzPts val="2900"/>
              <a:buNone/>
              <a:defRPr>
                <a:solidFill>
                  <a:srgbClr val="118762"/>
                </a:solidFill>
              </a:defRPr>
            </a:lvl7pPr>
            <a:lvl8pPr lvl="7" rtl="0">
              <a:spcBef>
                <a:spcPts val="0"/>
              </a:spcBef>
              <a:spcAft>
                <a:spcPts val="0"/>
              </a:spcAft>
              <a:buClr>
                <a:srgbClr val="118762"/>
              </a:buClr>
              <a:buSzPts val="2900"/>
              <a:buNone/>
              <a:defRPr>
                <a:solidFill>
                  <a:srgbClr val="118762"/>
                </a:solidFill>
              </a:defRPr>
            </a:lvl8pPr>
            <a:lvl9pPr lvl="8" rtl="0">
              <a:spcBef>
                <a:spcPts val="0"/>
              </a:spcBef>
              <a:spcAft>
                <a:spcPts val="0"/>
              </a:spcAft>
              <a:buClr>
                <a:srgbClr val="118762"/>
              </a:buClr>
              <a:buSzPts val="2900"/>
              <a:buNone/>
              <a:defRPr>
                <a:solidFill>
                  <a:srgbClr val="118762"/>
                </a:solidFill>
              </a:defRPr>
            </a:lvl9pPr>
          </a:lstStyle>
          <a:p/>
        </p:txBody>
      </p:sp>
      <p:sp>
        <p:nvSpPr>
          <p:cNvPr id="91" name="Google Shape;91;p18"/>
          <p:cNvSpPr txBox="1"/>
          <p:nvPr>
            <p:ph idx="1" type="body"/>
          </p:nvPr>
        </p:nvSpPr>
        <p:spPr>
          <a:xfrm>
            <a:off x="914400" y="1152475"/>
            <a:ext cx="3545100" cy="3416400"/>
          </a:xfrm>
          <a:prstGeom prst="rect">
            <a:avLst/>
          </a:prstGeom>
        </p:spPr>
        <p:txBody>
          <a:bodyPr anchorCtr="0" anchor="t" bIns="94800" lIns="94800" spcFirstLastPara="1" rIns="94800" wrap="square" tIns="94800">
            <a:noAutofit/>
          </a:bodyPr>
          <a:lstStyle>
            <a:lvl1pPr indent="-330200" lvl="0" marL="457200" rtl="0">
              <a:spcBef>
                <a:spcPts val="0"/>
              </a:spcBef>
              <a:spcAft>
                <a:spcPts val="0"/>
              </a:spcAft>
              <a:buSzPts val="1600"/>
              <a:buChar char="●"/>
              <a:defRPr b="0" sz="1600"/>
            </a:lvl1pPr>
            <a:lvl2pPr indent="-323850" lvl="1" marL="914400" rtl="0">
              <a:spcBef>
                <a:spcPts val="1600"/>
              </a:spcBef>
              <a:spcAft>
                <a:spcPts val="0"/>
              </a:spcAft>
              <a:buSzPts val="1500"/>
              <a:buChar char="○"/>
              <a:defRPr/>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23850" lvl="6" marL="3200400" rtl="0">
              <a:spcBef>
                <a:spcPts val="1600"/>
              </a:spcBef>
              <a:spcAft>
                <a:spcPts val="0"/>
              </a:spcAft>
              <a:buSzPts val="1500"/>
              <a:buChar char="●"/>
              <a:defRPr/>
            </a:lvl7pPr>
            <a:lvl8pPr indent="-304800" lvl="7" marL="3657600" rtl="0">
              <a:spcBef>
                <a:spcPts val="1600"/>
              </a:spcBef>
              <a:spcAft>
                <a:spcPts val="0"/>
              </a:spcAft>
              <a:buSzPts val="1200"/>
              <a:buChar char="○"/>
              <a:defRPr b="0" sz="1200"/>
            </a:lvl8pPr>
            <a:lvl9pPr indent="-330200" lvl="8" marL="4114800" rtl="0">
              <a:spcBef>
                <a:spcPts val="1600"/>
              </a:spcBef>
              <a:spcAft>
                <a:spcPts val="1600"/>
              </a:spcAft>
              <a:buSzPts val="1600"/>
              <a:buChar char="■"/>
              <a:defRPr sz="1600"/>
            </a:lvl9pPr>
          </a:lstStyle>
          <a:p/>
        </p:txBody>
      </p:sp>
      <p:sp>
        <p:nvSpPr>
          <p:cNvPr id="92" name="Google Shape;92;p18"/>
          <p:cNvSpPr txBox="1"/>
          <p:nvPr>
            <p:ph idx="2" type="body"/>
          </p:nvPr>
        </p:nvSpPr>
        <p:spPr>
          <a:xfrm>
            <a:off x="4832400" y="1152475"/>
            <a:ext cx="3397200" cy="3416400"/>
          </a:xfrm>
          <a:prstGeom prst="rect">
            <a:avLst/>
          </a:prstGeom>
        </p:spPr>
        <p:txBody>
          <a:bodyPr anchorCtr="0" anchor="t" bIns="94800" lIns="94800" spcFirstLastPara="1" rIns="94800" wrap="square" tIns="94800">
            <a:noAutofit/>
          </a:bodyPr>
          <a:lstStyle>
            <a:lvl1pPr indent="-330200" lvl="0" marL="457200" rtl="0">
              <a:spcBef>
                <a:spcPts val="0"/>
              </a:spcBef>
              <a:spcAft>
                <a:spcPts val="0"/>
              </a:spcAft>
              <a:buSzPts val="1600"/>
              <a:buChar char="●"/>
              <a:defRPr b="0" sz="1600"/>
            </a:lvl1pPr>
            <a:lvl2pPr indent="-323850" lvl="1" marL="914400" rtl="0">
              <a:spcBef>
                <a:spcPts val="1600"/>
              </a:spcBef>
              <a:spcAft>
                <a:spcPts val="0"/>
              </a:spcAft>
              <a:buSzPts val="1500"/>
              <a:buChar char="○"/>
              <a:defRPr/>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23850" lvl="6" marL="3200400" rtl="0">
              <a:spcBef>
                <a:spcPts val="1600"/>
              </a:spcBef>
              <a:spcAft>
                <a:spcPts val="0"/>
              </a:spcAft>
              <a:buSzPts val="1500"/>
              <a:buChar char="●"/>
              <a:defRPr/>
            </a:lvl7pPr>
            <a:lvl8pPr indent="-304800" lvl="7" marL="3657600" rtl="0">
              <a:spcBef>
                <a:spcPts val="1600"/>
              </a:spcBef>
              <a:spcAft>
                <a:spcPts val="0"/>
              </a:spcAft>
              <a:buSzPts val="1200"/>
              <a:buChar char="○"/>
              <a:defRPr b="0" sz="1200"/>
            </a:lvl8pPr>
            <a:lvl9pPr indent="-330200" lvl="8" marL="4114800" rtl="0">
              <a:spcBef>
                <a:spcPts val="1600"/>
              </a:spcBef>
              <a:spcAft>
                <a:spcPts val="1600"/>
              </a:spcAft>
              <a:buSzPts val="1600"/>
              <a:buChar char="■"/>
              <a:defRPr sz="1600"/>
            </a:lvl9pPr>
          </a:lstStyle>
          <a:p/>
        </p:txBody>
      </p:sp>
      <p:sp>
        <p:nvSpPr>
          <p:cNvPr id="93" name="Google Shape;93;p18"/>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descr="Ad Hoc logo" id="94" name="Google Shape;94;p18" title="Ad Hoc logo"/>
          <p:cNvPicPr preferRelativeResize="0"/>
          <p:nvPr/>
        </p:nvPicPr>
        <p:blipFill>
          <a:blip r:embed="rId2">
            <a:alphaModFix/>
          </a:blip>
          <a:stretch>
            <a:fillRect/>
          </a:stretch>
        </p:blipFill>
        <p:spPr>
          <a:xfrm>
            <a:off x="914400" y="4869050"/>
            <a:ext cx="694374" cy="1343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Quote">
  <p:cSld name="CUSTOM_1">
    <p:spTree>
      <p:nvGrpSpPr>
        <p:cNvPr id="95" name="Shape 95"/>
        <p:cNvGrpSpPr/>
        <p:nvPr/>
      </p:nvGrpSpPr>
      <p:grpSpPr>
        <a:xfrm>
          <a:off x="0" y="0"/>
          <a:ext cx="0" cy="0"/>
          <a:chOff x="0" y="0"/>
          <a:chExt cx="0" cy="0"/>
        </a:xfrm>
      </p:grpSpPr>
      <p:sp>
        <p:nvSpPr>
          <p:cNvPr id="96" name="Google Shape;96;p19"/>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chemeClr val="accent1"/>
                </a:solidFill>
                <a:latin typeface="Proxima Nova Semibold"/>
                <a:ea typeface="Proxima Nova Semibold"/>
                <a:cs typeface="Proxima Nova Semibold"/>
                <a:sym typeface="Proxima Nova Semibold"/>
              </a:defRPr>
            </a:lvl1pPr>
            <a:lvl2pPr lvl="1" rtl="0">
              <a:buNone/>
              <a:defRPr>
                <a:solidFill>
                  <a:schemeClr val="accent1"/>
                </a:solidFill>
                <a:latin typeface="Proxima Nova Semibold"/>
                <a:ea typeface="Proxima Nova Semibold"/>
                <a:cs typeface="Proxima Nova Semibold"/>
                <a:sym typeface="Proxima Nova Semibold"/>
              </a:defRPr>
            </a:lvl2pPr>
            <a:lvl3pPr lvl="2" rtl="0">
              <a:buNone/>
              <a:defRPr>
                <a:solidFill>
                  <a:schemeClr val="accent1"/>
                </a:solidFill>
                <a:latin typeface="Proxima Nova Semibold"/>
                <a:ea typeface="Proxima Nova Semibold"/>
                <a:cs typeface="Proxima Nova Semibold"/>
                <a:sym typeface="Proxima Nova Semibold"/>
              </a:defRPr>
            </a:lvl3pPr>
            <a:lvl4pPr lvl="3" rtl="0">
              <a:buNone/>
              <a:defRPr>
                <a:solidFill>
                  <a:schemeClr val="accent1"/>
                </a:solidFill>
                <a:latin typeface="Proxima Nova Semibold"/>
                <a:ea typeface="Proxima Nova Semibold"/>
                <a:cs typeface="Proxima Nova Semibold"/>
                <a:sym typeface="Proxima Nova Semibold"/>
              </a:defRPr>
            </a:lvl4pPr>
            <a:lvl5pPr lvl="4" rtl="0">
              <a:buNone/>
              <a:defRPr>
                <a:solidFill>
                  <a:schemeClr val="accent1"/>
                </a:solidFill>
                <a:latin typeface="Proxima Nova Semibold"/>
                <a:ea typeface="Proxima Nova Semibold"/>
                <a:cs typeface="Proxima Nova Semibold"/>
                <a:sym typeface="Proxima Nova Semibold"/>
              </a:defRPr>
            </a:lvl5pPr>
            <a:lvl6pPr lvl="5" rtl="0">
              <a:buNone/>
              <a:defRPr>
                <a:solidFill>
                  <a:schemeClr val="accent1"/>
                </a:solidFill>
                <a:latin typeface="Proxima Nova Semibold"/>
                <a:ea typeface="Proxima Nova Semibold"/>
                <a:cs typeface="Proxima Nova Semibold"/>
                <a:sym typeface="Proxima Nova Semibold"/>
              </a:defRPr>
            </a:lvl6pPr>
            <a:lvl7pPr lvl="6" rtl="0">
              <a:buNone/>
              <a:defRPr>
                <a:solidFill>
                  <a:schemeClr val="accent1"/>
                </a:solidFill>
                <a:latin typeface="Proxima Nova Semibold"/>
                <a:ea typeface="Proxima Nova Semibold"/>
                <a:cs typeface="Proxima Nova Semibold"/>
                <a:sym typeface="Proxima Nova Semibold"/>
              </a:defRPr>
            </a:lvl7pPr>
            <a:lvl8pPr lvl="7" rtl="0">
              <a:buNone/>
              <a:defRPr>
                <a:solidFill>
                  <a:schemeClr val="accent1"/>
                </a:solidFill>
                <a:latin typeface="Proxima Nova Semibold"/>
                <a:ea typeface="Proxima Nova Semibold"/>
                <a:cs typeface="Proxima Nova Semibold"/>
                <a:sym typeface="Proxima Nova Semibold"/>
              </a:defRPr>
            </a:lvl8pPr>
            <a:lvl9pPr lvl="8" rtl="0">
              <a:buNone/>
              <a:defRPr>
                <a:solidFill>
                  <a:schemeClr val="accent1"/>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9"/>
          <p:cNvSpPr txBox="1"/>
          <p:nvPr>
            <p:ph type="title"/>
          </p:nvPr>
        </p:nvSpPr>
        <p:spPr>
          <a:xfrm>
            <a:off x="1374625" y="1339725"/>
            <a:ext cx="6396000" cy="2219700"/>
          </a:xfrm>
          <a:prstGeom prst="rect">
            <a:avLst/>
          </a:prstGeom>
        </p:spPr>
        <p:txBody>
          <a:bodyPr anchorCtr="0" anchor="t" bIns="94800" lIns="94800" spcFirstLastPara="1" rIns="94800" wrap="square" tIns="94800">
            <a:noAutofit/>
          </a:bodyPr>
          <a:lstStyle>
            <a:lvl1pPr lvl="0" rtl="0">
              <a:spcBef>
                <a:spcPts val="0"/>
              </a:spcBef>
              <a:spcAft>
                <a:spcPts val="0"/>
              </a:spcAft>
              <a:buNone/>
              <a:defRPr>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 name="Google Shape;98;p19"/>
          <p:cNvSpPr txBox="1"/>
          <p:nvPr/>
        </p:nvSpPr>
        <p:spPr>
          <a:xfrm>
            <a:off x="242075" y="891825"/>
            <a:ext cx="4416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DECDB"/>
                </a:solidFill>
                <a:latin typeface="Proxima Nova Extrabold"/>
                <a:ea typeface="Proxima Nova Extrabold"/>
                <a:cs typeface="Proxima Nova Extrabold"/>
                <a:sym typeface="Proxima Nova Extrabold"/>
              </a:rPr>
              <a:t>“</a:t>
            </a:r>
            <a:endParaRPr sz="12000">
              <a:solidFill>
                <a:schemeClr val="accent3"/>
              </a:solidFill>
              <a:latin typeface="Proxima Nova Extrabold"/>
              <a:ea typeface="Proxima Nova Extrabold"/>
              <a:cs typeface="Proxima Nova Extrabold"/>
              <a:sym typeface="Proxima Nova Extrabold"/>
            </a:endParaRPr>
          </a:p>
        </p:txBody>
      </p:sp>
      <p:sp>
        <p:nvSpPr>
          <p:cNvPr id="99" name="Google Shape;99;p19"/>
          <p:cNvSpPr txBox="1"/>
          <p:nvPr/>
        </p:nvSpPr>
        <p:spPr>
          <a:xfrm rot="10800000">
            <a:off x="8337325" y="1965450"/>
            <a:ext cx="4416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DECDB"/>
                </a:solidFill>
                <a:latin typeface="Proxima Nova Extrabold"/>
                <a:ea typeface="Proxima Nova Extrabold"/>
                <a:cs typeface="Proxima Nova Extrabold"/>
                <a:sym typeface="Proxima Nova Extrabold"/>
              </a:rPr>
              <a:t>“</a:t>
            </a:r>
            <a:endParaRPr sz="12000">
              <a:solidFill>
                <a:srgbClr val="CDECDB"/>
              </a:solidFill>
              <a:latin typeface="Proxima Nova Extrabold"/>
              <a:ea typeface="Proxima Nova Extrabold"/>
              <a:cs typeface="Proxima Nova Extrabold"/>
              <a:sym typeface="Proxima Nova Extrabold"/>
            </a:endParaRPr>
          </a:p>
        </p:txBody>
      </p:sp>
      <p:sp>
        <p:nvSpPr>
          <p:cNvPr id="100" name="Google Shape;100;p19"/>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descr="Ad Hoc logo" id="101" name="Google Shape;101;p19" title="Ad Hoc logo"/>
          <p:cNvPicPr preferRelativeResize="0"/>
          <p:nvPr/>
        </p:nvPicPr>
        <p:blipFill>
          <a:blip r:embed="rId2">
            <a:alphaModFix/>
          </a:blip>
          <a:stretch>
            <a:fillRect/>
          </a:stretch>
        </p:blipFill>
        <p:spPr>
          <a:xfrm>
            <a:off x="914400" y="4869050"/>
            <a:ext cx="694374" cy="1343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Quote on gray">
  <p:cSld name="CUSTOM_1_1">
    <p:bg>
      <p:bgPr>
        <a:solidFill>
          <a:srgbClr val="626262"/>
        </a:solidFill>
      </p:bgPr>
    </p:bg>
    <p:spTree>
      <p:nvGrpSpPr>
        <p:cNvPr id="102" name="Shape 102"/>
        <p:cNvGrpSpPr/>
        <p:nvPr/>
      </p:nvGrpSpPr>
      <p:grpSpPr>
        <a:xfrm>
          <a:off x="0" y="0"/>
          <a:ext cx="0" cy="0"/>
          <a:chOff x="0" y="0"/>
          <a:chExt cx="0" cy="0"/>
        </a:xfrm>
      </p:grpSpPr>
      <p:sp>
        <p:nvSpPr>
          <p:cNvPr id="103" name="Google Shape;103;p20"/>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FFFFFF"/>
                </a:solidFill>
                <a:latin typeface="Proxima Nova Semibold"/>
                <a:ea typeface="Proxima Nova Semibold"/>
                <a:cs typeface="Proxima Nova Semibold"/>
                <a:sym typeface="Proxima Nova Semibold"/>
              </a:defRPr>
            </a:lvl1pPr>
            <a:lvl2pPr lvl="1" rtl="0">
              <a:buNone/>
              <a:defRPr>
                <a:solidFill>
                  <a:srgbClr val="FFFFFF"/>
                </a:solidFill>
                <a:latin typeface="Proxima Nova Semibold"/>
                <a:ea typeface="Proxima Nova Semibold"/>
                <a:cs typeface="Proxima Nova Semibold"/>
                <a:sym typeface="Proxima Nova Semibold"/>
              </a:defRPr>
            </a:lvl2pPr>
            <a:lvl3pPr lvl="2" rtl="0">
              <a:buNone/>
              <a:defRPr>
                <a:solidFill>
                  <a:srgbClr val="FFFFFF"/>
                </a:solidFill>
                <a:latin typeface="Proxima Nova Semibold"/>
                <a:ea typeface="Proxima Nova Semibold"/>
                <a:cs typeface="Proxima Nova Semibold"/>
                <a:sym typeface="Proxima Nova Semibold"/>
              </a:defRPr>
            </a:lvl3pPr>
            <a:lvl4pPr lvl="3" rtl="0">
              <a:buNone/>
              <a:defRPr>
                <a:solidFill>
                  <a:srgbClr val="FFFFFF"/>
                </a:solidFill>
                <a:latin typeface="Proxima Nova Semibold"/>
                <a:ea typeface="Proxima Nova Semibold"/>
                <a:cs typeface="Proxima Nova Semibold"/>
                <a:sym typeface="Proxima Nova Semibold"/>
              </a:defRPr>
            </a:lvl4pPr>
            <a:lvl5pPr lvl="4" rtl="0">
              <a:buNone/>
              <a:defRPr>
                <a:solidFill>
                  <a:srgbClr val="FFFFFF"/>
                </a:solidFill>
                <a:latin typeface="Proxima Nova Semibold"/>
                <a:ea typeface="Proxima Nova Semibold"/>
                <a:cs typeface="Proxima Nova Semibold"/>
                <a:sym typeface="Proxima Nova Semibold"/>
              </a:defRPr>
            </a:lvl5pPr>
            <a:lvl6pPr lvl="5" rtl="0">
              <a:buNone/>
              <a:defRPr>
                <a:solidFill>
                  <a:srgbClr val="FFFFFF"/>
                </a:solidFill>
                <a:latin typeface="Proxima Nova Semibold"/>
                <a:ea typeface="Proxima Nova Semibold"/>
                <a:cs typeface="Proxima Nova Semibold"/>
                <a:sym typeface="Proxima Nova Semibold"/>
              </a:defRPr>
            </a:lvl6pPr>
            <a:lvl7pPr lvl="6" rtl="0">
              <a:buNone/>
              <a:defRPr>
                <a:solidFill>
                  <a:srgbClr val="FFFFFF"/>
                </a:solidFill>
                <a:latin typeface="Proxima Nova Semibold"/>
                <a:ea typeface="Proxima Nova Semibold"/>
                <a:cs typeface="Proxima Nova Semibold"/>
                <a:sym typeface="Proxima Nova Semibold"/>
              </a:defRPr>
            </a:lvl7pPr>
            <a:lvl8pPr lvl="7" rtl="0">
              <a:buNone/>
              <a:defRPr>
                <a:solidFill>
                  <a:srgbClr val="FFFFFF"/>
                </a:solidFill>
                <a:latin typeface="Proxima Nova Semibold"/>
                <a:ea typeface="Proxima Nova Semibold"/>
                <a:cs typeface="Proxima Nova Semibold"/>
                <a:sym typeface="Proxima Nova Semibold"/>
              </a:defRPr>
            </a:lvl8pPr>
            <a:lvl9pPr lvl="8" rtl="0">
              <a:buNone/>
              <a:defRPr>
                <a:solidFill>
                  <a:srgbClr val="FFFFFF"/>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20"/>
          <p:cNvSpPr txBox="1"/>
          <p:nvPr>
            <p:ph type="title"/>
          </p:nvPr>
        </p:nvSpPr>
        <p:spPr>
          <a:xfrm>
            <a:off x="1374625" y="1339725"/>
            <a:ext cx="6396000" cy="2219700"/>
          </a:xfrm>
          <a:prstGeom prst="rect">
            <a:avLst/>
          </a:prstGeom>
        </p:spPr>
        <p:txBody>
          <a:bodyPr anchorCtr="0" anchor="t" bIns="94800" lIns="94800" spcFirstLastPara="1" rIns="94800" wrap="square" tIns="94800">
            <a:noAutofit/>
          </a:bodyPr>
          <a:lstStyle>
            <a:lvl1pPr lvl="0" rtl="0">
              <a:spcBef>
                <a:spcPts val="0"/>
              </a:spcBef>
              <a:spcAft>
                <a:spcPts val="0"/>
              </a:spcAft>
              <a:buNone/>
              <a:defRPr>
                <a:solidFill>
                  <a:srgbClr val="F9F9F9"/>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5" name="Google Shape;105;p20"/>
          <p:cNvSpPr txBox="1"/>
          <p:nvPr/>
        </p:nvSpPr>
        <p:spPr>
          <a:xfrm>
            <a:off x="242075" y="891825"/>
            <a:ext cx="4416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chemeClr val="accent3"/>
                </a:solidFill>
                <a:latin typeface="Proxima Nova Extrabold"/>
                <a:ea typeface="Proxima Nova Extrabold"/>
                <a:cs typeface="Proxima Nova Extrabold"/>
                <a:sym typeface="Proxima Nova Extrabold"/>
              </a:rPr>
              <a:t>“</a:t>
            </a:r>
            <a:endParaRPr sz="12000">
              <a:solidFill>
                <a:schemeClr val="accent3"/>
              </a:solidFill>
              <a:latin typeface="Proxima Nova Extrabold"/>
              <a:ea typeface="Proxima Nova Extrabold"/>
              <a:cs typeface="Proxima Nova Extrabold"/>
              <a:sym typeface="Proxima Nova Extrabold"/>
            </a:endParaRPr>
          </a:p>
        </p:txBody>
      </p:sp>
      <p:sp>
        <p:nvSpPr>
          <p:cNvPr id="106" name="Google Shape;106;p20"/>
          <p:cNvSpPr txBox="1"/>
          <p:nvPr/>
        </p:nvSpPr>
        <p:spPr>
          <a:xfrm rot="10800000">
            <a:off x="8337325" y="1965450"/>
            <a:ext cx="4416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chemeClr val="accent3"/>
                </a:solidFill>
                <a:latin typeface="Proxima Nova Extrabold"/>
                <a:ea typeface="Proxima Nova Extrabold"/>
                <a:cs typeface="Proxima Nova Extrabold"/>
                <a:sym typeface="Proxima Nova Extrabold"/>
              </a:rPr>
              <a:t>“</a:t>
            </a:r>
            <a:endParaRPr sz="12000">
              <a:solidFill>
                <a:schemeClr val="accent3"/>
              </a:solidFill>
              <a:latin typeface="Proxima Nova Extrabold"/>
              <a:ea typeface="Proxima Nova Extrabold"/>
              <a:cs typeface="Proxima Nova Extrabold"/>
              <a:sym typeface="Proxima Nova Extrabold"/>
            </a:endParaRPr>
          </a:p>
        </p:txBody>
      </p:sp>
      <p:sp>
        <p:nvSpPr>
          <p:cNvPr id="107" name="Google Shape;107;p20"/>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descr="Ad Hoc logo" id="108" name="Google Shape;108;p20" title="Ad Hoc logo"/>
          <p:cNvPicPr preferRelativeResize="0"/>
          <p:nvPr/>
        </p:nvPicPr>
        <p:blipFill>
          <a:blip r:embed="rId2">
            <a:alphaModFix/>
          </a:blip>
          <a:stretch>
            <a:fillRect/>
          </a:stretch>
        </p:blipFill>
        <p:spPr>
          <a:xfrm>
            <a:off x="914400" y="4869051"/>
            <a:ext cx="694414" cy="1343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sp>
        <p:nvSpPr>
          <p:cNvPr id="110" name="Google Shape;110;p21"/>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chemeClr val="accent1"/>
                </a:solidFill>
                <a:latin typeface="Proxima Nova Semibold"/>
                <a:ea typeface="Proxima Nova Semibold"/>
                <a:cs typeface="Proxima Nova Semibold"/>
                <a:sym typeface="Proxima Nova Semibold"/>
              </a:defRPr>
            </a:lvl1pPr>
            <a:lvl2pPr lvl="1" rtl="0">
              <a:buNone/>
              <a:defRPr>
                <a:solidFill>
                  <a:schemeClr val="accent1"/>
                </a:solidFill>
                <a:latin typeface="Proxima Nova Semibold"/>
                <a:ea typeface="Proxima Nova Semibold"/>
                <a:cs typeface="Proxima Nova Semibold"/>
                <a:sym typeface="Proxima Nova Semibold"/>
              </a:defRPr>
            </a:lvl2pPr>
            <a:lvl3pPr lvl="2" rtl="0">
              <a:buNone/>
              <a:defRPr>
                <a:solidFill>
                  <a:schemeClr val="accent1"/>
                </a:solidFill>
                <a:latin typeface="Proxima Nova Semibold"/>
                <a:ea typeface="Proxima Nova Semibold"/>
                <a:cs typeface="Proxima Nova Semibold"/>
                <a:sym typeface="Proxima Nova Semibold"/>
              </a:defRPr>
            </a:lvl3pPr>
            <a:lvl4pPr lvl="3" rtl="0">
              <a:buNone/>
              <a:defRPr>
                <a:solidFill>
                  <a:schemeClr val="accent1"/>
                </a:solidFill>
                <a:latin typeface="Proxima Nova Semibold"/>
                <a:ea typeface="Proxima Nova Semibold"/>
                <a:cs typeface="Proxima Nova Semibold"/>
                <a:sym typeface="Proxima Nova Semibold"/>
              </a:defRPr>
            </a:lvl4pPr>
            <a:lvl5pPr lvl="4" rtl="0">
              <a:buNone/>
              <a:defRPr>
                <a:solidFill>
                  <a:schemeClr val="accent1"/>
                </a:solidFill>
                <a:latin typeface="Proxima Nova Semibold"/>
                <a:ea typeface="Proxima Nova Semibold"/>
                <a:cs typeface="Proxima Nova Semibold"/>
                <a:sym typeface="Proxima Nova Semibold"/>
              </a:defRPr>
            </a:lvl5pPr>
            <a:lvl6pPr lvl="5" rtl="0">
              <a:buNone/>
              <a:defRPr>
                <a:solidFill>
                  <a:schemeClr val="accent1"/>
                </a:solidFill>
                <a:latin typeface="Proxima Nova Semibold"/>
                <a:ea typeface="Proxima Nova Semibold"/>
                <a:cs typeface="Proxima Nova Semibold"/>
                <a:sym typeface="Proxima Nova Semibold"/>
              </a:defRPr>
            </a:lvl6pPr>
            <a:lvl7pPr lvl="6" rtl="0">
              <a:buNone/>
              <a:defRPr>
                <a:solidFill>
                  <a:schemeClr val="accent1"/>
                </a:solidFill>
                <a:latin typeface="Proxima Nova Semibold"/>
                <a:ea typeface="Proxima Nova Semibold"/>
                <a:cs typeface="Proxima Nova Semibold"/>
                <a:sym typeface="Proxima Nova Semibold"/>
              </a:defRPr>
            </a:lvl7pPr>
            <a:lvl8pPr lvl="7" rtl="0">
              <a:buNone/>
              <a:defRPr>
                <a:solidFill>
                  <a:schemeClr val="accent1"/>
                </a:solidFill>
                <a:latin typeface="Proxima Nova Semibold"/>
                <a:ea typeface="Proxima Nova Semibold"/>
                <a:cs typeface="Proxima Nova Semibold"/>
                <a:sym typeface="Proxima Nova Semibold"/>
              </a:defRPr>
            </a:lvl8pPr>
            <a:lvl9pPr lvl="8" rtl="0">
              <a:buNone/>
              <a:defRPr>
                <a:solidFill>
                  <a:schemeClr val="accent1"/>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1"/>
          <p:cNvSpPr txBox="1"/>
          <p:nvPr>
            <p:ph type="title"/>
          </p:nvPr>
        </p:nvSpPr>
        <p:spPr>
          <a:xfrm>
            <a:off x="914400" y="450150"/>
            <a:ext cx="7315200" cy="3550800"/>
          </a:xfrm>
          <a:prstGeom prst="rect">
            <a:avLst/>
          </a:prstGeom>
        </p:spPr>
        <p:txBody>
          <a:bodyPr anchorCtr="0" anchor="ctr" bIns="94800" lIns="94800" spcFirstLastPara="1" rIns="94800" wrap="square" tIns="94800">
            <a:noAutofit/>
          </a:bodyPr>
          <a:lstStyle>
            <a:lvl1pPr lvl="0" rtl="0">
              <a:spcBef>
                <a:spcPts val="0"/>
              </a:spcBef>
              <a:spcAft>
                <a:spcPts val="0"/>
              </a:spcAft>
              <a:buClr>
                <a:srgbClr val="434343"/>
              </a:buClr>
              <a:buSzPts val="3000"/>
              <a:buFont typeface="Proxima Nova Extrabold"/>
              <a:buNone/>
              <a:defRPr sz="3000">
                <a:solidFill>
                  <a:srgbClr val="434343"/>
                </a:solidFill>
                <a:latin typeface="Proxima Nova Extrabold"/>
                <a:ea typeface="Proxima Nova Extrabold"/>
                <a:cs typeface="Proxima Nova Extrabold"/>
                <a:sym typeface="Proxima Nova Extrabold"/>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12" name="Google Shape;112;p21"/>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descr="Ad Hoc logo" id="113" name="Google Shape;113;p21" title="Ad Hoc logo"/>
          <p:cNvPicPr preferRelativeResize="0"/>
          <p:nvPr/>
        </p:nvPicPr>
        <p:blipFill>
          <a:blip r:embed="rId2">
            <a:alphaModFix/>
          </a:blip>
          <a:stretch>
            <a:fillRect/>
          </a:stretch>
        </p:blipFill>
        <p:spPr>
          <a:xfrm>
            <a:off x="914400" y="4869050"/>
            <a:ext cx="694374" cy="1343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118762"/>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on gray">
  <p:cSld name="MAIN_POINT_1">
    <p:bg>
      <p:bgPr>
        <a:solidFill>
          <a:srgbClr val="626262"/>
        </a:solidFill>
      </p:bgPr>
    </p:bg>
    <p:spTree>
      <p:nvGrpSpPr>
        <p:cNvPr id="114" name="Shape 114"/>
        <p:cNvGrpSpPr/>
        <p:nvPr/>
      </p:nvGrpSpPr>
      <p:grpSpPr>
        <a:xfrm>
          <a:off x="0" y="0"/>
          <a:ext cx="0" cy="0"/>
          <a:chOff x="0" y="0"/>
          <a:chExt cx="0" cy="0"/>
        </a:xfrm>
      </p:grpSpPr>
      <p:sp>
        <p:nvSpPr>
          <p:cNvPr id="115" name="Google Shape;115;p22"/>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FFFFFF"/>
                </a:solidFill>
                <a:latin typeface="Proxima Nova Semibold"/>
                <a:ea typeface="Proxima Nova Semibold"/>
                <a:cs typeface="Proxima Nova Semibold"/>
                <a:sym typeface="Proxima Nova Semibold"/>
              </a:defRPr>
            </a:lvl1pPr>
            <a:lvl2pPr lvl="1" rtl="0">
              <a:buNone/>
              <a:defRPr>
                <a:solidFill>
                  <a:srgbClr val="FFFFFF"/>
                </a:solidFill>
                <a:latin typeface="Proxima Nova Semibold"/>
                <a:ea typeface="Proxima Nova Semibold"/>
                <a:cs typeface="Proxima Nova Semibold"/>
                <a:sym typeface="Proxima Nova Semibold"/>
              </a:defRPr>
            </a:lvl2pPr>
            <a:lvl3pPr lvl="2" rtl="0">
              <a:buNone/>
              <a:defRPr>
                <a:solidFill>
                  <a:srgbClr val="FFFFFF"/>
                </a:solidFill>
                <a:latin typeface="Proxima Nova Semibold"/>
                <a:ea typeface="Proxima Nova Semibold"/>
                <a:cs typeface="Proxima Nova Semibold"/>
                <a:sym typeface="Proxima Nova Semibold"/>
              </a:defRPr>
            </a:lvl3pPr>
            <a:lvl4pPr lvl="3" rtl="0">
              <a:buNone/>
              <a:defRPr>
                <a:solidFill>
                  <a:srgbClr val="FFFFFF"/>
                </a:solidFill>
                <a:latin typeface="Proxima Nova Semibold"/>
                <a:ea typeface="Proxima Nova Semibold"/>
                <a:cs typeface="Proxima Nova Semibold"/>
                <a:sym typeface="Proxima Nova Semibold"/>
              </a:defRPr>
            </a:lvl4pPr>
            <a:lvl5pPr lvl="4" rtl="0">
              <a:buNone/>
              <a:defRPr>
                <a:solidFill>
                  <a:srgbClr val="FFFFFF"/>
                </a:solidFill>
                <a:latin typeface="Proxima Nova Semibold"/>
                <a:ea typeface="Proxima Nova Semibold"/>
                <a:cs typeface="Proxima Nova Semibold"/>
                <a:sym typeface="Proxima Nova Semibold"/>
              </a:defRPr>
            </a:lvl5pPr>
            <a:lvl6pPr lvl="5" rtl="0">
              <a:buNone/>
              <a:defRPr>
                <a:solidFill>
                  <a:srgbClr val="FFFFFF"/>
                </a:solidFill>
                <a:latin typeface="Proxima Nova Semibold"/>
                <a:ea typeface="Proxima Nova Semibold"/>
                <a:cs typeface="Proxima Nova Semibold"/>
                <a:sym typeface="Proxima Nova Semibold"/>
              </a:defRPr>
            </a:lvl6pPr>
            <a:lvl7pPr lvl="6" rtl="0">
              <a:buNone/>
              <a:defRPr>
                <a:solidFill>
                  <a:srgbClr val="FFFFFF"/>
                </a:solidFill>
                <a:latin typeface="Proxima Nova Semibold"/>
                <a:ea typeface="Proxima Nova Semibold"/>
                <a:cs typeface="Proxima Nova Semibold"/>
                <a:sym typeface="Proxima Nova Semibold"/>
              </a:defRPr>
            </a:lvl7pPr>
            <a:lvl8pPr lvl="7" rtl="0">
              <a:buNone/>
              <a:defRPr>
                <a:solidFill>
                  <a:srgbClr val="FFFFFF"/>
                </a:solidFill>
                <a:latin typeface="Proxima Nova Semibold"/>
                <a:ea typeface="Proxima Nova Semibold"/>
                <a:cs typeface="Proxima Nova Semibold"/>
                <a:sym typeface="Proxima Nova Semibold"/>
              </a:defRPr>
            </a:lvl8pPr>
            <a:lvl9pPr lvl="8" rtl="0">
              <a:buNone/>
              <a:defRPr>
                <a:solidFill>
                  <a:srgbClr val="FFFFFF"/>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22"/>
          <p:cNvSpPr txBox="1"/>
          <p:nvPr>
            <p:ph type="title"/>
          </p:nvPr>
        </p:nvSpPr>
        <p:spPr>
          <a:xfrm>
            <a:off x="914400" y="450150"/>
            <a:ext cx="7315200" cy="3550800"/>
          </a:xfrm>
          <a:prstGeom prst="rect">
            <a:avLst/>
          </a:prstGeom>
        </p:spPr>
        <p:txBody>
          <a:bodyPr anchorCtr="0" anchor="ctr" bIns="94800" lIns="94800" spcFirstLastPara="1" rIns="94800" wrap="square" tIns="94800">
            <a:noAutofit/>
          </a:bodyPr>
          <a:lstStyle>
            <a:lvl1pPr lvl="0" rtl="0">
              <a:spcBef>
                <a:spcPts val="0"/>
              </a:spcBef>
              <a:spcAft>
                <a:spcPts val="0"/>
              </a:spcAft>
              <a:buClr>
                <a:srgbClr val="FFFFFF"/>
              </a:buClr>
              <a:buSzPts val="3000"/>
              <a:buFont typeface="Proxima Nova Extrabold"/>
              <a:buNone/>
              <a:defRPr sz="3000">
                <a:solidFill>
                  <a:srgbClr val="FFFFFF"/>
                </a:solidFill>
                <a:latin typeface="Proxima Nova Extrabold"/>
                <a:ea typeface="Proxima Nova Extrabold"/>
                <a:cs typeface="Proxima Nova Extrabold"/>
                <a:sym typeface="Proxima Nova Extrabold"/>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17" name="Google Shape;117;p22"/>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descr="Ad Hoc logo" id="118" name="Google Shape;118;p22" title="Ad Hoc logo"/>
          <p:cNvPicPr preferRelativeResize="0"/>
          <p:nvPr/>
        </p:nvPicPr>
        <p:blipFill>
          <a:blip r:embed="rId2">
            <a:alphaModFix/>
          </a:blip>
          <a:stretch>
            <a:fillRect/>
          </a:stretch>
        </p:blipFill>
        <p:spPr>
          <a:xfrm>
            <a:off x="914400" y="4869051"/>
            <a:ext cx="694414" cy="1343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9" name="Shape 119"/>
        <p:cNvGrpSpPr/>
        <p:nvPr/>
      </p:nvGrpSpPr>
      <p:grpSpPr>
        <a:xfrm>
          <a:off x="0" y="0"/>
          <a:ext cx="0" cy="0"/>
          <a:chOff x="0" y="0"/>
          <a:chExt cx="0" cy="0"/>
        </a:xfrm>
      </p:grpSpPr>
      <p:sp>
        <p:nvSpPr>
          <p:cNvPr id="120" name="Google Shape;120;p23"/>
          <p:cNvSpPr/>
          <p:nvPr/>
        </p:nvSpPr>
        <p:spPr>
          <a:xfrm>
            <a:off x="4572000" y="-125"/>
            <a:ext cx="4572000" cy="51435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
        <p:nvSpPr>
          <p:cNvPr id="121" name="Google Shape;121;p23"/>
          <p:cNvSpPr txBox="1"/>
          <p:nvPr>
            <p:ph type="title"/>
          </p:nvPr>
        </p:nvSpPr>
        <p:spPr>
          <a:xfrm>
            <a:off x="914400" y="957125"/>
            <a:ext cx="3396300" cy="1482300"/>
          </a:xfrm>
          <a:prstGeom prst="rect">
            <a:avLst/>
          </a:prstGeom>
        </p:spPr>
        <p:txBody>
          <a:bodyPr anchorCtr="0" anchor="b" bIns="94800" lIns="94800" spcFirstLastPara="1" rIns="94800" wrap="square" tIns="9480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700"/>
              <a:buNone/>
              <a:defRPr sz="3700">
                <a:solidFill>
                  <a:schemeClr val="accent1"/>
                </a:solidFill>
              </a:defRPr>
            </a:lvl2pPr>
            <a:lvl3pPr lvl="2" rtl="0">
              <a:spcBef>
                <a:spcPts val="0"/>
              </a:spcBef>
              <a:spcAft>
                <a:spcPts val="0"/>
              </a:spcAft>
              <a:buClr>
                <a:schemeClr val="accent1"/>
              </a:buClr>
              <a:buSzPts val="3700"/>
              <a:buNone/>
              <a:defRPr sz="3700">
                <a:solidFill>
                  <a:schemeClr val="accent1"/>
                </a:solidFill>
              </a:defRPr>
            </a:lvl3pPr>
            <a:lvl4pPr lvl="3" rtl="0">
              <a:spcBef>
                <a:spcPts val="0"/>
              </a:spcBef>
              <a:spcAft>
                <a:spcPts val="0"/>
              </a:spcAft>
              <a:buClr>
                <a:schemeClr val="accent1"/>
              </a:buClr>
              <a:buSzPts val="3700"/>
              <a:buNone/>
              <a:defRPr sz="3700">
                <a:solidFill>
                  <a:schemeClr val="accent1"/>
                </a:solidFill>
              </a:defRPr>
            </a:lvl4pPr>
            <a:lvl5pPr lvl="4" rtl="0">
              <a:spcBef>
                <a:spcPts val="0"/>
              </a:spcBef>
              <a:spcAft>
                <a:spcPts val="0"/>
              </a:spcAft>
              <a:buClr>
                <a:schemeClr val="accent1"/>
              </a:buClr>
              <a:buSzPts val="3700"/>
              <a:buNone/>
              <a:defRPr sz="3700">
                <a:solidFill>
                  <a:schemeClr val="accent1"/>
                </a:solidFill>
              </a:defRPr>
            </a:lvl5pPr>
            <a:lvl6pPr lvl="5" rtl="0">
              <a:spcBef>
                <a:spcPts val="0"/>
              </a:spcBef>
              <a:spcAft>
                <a:spcPts val="0"/>
              </a:spcAft>
              <a:buClr>
                <a:schemeClr val="accent1"/>
              </a:buClr>
              <a:buSzPts val="3700"/>
              <a:buNone/>
              <a:defRPr sz="3700">
                <a:solidFill>
                  <a:schemeClr val="accent1"/>
                </a:solidFill>
              </a:defRPr>
            </a:lvl6pPr>
            <a:lvl7pPr lvl="6" rtl="0">
              <a:spcBef>
                <a:spcPts val="0"/>
              </a:spcBef>
              <a:spcAft>
                <a:spcPts val="0"/>
              </a:spcAft>
              <a:buClr>
                <a:schemeClr val="accent1"/>
              </a:buClr>
              <a:buSzPts val="3700"/>
              <a:buNone/>
              <a:defRPr sz="3700">
                <a:solidFill>
                  <a:schemeClr val="accent1"/>
                </a:solidFill>
              </a:defRPr>
            </a:lvl7pPr>
            <a:lvl8pPr lvl="7" rtl="0">
              <a:spcBef>
                <a:spcPts val="0"/>
              </a:spcBef>
              <a:spcAft>
                <a:spcPts val="0"/>
              </a:spcAft>
              <a:buClr>
                <a:schemeClr val="accent1"/>
              </a:buClr>
              <a:buSzPts val="3700"/>
              <a:buNone/>
              <a:defRPr sz="3700">
                <a:solidFill>
                  <a:schemeClr val="accent1"/>
                </a:solidFill>
              </a:defRPr>
            </a:lvl8pPr>
            <a:lvl9pPr lvl="8" rtl="0">
              <a:spcBef>
                <a:spcPts val="0"/>
              </a:spcBef>
              <a:spcAft>
                <a:spcPts val="0"/>
              </a:spcAft>
              <a:buClr>
                <a:schemeClr val="accent1"/>
              </a:buClr>
              <a:buSzPts val="3700"/>
              <a:buNone/>
              <a:defRPr sz="3700">
                <a:solidFill>
                  <a:schemeClr val="accent1"/>
                </a:solidFill>
              </a:defRPr>
            </a:lvl9pPr>
          </a:lstStyle>
          <a:p/>
        </p:txBody>
      </p:sp>
      <p:sp>
        <p:nvSpPr>
          <p:cNvPr id="122" name="Google Shape;122;p23"/>
          <p:cNvSpPr txBox="1"/>
          <p:nvPr>
            <p:ph idx="1" type="subTitle"/>
          </p:nvPr>
        </p:nvSpPr>
        <p:spPr>
          <a:xfrm>
            <a:off x="914400" y="2439425"/>
            <a:ext cx="3396300" cy="1235100"/>
          </a:xfrm>
          <a:prstGeom prst="rect">
            <a:avLst/>
          </a:prstGeom>
        </p:spPr>
        <p:txBody>
          <a:bodyPr anchorCtr="0" anchor="t" bIns="94800" lIns="94800" spcFirstLastPara="1" rIns="94800" wrap="square" tIns="94800">
            <a:noAutofit/>
          </a:bodyPr>
          <a:lstStyle>
            <a:lvl1pPr lvl="0" rtl="0">
              <a:lnSpc>
                <a:spcPct val="100000"/>
              </a:lnSpc>
              <a:spcBef>
                <a:spcPts val="0"/>
              </a:spcBef>
              <a:spcAft>
                <a:spcPts val="0"/>
              </a:spcAft>
              <a:buClr>
                <a:srgbClr val="434343"/>
              </a:buClr>
              <a:buSzPts val="1800"/>
              <a:buNone/>
              <a:defRPr b="0" sz="1800">
                <a:solidFill>
                  <a:srgbClr val="434343"/>
                </a:solidFill>
              </a:defRPr>
            </a:lvl1pPr>
            <a:lvl2pPr lvl="1" rtl="0">
              <a:lnSpc>
                <a:spcPct val="100000"/>
              </a:lnSpc>
              <a:spcBef>
                <a:spcPts val="0"/>
              </a:spcBef>
              <a:spcAft>
                <a:spcPts val="0"/>
              </a:spcAft>
              <a:buClr>
                <a:srgbClr val="434343"/>
              </a:buClr>
              <a:buSzPts val="1900"/>
              <a:buNone/>
              <a:defRPr sz="1900">
                <a:solidFill>
                  <a:srgbClr val="434343"/>
                </a:solidFill>
              </a:defRPr>
            </a:lvl2pPr>
            <a:lvl3pPr lvl="2" rtl="0">
              <a:lnSpc>
                <a:spcPct val="100000"/>
              </a:lnSpc>
              <a:spcBef>
                <a:spcPts val="0"/>
              </a:spcBef>
              <a:spcAft>
                <a:spcPts val="0"/>
              </a:spcAft>
              <a:buClr>
                <a:srgbClr val="434343"/>
              </a:buClr>
              <a:buSzPts val="1900"/>
              <a:buFont typeface="Proxima Nova"/>
              <a:buNone/>
              <a:defRPr sz="1900">
                <a:solidFill>
                  <a:srgbClr val="434343"/>
                </a:solidFill>
                <a:latin typeface="Proxima Nova"/>
                <a:ea typeface="Proxima Nova"/>
                <a:cs typeface="Proxima Nova"/>
                <a:sym typeface="Proxima Nova"/>
              </a:defRPr>
            </a:lvl3pPr>
            <a:lvl4pPr lvl="3" rtl="0">
              <a:lnSpc>
                <a:spcPct val="100000"/>
              </a:lnSpc>
              <a:spcBef>
                <a:spcPts val="0"/>
              </a:spcBef>
              <a:spcAft>
                <a:spcPts val="0"/>
              </a:spcAft>
              <a:buClr>
                <a:srgbClr val="434343"/>
              </a:buClr>
              <a:buSzPts val="1900"/>
              <a:buNone/>
              <a:defRPr sz="1900">
                <a:solidFill>
                  <a:srgbClr val="434343"/>
                </a:solidFill>
              </a:defRPr>
            </a:lvl4pPr>
            <a:lvl5pPr lvl="4" rtl="0">
              <a:lnSpc>
                <a:spcPct val="100000"/>
              </a:lnSpc>
              <a:spcBef>
                <a:spcPts val="0"/>
              </a:spcBef>
              <a:spcAft>
                <a:spcPts val="0"/>
              </a:spcAft>
              <a:buClr>
                <a:srgbClr val="434343"/>
              </a:buClr>
              <a:buSzPts val="1900"/>
              <a:buNone/>
              <a:defRPr sz="1900">
                <a:solidFill>
                  <a:srgbClr val="434343"/>
                </a:solidFill>
              </a:defRPr>
            </a:lvl5pPr>
            <a:lvl6pPr lvl="5" rtl="0">
              <a:lnSpc>
                <a:spcPct val="100000"/>
              </a:lnSpc>
              <a:spcBef>
                <a:spcPts val="0"/>
              </a:spcBef>
              <a:spcAft>
                <a:spcPts val="0"/>
              </a:spcAft>
              <a:buClr>
                <a:srgbClr val="434343"/>
              </a:buClr>
              <a:buSzPts val="1900"/>
              <a:buNone/>
              <a:defRPr sz="1900">
                <a:solidFill>
                  <a:srgbClr val="434343"/>
                </a:solidFill>
              </a:defRPr>
            </a:lvl6pPr>
            <a:lvl7pPr lvl="6" rtl="0">
              <a:lnSpc>
                <a:spcPct val="100000"/>
              </a:lnSpc>
              <a:spcBef>
                <a:spcPts val="0"/>
              </a:spcBef>
              <a:spcAft>
                <a:spcPts val="0"/>
              </a:spcAft>
              <a:buClr>
                <a:srgbClr val="434343"/>
              </a:buClr>
              <a:buSzPts val="1900"/>
              <a:buFont typeface="Proxima Nova"/>
              <a:buNone/>
              <a:defRPr sz="1900">
                <a:solidFill>
                  <a:srgbClr val="434343"/>
                </a:solidFill>
                <a:latin typeface="Proxima Nova"/>
                <a:ea typeface="Proxima Nova"/>
                <a:cs typeface="Proxima Nova"/>
                <a:sym typeface="Proxima Nova"/>
              </a:defRPr>
            </a:lvl7pPr>
            <a:lvl8pPr lvl="7" rtl="0">
              <a:lnSpc>
                <a:spcPct val="100000"/>
              </a:lnSpc>
              <a:spcBef>
                <a:spcPts val="0"/>
              </a:spcBef>
              <a:spcAft>
                <a:spcPts val="0"/>
              </a:spcAft>
              <a:buClr>
                <a:srgbClr val="434343"/>
              </a:buClr>
              <a:buSzPts val="1900"/>
              <a:buNone/>
              <a:defRPr b="0" sz="1900">
                <a:solidFill>
                  <a:srgbClr val="434343"/>
                </a:solidFill>
              </a:defRPr>
            </a:lvl8pPr>
            <a:lvl9pPr lvl="8" rtl="0">
              <a:lnSpc>
                <a:spcPct val="100000"/>
              </a:lnSpc>
              <a:spcBef>
                <a:spcPts val="0"/>
              </a:spcBef>
              <a:spcAft>
                <a:spcPts val="0"/>
              </a:spcAft>
              <a:buClr>
                <a:srgbClr val="434343"/>
              </a:buClr>
              <a:buSzPts val="1900"/>
              <a:buNone/>
              <a:defRPr sz="1900">
                <a:solidFill>
                  <a:srgbClr val="434343"/>
                </a:solidFill>
              </a:defRPr>
            </a:lvl9pPr>
          </a:lstStyle>
          <a:p/>
        </p:txBody>
      </p:sp>
      <p:sp>
        <p:nvSpPr>
          <p:cNvPr id="123" name="Google Shape;123;p23"/>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descr="Ad Hoc logo" id="124" name="Google Shape;124;p23" title="Ad Hoc logo"/>
          <p:cNvPicPr preferRelativeResize="0"/>
          <p:nvPr/>
        </p:nvPicPr>
        <p:blipFill>
          <a:blip r:embed="rId2">
            <a:alphaModFix/>
          </a:blip>
          <a:stretch>
            <a:fillRect/>
          </a:stretch>
        </p:blipFill>
        <p:spPr>
          <a:xfrm>
            <a:off x="914400" y="4869050"/>
            <a:ext cx="694374" cy="1343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SECTION_TITLE_AND_DESCRIPTION_1">
    <p:spTree>
      <p:nvGrpSpPr>
        <p:cNvPr id="125" name="Shape 125"/>
        <p:cNvGrpSpPr/>
        <p:nvPr/>
      </p:nvGrpSpPr>
      <p:grpSpPr>
        <a:xfrm>
          <a:off x="0" y="0"/>
          <a:ext cx="0" cy="0"/>
          <a:chOff x="0" y="0"/>
          <a:chExt cx="0" cy="0"/>
        </a:xfrm>
      </p:grpSpPr>
      <p:sp>
        <p:nvSpPr>
          <p:cNvPr id="126" name="Google Shape;126;p24"/>
          <p:cNvSpPr/>
          <p:nvPr/>
        </p:nvSpPr>
        <p:spPr>
          <a:xfrm>
            <a:off x="4572000" y="-125"/>
            <a:ext cx="4572000" cy="5143500"/>
          </a:xfrm>
          <a:prstGeom prst="rect">
            <a:avLst/>
          </a:prstGeom>
          <a:solidFill>
            <a:srgbClr val="F3F3F3"/>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
        <p:nvSpPr>
          <p:cNvPr id="127" name="Google Shape;127;p24"/>
          <p:cNvSpPr txBox="1"/>
          <p:nvPr>
            <p:ph type="title"/>
          </p:nvPr>
        </p:nvSpPr>
        <p:spPr>
          <a:xfrm>
            <a:off x="914400" y="957125"/>
            <a:ext cx="3396300" cy="1482300"/>
          </a:xfrm>
          <a:prstGeom prst="rect">
            <a:avLst/>
          </a:prstGeom>
        </p:spPr>
        <p:txBody>
          <a:bodyPr anchorCtr="0" anchor="b" bIns="94800" lIns="94800" spcFirstLastPara="1" rIns="94800" wrap="square" tIns="9480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700"/>
              <a:buNone/>
              <a:defRPr sz="3700">
                <a:solidFill>
                  <a:schemeClr val="accent1"/>
                </a:solidFill>
              </a:defRPr>
            </a:lvl2pPr>
            <a:lvl3pPr lvl="2" rtl="0">
              <a:spcBef>
                <a:spcPts val="0"/>
              </a:spcBef>
              <a:spcAft>
                <a:spcPts val="0"/>
              </a:spcAft>
              <a:buClr>
                <a:schemeClr val="accent1"/>
              </a:buClr>
              <a:buSzPts val="3700"/>
              <a:buNone/>
              <a:defRPr sz="3700">
                <a:solidFill>
                  <a:schemeClr val="accent1"/>
                </a:solidFill>
              </a:defRPr>
            </a:lvl3pPr>
            <a:lvl4pPr lvl="3" rtl="0">
              <a:spcBef>
                <a:spcPts val="0"/>
              </a:spcBef>
              <a:spcAft>
                <a:spcPts val="0"/>
              </a:spcAft>
              <a:buClr>
                <a:schemeClr val="accent1"/>
              </a:buClr>
              <a:buSzPts val="3700"/>
              <a:buNone/>
              <a:defRPr sz="3700">
                <a:solidFill>
                  <a:schemeClr val="accent1"/>
                </a:solidFill>
              </a:defRPr>
            </a:lvl4pPr>
            <a:lvl5pPr lvl="4" rtl="0">
              <a:spcBef>
                <a:spcPts val="0"/>
              </a:spcBef>
              <a:spcAft>
                <a:spcPts val="0"/>
              </a:spcAft>
              <a:buClr>
                <a:schemeClr val="accent1"/>
              </a:buClr>
              <a:buSzPts val="3700"/>
              <a:buNone/>
              <a:defRPr sz="3700">
                <a:solidFill>
                  <a:schemeClr val="accent1"/>
                </a:solidFill>
              </a:defRPr>
            </a:lvl5pPr>
            <a:lvl6pPr lvl="5" rtl="0">
              <a:spcBef>
                <a:spcPts val="0"/>
              </a:spcBef>
              <a:spcAft>
                <a:spcPts val="0"/>
              </a:spcAft>
              <a:buClr>
                <a:schemeClr val="accent1"/>
              </a:buClr>
              <a:buSzPts val="3700"/>
              <a:buNone/>
              <a:defRPr sz="3700">
                <a:solidFill>
                  <a:schemeClr val="accent1"/>
                </a:solidFill>
              </a:defRPr>
            </a:lvl6pPr>
            <a:lvl7pPr lvl="6" rtl="0">
              <a:spcBef>
                <a:spcPts val="0"/>
              </a:spcBef>
              <a:spcAft>
                <a:spcPts val="0"/>
              </a:spcAft>
              <a:buClr>
                <a:schemeClr val="accent1"/>
              </a:buClr>
              <a:buSzPts val="3700"/>
              <a:buNone/>
              <a:defRPr sz="3700">
                <a:solidFill>
                  <a:schemeClr val="accent1"/>
                </a:solidFill>
              </a:defRPr>
            </a:lvl7pPr>
            <a:lvl8pPr lvl="7" rtl="0">
              <a:spcBef>
                <a:spcPts val="0"/>
              </a:spcBef>
              <a:spcAft>
                <a:spcPts val="0"/>
              </a:spcAft>
              <a:buClr>
                <a:schemeClr val="accent1"/>
              </a:buClr>
              <a:buSzPts val="3700"/>
              <a:buNone/>
              <a:defRPr sz="3700">
                <a:solidFill>
                  <a:schemeClr val="accent1"/>
                </a:solidFill>
              </a:defRPr>
            </a:lvl8pPr>
            <a:lvl9pPr lvl="8" rtl="0">
              <a:spcBef>
                <a:spcPts val="0"/>
              </a:spcBef>
              <a:spcAft>
                <a:spcPts val="0"/>
              </a:spcAft>
              <a:buClr>
                <a:schemeClr val="accent1"/>
              </a:buClr>
              <a:buSzPts val="3700"/>
              <a:buNone/>
              <a:defRPr sz="3700">
                <a:solidFill>
                  <a:schemeClr val="accent1"/>
                </a:solidFill>
              </a:defRPr>
            </a:lvl9pPr>
          </a:lstStyle>
          <a:p/>
        </p:txBody>
      </p:sp>
      <p:sp>
        <p:nvSpPr>
          <p:cNvPr id="128" name="Google Shape;128;p24"/>
          <p:cNvSpPr txBox="1"/>
          <p:nvPr>
            <p:ph idx="1" type="subTitle"/>
          </p:nvPr>
        </p:nvSpPr>
        <p:spPr>
          <a:xfrm>
            <a:off x="914400" y="2439425"/>
            <a:ext cx="3396300" cy="1235100"/>
          </a:xfrm>
          <a:prstGeom prst="rect">
            <a:avLst/>
          </a:prstGeom>
        </p:spPr>
        <p:txBody>
          <a:bodyPr anchorCtr="0" anchor="t" bIns="94800" lIns="94800" spcFirstLastPara="1" rIns="94800" wrap="square" tIns="94800">
            <a:noAutofit/>
          </a:bodyPr>
          <a:lstStyle>
            <a:lvl1pPr lvl="0" rtl="0">
              <a:lnSpc>
                <a:spcPct val="100000"/>
              </a:lnSpc>
              <a:spcBef>
                <a:spcPts val="0"/>
              </a:spcBef>
              <a:spcAft>
                <a:spcPts val="0"/>
              </a:spcAft>
              <a:buSzPts val="1800"/>
              <a:buNone/>
              <a:defRPr b="0" sz="1800"/>
            </a:lvl1pPr>
            <a:lvl2pPr lvl="1" rtl="0">
              <a:lnSpc>
                <a:spcPct val="100000"/>
              </a:lnSpc>
              <a:spcBef>
                <a:spcPts val="0"/>
              </a:spcBef>
              <a:spcAft>
                <a:spcPts val="0"/>
              </a:spcAft>
              <a:buSzPts val="1900"/>
              <a:buNone/>
              <a:defRPr sz="1900"/>
            </a:lvl2pPr>
            <a:lvl3pPr lvl="2"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3pPr>
            <a:lvl4pPr lvl="3" rtl="0">
              <a:lnSpc>
                <a:spcPct val="100000"/>
              </a:lnSpc>
              <a:spcBef>
                <a:spcPts val="0"/>
              </a:spcBef>
              <a:spcAft>
                <a:spcPts val="0"/>
              </a:spcAft>
              <a:buSzPts val="1900"/>
              <a:buNone/>
              <a:defRPr sz="1900"/>
            </a:lvl4pPr>
            <a:lvl5pPr lvl="4" rtl="0">
              <a:lnSpc>
                <a:spcPct val="100000"/>
              </a:lnSpc>
              <a:spcBef>
                <a:spcPts val="0"/>
              </a:spcBef>
              <a:spcAft>
                <a:spcPts val="0"/>
              </a:spcAft>
              <a:buSzPts val="1900"/>
              <a:buNone/>
              <a:defRPr sz="1900"/>
            </a:lvl5pPr>
            <a:lvl6pPr lvl="5" rtl="0">
              <a:lnSpc>
                <a:spcPct val="100000"/>
              </a:lnSpc>
              <a:spcBef>
                <a:spcPts val="0"/>
              </a:spcBef>
              <a:spcAft>
                <a:spcPts val="0"/>
              </a:spcAft>
              <a:buSzPts val="1900"/>
              <a:buNone/>
              <a:defRPr sz="1900"/>
            </a:lvl6pPr>
            <a:lvl7pPr lvl="6"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7pPr>
            <a:lvl8pPr lvl="7" rtl="0">
              <a:lnSpc>
                <a:spcPct val="100000"/>
              </a:lnSpc>
              <a:spcBef>
                <a:spcPts val="0"/>
              </a:spcBef>
              <a:spcAft>
                <a:spcPts val="0"/>
              </a:spcAft>
              <a:buSzPts val="1900"/>
              <a:buNone/>
              <a:defRPr b="0" sz="1900"/>
            </a:lvl8pPr>
            <a:lvl9pPr lvl="8" rtl="0">
              <a:lnSpc>
                <a:spcPct val="100000"/>
              </a:lnSpc>
              <a:spcBef>
                <a:spcPts val="0"/>
              </a:spcBef>
              <a:spcAft>
                <a:spcPts val="0"/>
              </a:spcAft>
              <a:buSzPts val="1900"/>
              <a:buNone/>
              <a:defRPr sz="1900"/>
            </a:lvl9pPr>
          </a:lstStyle>
          <a:p/>
        </p:txBody>
      </p:sp>
      <p:sp>
        <p:nvSpPr>
          <p:cNvPr id="129" name="Google Shape;129;p24"/>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descr="Ad Hoc logo" id="130" name="Google Shape;130;p24" title="Ad Hoc logo"/>
          <p:cNvPicPr preferRelativeResize="0"/>
          <p:nvPr/>
        </p:nvPicPr>
        <p:blipFill>
          <a:blip r:embed="rId2">
            <a:alphaModFix/>
          </a:blip>
          <a:stretch>
            <a:fillRect/>
          </a:stretch>
        </p:blipFill>
        <p:spPr>
          <a:xfrm>
            <a:off x="914400" y="4869050"/>
            <a:ext cx="694374" cy="13432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1" name="Shape 131"/>
        <p:cNvGrpSpPr/>
        <p:nvPr/>
      </p:nvGrpSpPr>
      <p:grpSpPr>
        <a:xfrm>
          <a:off x="0" y="0"/>
          <a:ext cx="0" cy="0"/>
          <a:chOff x="0" y="0"/>
          <a:chExt cx="0" cy="0"/>
        </a:xfrm>
      </p:grpSpPr>
      <p:sp>
        <p:nvSpPr>
          <p:cNvPr id="132" name="Google Shape;132;p25"/>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chemeClr val="accent1"/>
                </a:solidFill>
                <a:latin typeface="Proxima Nova"/>
                <a:ea typeface="Proxima Nova"/>
                <a:cs typeface="Proxima Nova"/>
                <a:sym typeface="Proxima Nova"/>
              </a:defRPr>
            </a:lvl1pPr>
            <a:lvl2pPr lvl="1" rtl="0">
              <a:buNone/>
              <a:defRPr>
                <a:solidFill>
                  <a:schemeClr val="accent1"/>
                </a:solidFill>
                <a:latin typeface="Proxima Nova"/>
                <a:ea typeface="Proxima Nova"/>
                <a:cs typeface="Proxima Nova"/>
                <a:sym typeface="Proxima Nova"/>
              </a:defRPr>
            </a:lvl2pPr>
            <a:lvl3pPr lvl="2" rtl="0">
              <a:buNone/>
              <a:defRPr>
                <a:solidFill>
                  <a:schemeClr val="accent1"/>
                </a:solidFill>
                <a:latin typeface="Proxima Nova"/>
                <a:ea typeface="Proxima Nova"/>
                <a:cs typeface="Proxima Nova"/>
                <a:sym typeface="Proxima Nova"/>
              </a:defRPr>
            </a:lvl3pPr>
            <a:lvl4pPr lvl="3" rtl="0">
              <a:buNone/>
              <a:defRPr>
                <a:solidFill>
                  <a:schemeClr val="accent1"/>
                </a:solidFill>
                <a:latin typeface="Proxima Nova"/>
                <a:ea typeface="Proxima Nova"/>
                <a:cs typeface="Proxima Nova"/>
                <a:sym typeface="Proxima Nova"/>
              </a:defRPr>
            </a:lvl4pPr>
            <a:lvl5pPr lvl="4" rtl="0">
              <a:buNone/>
              <a:defRPr>
                <a:solidFill>
                  <a:schemeClr val="accent1"/>
                </a:solidFill>
                <a:latin typeface="Proxima Nova"/>
                <a:ea typeface="Proxima Nova"/>
                <a:cs typeface="Proxima Nova"/>
                <a:sym typeface="Proxima Nova"/>
              </a:defRPr>
            </a:lvl5pPr>
            <a:lvl6pPr lvl="5" rtl="0">
              <a:buNone/>
              <a:defRPr>
                <a:solidFill>
                  <a:schemeClr val="accent1"/>
                </a:solidFill>
                <a:latin typeface="Proxima Nova"/>
                <a:ea typeface="Proxima Nova"/>
                <a:cs typeface="Proxima Nova"/>
                <a:sym typeface="Proxima Nova"/>
              </a:defRPr>
            </a:lvl6pPr>
            <a:lvl7pPr lvl="6" rtl="0">
              <a:buNone/>
              <a:defRPr>
                <a:solidFill>
                  <a:schemeClr val="accent1"/>
                </a:solidFill>
                <a:latin typeface="Proxima Nova"/>
                <a:ea typeface="Proxima Nova"/>
                <a:cs typeface="Proxima Nova"/>
                <a:sym typeface="Proxima Nova"/>
              </a:defRPr>
            </a:lvl7pPr>
            <a:lvl8pPr lvl="7" rtl="0">
              <a:buNone/>
              <a:defRPr>
                <a:solidFill>
                  <a:schemeClr val="accent1"/>
                </a:solidFill>
                <a:latin typeface="Proxima Nova"/>
                <a:ea typeface="Proxima Nova"/>
                <a:cs typeface="Proxima Nova"/>
                <a:sym typeface="Proxima Nova"/>
              </a:defRPr>
            </a:lvl8pPr>
            <a:lvl9pPr lvl="8" rtl="0">
              <a:buNone/>
              <a:defRPr>
                <a:solidFill>
                  <a:schemeClr val="accen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hasCustomPrompt="1" type="title"/>
          </p:nvPr>
        </p:nvSpPr>
        <p:spPr>
          <a:xfrm>
            <a:off x="311700" y="1029925"/>
            <a:ext cx="8520600" cy="1963800"/>
          </a:xfrm>
          <a:prstGeom prst="rect">
            <a:avLst/>
          </a:prstGeom>
        </p:spPr>
        <p:txBody>
          <a:bodyPr anchorCtr="0" anchor="b" bIns="94800" lIns="94800" spcFirstLastPara="1" rIns="94800" wrap="square" tIns="94800">
            <a:noAutofit/>
          </a:bodyPr>
          <a:lstStyle>
            <a:lvl1pPr lvl="0" rtl="0" algn="ctr">
              <a:spcBef>
                <a:spcPts val="0"/>
              </a:spcBef>
              <a:spcAft>
                <a:spcPts val="0"/>
              </a:spcAft>
              <a:buClr>
                <a:schemeClr val="accent1"/>
              </a:buClr>
              <a:buSzPts val="10000"/>
              <a:buNone/>
              <a:defRPr b="1" sz="10000">
                <a:solidFill>
                  <a:schemeClr val="accent1"/>
                </a:solidFill>
              </a:defRPr>
            </a:lvl1pPr>
            <a:lvl2pPr lvl="1" rtl="0" algn="ctr">
              <a:spcBef>
                <a:spcPts val="0"/>
              </a:spcBef>
              <a:spcAft>
                <a:spcPts val="0"/>
              </a:spcAft>
              <a:buClr>
                <a:schemeClr val="accent1"/>
              </a:buClr>
              <a:buSzPts val="10000"/>
              <a:buNone/>
              <a:defRPr b="1" sz="10000">
                <a:solidFill>
                  <a:schemeClr val="accent1"/>
                </a:solidFill>
              </a:defRPr>
            </a:lvl2pPr>
            <a:lvl3pPr lvl="2" rtl="0" algn="ctr">
              <a:spcBef>
                <a:spcPts val="0"/>
              </a:spcBef>
              <a:spcAft>
                <a:spcPts val="0"/>
              </a:spcAft>
              <a:buClr>
                <a:schemeClr val="accent1"/>
              </a:buClr>
              <a:buSzPts val="10000"/>
              <a:buNone/>
              <a:defRPr b="1" sz="10000">
                <a:solidFill>
                  <a:schemeClr val="accent1"/>
                </a:solidFill>
              </a:defRPr>
            </a:lvl3pPr>
            <a:lvl4pPr lvl="3" rtl="0" algn="ctr">
              <a:spcBef>
                <a:spcPts val="0"/>
              </a:spcBef>
              <a:spcAft>
                <a:spcPts val="0"/>
              </a:spcAft>
              <a:buClr>
                <a:schemeClr val="accent1"/>
              </a:buClr>
              <a:buSzPts val="10000"/>
              <a:buNone/>
              <a:defRPr b="1" sz="10000">
                <a:solidFill>
                  <a:schemeClr val="accent1"/>
                </a:solidFill>
              </a:defRPr>
            </a:lvl4pPr>
            <a:lvl5pPr lvl="4" rtl="0" algn="ctr">
              <a:spcBef>
                <a:spcPts val="0"/>
              </a:spcBef>
              <a:spcAft>
                <a:spcPts val="0"/>
              </a:spcAft>
              <a:buClr>
                <a:schemeClr val="accent1"/>
              </a:buClr>
              <a:buSzPts val="10000"/>
              <a:buNone/>
              <a:defRPr b="1" sz="10000">
                <a:solidFill>
                  <a:schemeClr val="accent1"/>
                </a:solidFill>
              </a:defRPr>
            </a:lvl5pPr>
            <a:lvl6pPr lvl="5" rtl="0" algn="ctr">
              <a:spcBef>
                <a:spcPts val="0"/>
              </a:spcBef>
              <a:spcAft>
                <a:spcPts val="0"/>
              </a:spcAft>
              <a:buClr>
                <a:schemeClr val="accent1"/>
              </a:buClr>
              <a:buSzPts val="10000"/>
              <a:buNone/>
              <a:defRPr b="1" sz="10000">
                <a:solidFill>
                  <a:schemeClr val="accent1"/>
                </a:solidFill>
              </a:defRPr>
            </a:lvl6pPr>
            <a:lvl7pPr lvl="6" rtl="0" algn="ctr">
              <a:spcBef>
                <a:spcPts val="0"/>
              </a:spcBef>
              <a:spcAft>
                <a:spcPts val="0"/>
              </a:spcAft>
              <a:buClr>
                <a:schemeClr val="accent1"/>
              </a:buClr>
              <a:buSzPts val="10000"/>
              <a:buNone/>
              <a:defRPr b="1" sz="10000">
                <a:solidFill>
                  <a:schemeClr val="accent1"/>
                </a:solidFill>
              </a:defRPr>
            </a:lvl7pPr>
            <a:lvl8pPr lvl="7" rtl="0" algn="ctr">
              <a:spcBef>
                <a:spcPts val="0"/>
              </a:spcBef>
              <a:spcAft>
                <a:spcPts val="0"/>
              </a:spcAft>
              <a:buClr>
                <a:schemeClr val="accent1"/>
              </a:buClr>
              <a:buSzPts val="10000"/>
              <a:buNone/>
              <a:defRPr b="1" sz="10000">
                <a:solidFill>
                  <a:schemeClr val="accent1"/>
                </a:solidFill>
              </a:defRPr>
            </a:lvl8pPr>
            <a:lvl9pPr lvl="8" rtl="0" algn="ctr">
              <a:spcBef>
                <a:spcPts val="0"/>
              </a:spcBef>
              <a:spcAft>
                <a:spcPts val="0"/>
              </a:spcAft>
              <a:buClr>
                <a:schemeClr val="accent1"/>
              </a:buClr>
              <a:buSzPts val="10000"/>
              <a:buNone/>
              <a:defRPr b="1" sz="10000">
                <a:solidFill>
                  <a:schemeClr val="accent1"/>
                </a:solidFill>
              </a:defRPr>
            </a:lvl9pPr>
          </a:lstStyle>
          <a:p>
            <a:r>
              <a:t>xx%</a:t>
            </a:r>
          </a:p>
        </p:txBody>
      </p:sp>
      <p:sp>
        <p:nvSpPr>
          <p:cNvPr id="134" name="Google Shape;134;p25"/>
          <p:cNvSpPr txBox="1"/>
          <p:nvPr>
            <p:ph idx="1" type="subTitle"/>
          </p:nvPr>
        </p:nvSpPr>
        <p:spPr>
          <a:xfrm>
            <a:off x="2137650" y="2667850"/>
            <a:ext cx="4868700" cy="997800"/>
          </a:xfrm>
          <a:prstGeom prst="rect">
            <a:avLst/>
          </a:prstGeom>
        </p:spPr>
        <p:txBody>
          <a:bodyPr anchorCtr="0" anchor="t" bIns="94800" lIns="94800" spcFirstLastPara="1" rIns="94800" wrap="square" tIns="94800">
            <a:noAutofit/>
          </a:bodyPr>
          <a:lstStyle>
            <a:lvl1pPr lvl="0" rtl="0" algn="ctr">
              <a:lnSpc>
                <a:spcPct val="100000"/>
              </a:lnSpc>
              <a:spcBef>
                <a:spcPts val="0"/>
              </a:spcBef>
              <a:spcAft>
                <a:spcPts val="0"/>
              </a:spcAft>
              <a:buNone/>
              <a:defRPr b="0" sz="1900"/>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35" name="Google Shape;135;p25"/>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descr="Ad Hoc logo" id="136" name="Google Shape;136;p25" title="Ad Hoc logo"/>
          <p:cNvPicPr preferRelativeResize="0"/>
          <p:nvPr/>
        </p:nvPicPr>
        <p:blipFill>
          <a:blip r:embed="rId2">
            <a:alphaModFix/>
          </a:blip>
          <a:stretch>
            <a:fillRect/>
          </a:stretch>
        </p:blipFill>
        <p:spPr>
          <a:xfrm>
            <a:off x="914400" y="4869050"/>
            <a:ext cx="694374" cy="1343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on gray">
  <p:cSld name="BIG_NUMBER_1">
    <p:bg>
      <p:bgPr>
        <a:solidFill>
          <a:srgbClr val="626262"/>
        </a:solidFill>
      </p:bgPr>
    </p:bg>
    <p:spTree>
      <p:nvGrpSpPr>
        <p:cNvPr id="137" name="Shape 137"/>
        <p:cNvGrpSpPr/>
        <p:nvPr/>
      </p:nvGrpSpPr>
      <p:grpSpPr>
        <a:xfrm>
          <a:off x="0" y="0"/>
          <a:ext cx="0" cy="0"/>
          <a:chOff x="0" y="0"/>
          <a:chExt cx="0" cy="0"/>
        </a:xfrm>
      </p:grpSpPr>
      <p:sp>
        <p:nvSpPr>
          <p:cNvPr id="138" name="Google Shape;138;p26"/>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FFFFFF"/>
                </a:solidFill>
                <a:latin typeface="Proxima Nova Semibold"/>
                <a:ea typeface="Proxima Nova Semibold"/>
                <a:cs typeface="Proxima Nova Semibold"/>
                <a:sym typeface="Proxima Nova Semibold"/>
              </a:defRPr>
            </a:lvl1pPr>
            <a:lvl2pPr lvl="1" rtl="0">
              <a:buNone/>
              <a:defRPr>
                <a:solidFill>
                  <a:srgbClr val="FFFFFF"/>
                </a:solidFill>
                <a:latin typeface="Proxima Nova Semibold"/>
                <a:ea typeface="Proxima Nova Semibold"/>
                <a:cs typeface="Proxima Nova Semibold"/>
                <a:sym typeface="Proxima Nova Semibold"/>
              </a:defRPr>
            </a:lvl2pPr>
            <a:lvl3pPr lvl="2" rtl="0">
              <a:buNone/>
              <a:defRPr>
                <a:solidFill>
                  <a:srgbClr val="FFFFFF"/>
                </a:solidFill>
                <a:latin typeface="Proxima Nova Semibold"/>
                <a:ea typeface="Proxima Nova Semibold"/>
                <a:cs typeface="Proxima Nova Semibold"/>
                <a:sym typeface="Proxima Nova Semibold"/>
              </a:defRPr>
            </a:lvl3pPr>
            <a:lvl4pPr lvl="3" rtl="0">
              <a:buNone/>
              <a:defRPr>
                <a:solidFill>
                  <a:srgbClr val="FFFFFF"/>
                </a:solidFill>
                <a:latin typeface="Proxima Nova Semibold"/>
                <a:ea typeface="Proxima Nova Semibold"/>
                <a:cs typeface="Proxima Nova Semibold"/>
                <a:sym typeface="Proxima Nova Semibold"/>
              </a:defRPr>
            </a:lvl4pPr>
            <a:lvl5pPr lvl="4" rtl="0">
              <a:buNone/>
              <a:defRPr>
                <a:solidFill>
                  <a:srgbClr val="FFFFFF"/>
                </a:solidFill>
                <a:latin typeface="Proxima Nova Semibold"/>
                <a:ea typeface="Proxima Nova Semibold"/>
                <a:cs typeface="Proxima Nova Semibold"/>
                <a:sym typeface="Proxima Nova Semibold"/>
              </a:defRPr>
            </a:lvl5pPr>
            <a:lvl6pPr lvl="5" rtl="0">
              <a:buNone/>
              <a:defRPr>
                <a:solidFill>
                  <a:srgbClr val="FFFFFF"/>
                </a:solidFill>
                <a:latin typeface="Proxima Nova Semibold"/>
                <a:ea typeface="Proxima Nova Semibold"/>
                <a:cs typeface="Proxima Nova Semibold"/>
                <a:sym typeface="Proxima Nova Semibold"/>
              </a:defRPr>
            </a:lvl6pPr>
            <a:lvl7pPr lvl="6" rtl="0">
              <a:buNone/>
              <a:defRPr>
                <a:solidFill>
                  <a:srgbClr val="FFFFFF"/>
                </a:solidFill>
                <a:latin typeface="Proxima Nova Semibold"/>
                <a:ea typeface="Proxima Nova Semibold"/>
                <a:cs typeface="Proxima Nova Semibold"/>
                <a:sym typeface="Proxima Nova Semibold"/>
              </a:defRPr>
            </a:lvl7pPr>
            <a:lvl8pPr lvl="7" rtl="0">
              <a:buNone/>
              <a:defRPr>
                <a:solidFill>
                  <a:srgbClr val="FFFFFF"/>
                </a:solidFill>
                <a:latin typeface="Proxima Nova Semibold"/>
                <a:ea typeface="Proxima Nova Semibold"/>
                <a:cs typeface="Proxima Nova Semibold"/>
                <a:sym typeface="Proxima Nova Semibold"/>
              </a:defRPr>
            </a:lvl8pPr>
            <a:lvl9pPr lvl="8" rtl="0">
              <a:buNone/>
              <a:defRPr>
                <a:solidFill>
                  <a:srgbClr val="FFFFFF"/>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26"/>
          <p:cNvSpPr txBox="1"/>
          <p:nvPr>
            <p:ph hasCustomPrompt="1" type="title"/>
          </p:nvPr>
        </p:nvSpPr>
        <p:spPr>
          <a:xfrm>
            <a:off x="311700" y="1029925"/>
            <a:ext cx="8520600" cy="1963800"/>
          </a:xfrm>
          <a:prstGeom prst="rect">
            <a:avLst/>
          </a:prstGeom>
        </p:spPr>
        <p:txBody>
          <a:bodyPr anchorCtr="0" anchor="b" bIns="94800" lIns="94800" spcFirstLastPara="1" rIns="94800" wrap="square" tIns="94800">
            <a:noAutofit/>
          </a:bodyPr>
          <a:lstStyle>
            <a:lvl1pPr lvl="0" rtl="0" algn="ctr">
              <a:spcBef>
                <a:spcPts val="0"/>
              </a:spcBef>
              <a:spcAft>
                <a:spcPts val="0"/>
              </a:spcAft>
              <a:buClr>
                <a:srgbClr val="FFFFFF"/>
              </a:buClr>
              <a:buSzPts val="10000"/>
              <a:buNone/>
              <a:defRPr b="1" sz="10000">
                <a:solidFill>
                  <a:srgbClr val="FFFFFF"/>
                </a:solidFill>
              </a:defRPr>
            </a:lvl1pPr>
            <a:lvl2pPr lvl="1" rtl="0" algn="ctr">
              <a:spcBef>
                <a:spcPts val="0"/>
              </a:spcBef>
              <a:spcAft>
                <a:spcPts val="0"/>
              </a:spcAft>
              <a:buClr>
                <a:srgbClr val="118762"/>
              </a:buClr>
              <a:buSzPts val="10000"/>
              <a:buNone/>
              <a:defRPr b="1" sz="10000">
                <a:solidFill>
                  <a:srgbClr val="118762"/>
                </a:solidFill>
              </a:defRPr>
            </a:lvl2pPr>
            <a:lvl3pPr lvl="2" rtl="0" algn="ctr">
              <a:spcBef>
                <a:spcPts val="0"/>
              </a:spcBef>
              <a:spcAft>
                <a:spcPts val="0"/>
              </a:spcAft>
              <a:buClr>
                <a:srgbClr val="118762"/>
              </a:buClr>
              <a:buSzPts val="10000"/>
              <a:buNone/>
              <a:defRPr b="1" sz="10000">
                <a:solidFill>
                  <a:srgbClr val="118762"/>
                </a:solidFill>
              </a:defRPr>
            </a:lvl3pPr>
            <a:lvl4pPr lvl="3" rtl="0" algn="ctr">
              <a:spcBef>
                <a:spcPts val="0"/>
              </a:spcBef>
              <a:spcAft>
                <a:spcPts val="0"/>
              </a:spcAft>
              <a:buClr>
                <a:srgbClr val="118762"/>
              </a:buClr>
              <a:buSzPts val="10000"/>
              <a:buNone/>
              <a:defRPr b="1" sz="10000">
                <a:solidFill>
                  <a:srgbClr val="118762"/>
                </a:solidFill>
              </a:defRPr>
            </a:lvl4pPr>
            <a:lvl5pPr lvl="4" rtl="0" algn="ctr">
              <a:spcBef>
                <a:spcPts val="0"/>
              </a:spcBef>
              <a:spcAft>
                <a:spcPts val="0"/>
              </a:spcAft>
              <a:buClr>
                <a:srgbClr val="118762"/>
              </a:buClr>
              <a:buSzPts val="10000"/>
              <a:buNone/>
              <a:defRPr b="1" sz="10000">
                <a:solidFill>
                  <a:srgbClr val="118762"/>
                </a:solidFill>
              </a:defRPr>
            </a:lvl5pPr>
            <a:lvl6pPr lvl="5" rtl="0" algn="ctr">
              <a:spcBef>
                <a:spcPts val="0"/>
              </a:spcBef>
              <a:spcAft>
                <a:spcPts val="0"/>
              </a:spcAft>
              <a:buClr>
                <a:srgbClr val="118762"/>
              </a:buClr>
              <a:buSzPts val="10000"/>
              <a:buNone/>
              <a:defRPr b="1" sz="10000">
                <a:solidFill>
                  <a:srgbClr val="118762"/>
                </a:solidFill>
              </a:defRPr>
            </a:lvl6pPr>
            <a:lvl7pPr lvl="6" rtl="0" algn="ctr">
              <a:spcBef>
                <a:spcPts val="0"/>
              </a:spcBef>
              <a:spcAft>
                <a:spcPts val="0"/>
              </a:spcAft>
              <a:buClr>
                <a:srgbClr val="118762"/>
              </a:buClr>
              <a:buSzPts val="10000"/>
              <a:buNone/>
              <a:defRPr b="1" sz="10000">
                <a:solidFill>
                  <a:srgbClr val="118762"/>
                </a:solidFill>
              </a:defRPr>
            </a:lvl7pPr>
            <a:lvl8pPr lvl="7" rtl="0" algn="ctr">
              <a:spcBef>
                <a:spcPts val="0"/>
              </a:spcBef>
              <a:spcAft>
                <a:spcPts val="0"/>
              </a:spcAft>
              <a:buClr>
                <a:srgbClr val="118762"/>
              </a:buClr>
              <a:buSzPts val="10000"/>
              <a:buNone/>
              <a:defRPr b="1" sz="10000">
                <a:solidFill>
                  <a:srgbClr val="118762"/>
                </a:solidFill>
              </a:defRPr>
            </a:lvl8pPr>
            <a:lvl9pPr lvl="8" rtl="0" algn="ctr">
              <a:spcBef>
                <a:spcPts val="0"/>
              </a:spcBef>
              <a:spcAft>
                <a:spcPts val="0"/>
              </a:spcAft>
              <a:buClr>
                <a:srgbClr val="118762"/>
              </a:buClr>
              <a:buSzPts val="10000"/>
              <a:buNone/>
              <a:defRPr b="1" sz="10000">
                <a:solidFill>
                  <a:srgbClr val="118762"/>
                </a:solidFill>
              </a:defRPr>
            </a:lvl9pPr>
          </a:lstStyle>
          <a:p>
            <a:r>
              <a:t>xx%</a:t>
            </a:r>
          </a:p>
        </p:txBody>
      </p:sp>
      <p:sp>
        <p:nvSpPr>
          <p:cNvPr id="140" name="Google Shape;140;p26"/>
          <p:cNvSpPr txBox="1"/>
          <p:nvPr>
            <p:ph idx="1" type="subTitle"/>
          </p:nvPr>
        </p:nvSpPr>
        <p:spPr>
          <a:xfrm>
            <a:off x="2137650" y="2667850"/>
            <a:ext cx="4868700" cy="997800"/>
          </a:xfrm>
          <a:prstGeom prst="rect">
            <a:avLst/>
          </a:prstGeom>
        </p:spPr>
        <p:txBody>
          <a:bodyPr anchorCtr="0" anchor="t" bIns="94800" lIns="94800" spcFirstLastPara="1" rIns="94800" wrap="square" tIns="94800">
            <a:noAutofit/>
          </a:bodyPr>
          <a:lstStyle>
            <a:lvl1pPr lvl="0" rtl="0" algn="ctr">
              <a:lnSpc>
                <a:spcPct val="100000"/>
              </a:lnSpc>
              <a:spcBef>
                <a:spcPts val="0"/>
              </a:spcBef>
              <a:spcAft>
                <a:spcPts val="0"/>
              </a:spcAft>
              <a:buNone/>
              <a:defRPr b="0" sz="1900">
                <a:solidFill>
                  <a:schemeClr val="accent3"/>
                </a:solidFill>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41" name="Google Shape;141;p26"/>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descr="Ad Hoc logo" id="142" name="Google Shape;142;p26" title="Ad Hoc logo"/>
          <p:cNvPicPr preferRelativeResize="0"/>
          <p:nvPr/>
        </p:nvPicPr>
        <p:blipFill>
          <a:blip r:embed="rId2">
            <a:alphaModFix/>
          </a:blip>
          <a:stretch>
            <a:fillRect/>
          </a:stretch>
        </p:blipFill>
        <p:spPr>
          <a:xfrm>
            <a:off x="914400" y="4869051"/>
            <a:ext cx="694414" cy="1343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
    <p:spTree>
      <p:nvGrpSpPr>
        <p:cNvPr id="143" name="Shape 143"/>
        <p:cNvGrpSpPr/>
        <p:nvPr/>
      </p:nvGrpSpPr>
      <p:grpSpPr>
        <a:xfrm>
          <a:off x="0" y="0"/>
          <a:ext cx="0" cy="0"/>
          <a:chOff x="0" y="0"/>
          <a:chExt cx="0" cy="0"/>
        </a:xfrm>
      </p:grpSpPr>
      <p:sp>
        <p:nvSpPr>
          <p:cNvPr id="144" name="Google Shape;144;p27"/>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chemeClr val="accent1"/>
                </a:solidFill>
                <a:latin typeface="Proxima Nova Semibold"/>
                <a:ea typeface="Proxima Nova Semibold"/>
                <a:cs typeface="Proxima Nova Semibold"/>
                <a:sym typeface="Proxima Nova Semibold"/>
              </a:defRPr>
            </a:lvl1pPr>
            <a:lvl2pPr lvl="1" rtl="0">
              <a:buNone/>
              <a:defRPr>
                <a:solidFill>
                  <a:schemeClr val="accent1"/>
                </a:solidFill>
                <a:latin typeface="Proxima Nova Semibold"/>
                <a:ea typeface="Proxima Nova Semibold"/>
                <a:cs typeface="Proxima Nova Semibold"/>
                <a:sym typeface="Proxima Nova Semibold"/>
              </a:defRPr>
            </a:lvl2pPr>
            <a:lvl3pPr lvl="2" rtl="0">
              <a:buNone/>
              <a:defRPr>
                <a:solidFill>
                  <a:schemeClr val="accent1"/>
                </a:solidFill>
                <a:latin typeface="Proxima Nova Semibold"/>
                <a:ea typeface="Proxima Nova Semibold"/>
                <a:cs typeface="Proxima Nova Semibold"/>
                <a:sym typeface="Proxima Nova Semibold"/>
              </a:defRPr>
            </a:lvl3pPr>
            <a:lvl4pPr lvl="3" rtl="0">
              <a:buNone/>
              <a:defRPr>
                <a:solidFill>
                  <a:schemeClr val="accent1"/>
                </a:solidFill>
                <a:latin typeface="Proxima Nova Semibold"/>
                <a:ea typeface="Proxima Nova Semibold"/>
                <a:cs typeface="Proxima Nova Semibold"/>
                <a:sym typeface="Proxima Nova Semibold"/>
              </a:defRPr>
            </a:lvl4pPr>
            <a:lvl5pPr lvl="4" rtl="0">
              <a:buNone/>
              <a:defRPr>
                <a:solidFill>
                  <a:schemeClr val="accent1"/>
                </a:solidFill>
                <a:latin typeface="Proxima Nova Semibold"/>
                <a:ea typeface="Proxima Nova Semibold"/>
                <a:cs typeface="Proxima Nova Semibold"/>
                <a:sym typeface="Proxima Nova Semibold"/>
              </a:defRPr>
            </a:lvl5pPr>
            <a:lvl6pPr lvl="5" rtl="0">
              <a:buNone/>
              <a:defRPr>
                <a:solidFill>
                  <a:schemeClr val="accent1"/>
                </a:solidFill>
                <a:latin typeface="Proxima Nova Semibold"/>
                <a:ea typeface="Proxima Nova Semibold"/>
                <a:cs typeface="Proxima Nova Semibold"/>
                <a:sym typeface="Proxima Nova Semibold"/>
              </a:defRPr>
            </a:lvl6pPr>
            <a:lvl7pPr lvl="6" rtl="0">
              <a:buNone/>
              <a:defRPr>
                <a:solidFill>
                  <a:schemeClr val="accent1"/>
                </a:solidFill>
                <a:latin typeface="Proxima Nova Semibold"/>
                <a:ea typeface="Proxima Nova Semibold"/>
                <a:cs typeface="Proxima Nova Semibold"/>
                <a:sym typeface="Proxima Nova Semibold"/>
              </a:defRPr>
            </a:lvl7pPr>
            <a:lvl8pPr lvl="7" rtl="0">
              <a:buNone/>
              <a:defRPr>
                <a:solidFill>
                  <a:schemeClr val="accent1"/>
                </a:solidFill>
                <a:latin typeface="Proxima Nova Semibold"/>
                <a:ea typeface="Proxima Nova Semibold"/>
                <a:cs typeface="Proxima Nova Semibold"/>
                <a:sym typeface="Proxima Nova Semibold"/>
              </a:defRPr>
            </a:lvl8pPr>
            <a:lvl9pPr lvl="8" rtl="0">
              <a:buNone/>
              <a:defRPr>
                <a:solidFill>
                  <a:schemeClr val="accent1"/>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27"/>
          <p:cNvSpPr txBox="1"/>
          <p:nvPr>
            <p:ph type="title"/>
          </p:nvPr>
        </p:nvSpPr>
        <p:spPr>
          <a:xfrm>
            <a:off x="914400" y="290825"/>
            <a:ext cx="7315200" cy="572700"/>
          </a:xfrm>
          <a:prstGeom prst="rect">
            <a:avLst/>
          </a:prstGeom>
        </p:spPr>
        <p:txBody>
          <a:bodyPr anchorCtr="0" anchor="t" bIns="94800" lIns="94800" spcFirstLastPara="1" rIns="94800" wrap="square" tIns="94800">
            <a:noAutofit/>
          </a:bodyPr>
          <a:lstStyle>
            <a:lvl1pPr lvl="0" rtl="0">
              <a:spcBef>
                <a:spcPts val="0"/>
              </a:spcBef>
              <a:spcAft>
                <a:spcPts val="0"/>
              </a:spcAft>
              <a:buClr>
                <a:schemeClr val="accent1"/>
              </a:buClr>
              <a:buSzPts val="2900"/>
              <a:buFont typeface="Proxima Nova Extrabold"/>
              <a:buNone/>
              <a:defRPr>
                <a:solidFill>
                  <a:schemeClr val="accent1"/>
                </a:solidFill>
                <a:latin typeface="Proxima Nova Extrabold"/>
                <a:ea typeface="Proxima Nova Extrabold"/>
                <a:cs typeface="Proxima Nova Extrabold"/>
                <a:sym typeface="Proxima Nova Extrabold"/>
              </a:defRPr>
            </a:lvl1pPr>
            <a:lvl2pPr lvl="1" rtl="0">
              <a:spcBef>
                <a:spcPts val="0"/>
              </a:spcBef>
              <a:spcAft>
                <a:spcPts val="0"/>
              </a:spcAft>
              <a:buClr>
                <a:schemeClr val="accent1"/>
              </a:buClr>
              <a:buSzPts val="2900"/>
              <a:buNone/>
              <a:defRPr>
                <a:solidFill>
                  <a:schemeClr val="accent1"/>
                </a:solidFill>
              </a:defRPr>
            </a:lvl2pPr>
            <a:lvl3pPr lvl="2" rtl="0">
              <a:spcBef>
                <a:spcPts val="0"/>
              </a:spcBef>
              <a:spcAft>
                <a:spcPts val="0"/>
              </a:spcAft>
              <a:buClr>
                <a:schemeClr val="accent1"/>
              </a:buClr>
              <a:buSzPts val="2900"/>
              <a:buNone/>
              <a:defRPr>
                <a:solidFill>
                  <a:schemeClr val="accent1"/>
                </a:solidFill>
              </a:defRPr>
            </a:lvl3pPr>
            <a:lvl4pPr lvl="3" rtl="0">
              <a:spcBef>
                <a:spcPts val="0"/>
              </a:spcBef>
              <a:spcAft>
                <a:spcPts val="0"/>
              </a:spcAft>
              <a:buClr>
                <a:schemeClr val="accent1"/>
              </a:buClr>
              <a:buSzPts val="2900"/>
              <a:buNone/>
              <a:defRPr>
                <a:solidFill>
                  <a:schemeClr val="accent1"/>
                </a:solidFill>
              </a:defRPr>
            </a:lvl4pPr>
            <a:lvl5pPr lvl="4" rtl="0">
              <a:spcBef>
                <a:spcPts val="0"/>
              </a:spcBef>
              <a:spcAft>
                <a:spcPts val="0"/>
              </a:spcAft>
              <a:buClr>
                <a:schemeClr val="accent1"/>
              </a:buClr>
              <a:buSzPts val="2900"/>
              <a:buNone/>
              <a:defRPr>
                <a:solidFill>
                  <a:schemeClr val="accent1"/>
                </a:solidFill>
              </a:defRPr>
            </a:lvl5pPr>
            <a:lvl6pPr lvl="5" rtl="0">
              <a:spcBef>
                <a:spcPts val="0"/>
              </a:spcBef>
              <a:spcAft>
                <a:spcPts val="0"/>
              </a:spcAft>
              <a:buClr>
                <a:schemeClr val="accent1"/>
              </a:buClr>
              <a:buSzPts val="2900"/>
              <a:buNone/>
              <a:defRPr>
                <a:solidFill>
                  <a:schemeClr val="accent1"/>
                </a:solidFill>
              </a:defRPr>
            </a:lvl6pPr>
            <a:lvl7pPr lvl="6" rtl="0">
              <a:spcBef>
                <a:spcPts val="0"/>
              </a:spcBef>
              <a:spcAft>
                <a:spcPts val="0"/>
              </a:spcAft>
              <a:buClr>
                <a:schemeClr val="accent1"/>
              </a:buClr>
              <a:buSzPts val="2900"/>
              <a:buNone/>
              <a:defRPr>
                <a:solidFill>
                  <a:schemeClr val="accent1"/>
                </a:solidFill>
              </a:defRPr>
            </a:lvl7pPr>
            <a:lvl8pPr lvl="7" rtl="0">
              <a:spcBef>
                <a:spcPts val="0"/>
              </a:spcBef>
              <a:spcAft>
                <a:spcPts val="0"/>
              </a:spcAft>
              <a:buClr>
                <a:schemeClr val="accent1"/>
              </a:buClr>
              <a:buSzPts val="2900"/>
              <a:buNone/>
              <a:defRPr>
                <a:solidFill>
                  <a:schemeClr val="accent1"/>
                </a:solidFill>
              </a:defRPr>
            </a:lvl8pPr>
            <a:lvl9pPr lvl="8" rtl="0">
              <a:spcBef>
                <a:spcPts val="0"/>
              </a:spcBef>
              <a:spcAft>
                <a:spcPts val="0"/>
              </a:spcAft>
              <a:buClr>
                <a:schemeClr val="accent1"/>
              </a:buClr>
              <a:buSzPts val="2900"/>
              <a:buNone/>
              <a:defRPr>
                <a:solidFill>
                  <a:schemeClr val="accent1"/>
                </a:solidFill>
              </a:defRPr>
            </a:lvl9pPr>
          </a:lstStyle>
          <a:p/>
        </p:txBody>
      </p:sp>
      <p:sp>
        <p:nvSpPr>
          <p:cNvPr id="146" name="Google Shape;146;p27"/>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descr="Ad Hoc logo" id="147" name="Google Shape;147;p27" title="Ad Hoc logo"/>
          <p:cNvPicPr preferRelativeResize="0"/>
          <p:nvPr/>
        </p:nvPicPr>
        <p:blipFill>
          <a:blip r:embed="rId2">
            <a:alphaModFix/>
          </a:blip>
          <a:stretch>
            <a:fillRect/>
          </a:stretch>
        </p:blipFill>
        <p:spPr>
          <a:xfrm>
            <a:off x="914400" y="4869050"/>
            <a:ext cx="694374" cy="1343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
        <p:nvSpPr>
          <p:cNvPr id="149" name="Google Shape;149;p28"/>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lvl1pPr lvl="0" rtl="0">
              <a:buNone/>
              <a:defRPr>
                <a:solidFill>
                  <a:srgbClr val="36B77D"/>
                </a:solidFill>
                <a:latin typeface="Proxima Nova Semibold"/>
                <a:ea typeface="Proxima Nova Semibold"/>
                <a:cs typeface="Proxima Nova Semibold"/>
                <a:sym typeface="Proxima Nova Semibold"/>
              </a:defRPr>
            </a:lvl1pPr>
            <a:lvl2pPr lvl="1" rtl="0">
              <a:buNone/>
              <a:defRPr>
                <a:solidFill>
                  <a:srgbClr val="36B77D"/>
                </a:solidFill>
                <a:latin typeface="Proxima Nova Semibold"/>
                <a:ea typeface="Proxima Nova Semibold"/>
                <a:cs typeface="Proxima Nova Semibold"/>
                <a:sym typeface="Proxima Nova Semibold"/>
              </a:defRPr>
            </a:lvl2pPr>
            <a:lvl3pPr lvl="2" rtl="0">
              <a:buNone/>
              <a:defRPr>
                <a:solidFill>
                  <a:srgbClr val="36B77D"/>
                </a:solidFill>
                <a:latin typeface="Proxima Nova Semibold"/>
                <a:ea typeface="Proxima Nova Semibold"/>
                <a:cs typeface="Proxima Nova Semibold"/>
                <a:sym typeface="Proxima Nova Semibold"/>
              </a:defRPr>
            </a:lvl3pPr>
            <a:lvl4pPr lvl="3" rtl="0">
              <a:buNone/>
              <a:defRPr>
                <a:solidFill>
                  <a:srgbClr val="36B77D"/>
                </a:solidFill>
                <a:latin typeface="Proxima Nova Semibold"/>
                <a:ea typeface="Proxima Nova Semibold"/>
                <a:cs typeface="Proxima Nova Semibold"/>
                <a:sym typeface="Proxima Nova Semibold"/>
              </a:defRPr>
            </a:lvl4pPr>
            <a:lvl5pPr lvl="4" rtl="0">
              <a:buNone/>
              <a:defRPr>
                <a:solidFill>
                  <a:srgbClr val="36B77D"/>
                </a:solidFill>
                <a:latin typeface="Proxima Nova Semibold"/>
                <a:ea typeface="Proxima Nova Semibold"/>
                <a:cs typeface="Proxima Nova Semibold"/>
                <a:sym typeface="Proxima Nova Semibold"/>
              </a:defRPr>
            </a:lvl5pPr>
            <a:lvl6pPr lvl="5" rtl="0">
              <a:buNone/>
              <a:defRPr>
                <a:solidFill>
                  <a:srgbClr val="36B77D"/>
                </a:solidFill>
                <a:latin typeface="Proxima Nova Semibold"/>
                <a:ea typeface="Proxima Nova Semibold"/>
                <a:cs typeface="Proxima Nova Semibold"/>
                <a:sym typeface="Proxima Nova Semibold"/>
              </a:defRPr>
            </a:lvl6pPr>
            <a:lvl7pPr lvl="6" rtl="0">
              <a:buNone/>
              <a:defRPr>
                <a:solidFill>
                  <a:srgbClr val="36B77D"/>
                </a:solidFill>
                <a:latin typeface="Proxima Nova Semibold"/>
                <a:ea typeface="Proxima Nova Semibold"/>
                <a:cs typeface="Proxima Nova Semibold"/>
                <a:sym typeface="Proxima Nova Semibold"/>
              </a:defRPr>
            </a:lvl7pPr>
            <a:lvl8pPr lvl="7" rtl="0">
              <a:buNone/>
              <a:defRPr>
                <a:solidFill>
                  <a:srgbClr val="36B77D"/>
                </a:solidFill>
                <a:latin typeface="Proxima Nova Semibold"/>
                <a:ea typeface="Proxima Nova Semibold"/>
                <a:cs typeface="Proxima Nova Semibold"/>
                <a:sym typeface="Proxima Nova Semibold"/>
              </a:defRPr>
            </a:lvl8pPr>
            <a:lvl9pPr lvl="8" rtl="0">
              <a:buNone/>
              <a:defRPr>
                <a:solidFill>
                  <a:srgbClr val="36B77D"/>
                </a:solidFill>
                <a:latin typeface="Proxima Nova Semibold"/>
                <a:ea typeface="Proxima Nova Semibold"/>
                <a:cs typeface="Proxima Nova Semibold"/>
                <a:sym typeface="Proxima Nova Semibold"/>
              </a:defRPr>
            </a:lvl9pPr>
          </a:lstStyle>
          <a:p>
            <a:pPr indent="0" lvl="0" marL="0" rtl="0" algn="r">
              <a:spcBef>
                <a:spcPts val="0"/>
              </a:spcBef>
              <a:spcAft>
                <a:spcPts val="0"/>
              </a:spcAft>
              <a:buNone/>
            </a:pPr>
            <a:fld id="{00000000-1234-1234-1234-123412341234}" type="slidenum">
              <a:rPr lang="en"/>
              <a:t>‹#›</a:t>
            </a:fld>
            <a:endParaRPr/>
          </a:p>
        </p:txBody>
      </p:sp>
      <p:sp>
        <p:nvSpPr>
          <p:cNvPr id="150" name="Google Shape;150;p28"/>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pic>
        <p:nvPicPr>
          <p:cNvPr descr="Ad Hoc logo" id="151" name="Google Shape;151;p28" title="Ad Hoc logo"/>
          <p:cNvPicPr preferRelativeResize="0"/>
          <p:nvPr/>
        </p:nvPicPr>
        <p:blipFill>
          <a:blip r:embed="rId2">
            <a:alphaModFix/>
          </a:blip>
          <a:stretch>
            <a:fillRect/>
          </a:stretch>
        </p:blipFill>
        <p:spPr>
          <a:xfrm>
            <a:off x="914400" y="4869050"/>
            <a:ext cx="694374" cy="1343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626262"/>
              </a:buClr>
              <a:buSzPts val="1600"/>
              <a:buChar char="●"/>
              <a:defRPr b="1" sz="1600">
                <a:solidFill>
                  <a:srgbClr val="626262"/>
                </a:solidFill>
              </a:defRPr>
            </a:lvl1pPr>
            <a:lvl2pPr indent="-317500" lvl="1" marL="914400" rtl="0">
              <a:spcBef>
                <a:spcPts val="1600"/>
              </a:spcBef>
              <a:spcAft>
                <a:spcPts val="0"/>
              </a:spcAft>
              <a:buClr>
                <a:srgbClr val="626262"/>
              </a:buClr>
              <a:buSzPts val="1400"/>
              <a:buChar char="○"/>
              <a:defRPr>
                <a:solidFill>
                  <a:srgbClr val="626262"/>
                </a:solidFill>
              </a:defRPr>
            </a:lvl2pPr>
            <a:lvl3pPr indent="-304800" lvl="2" marL="1371600" rtl="0">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298450" lvl="3" marL="1828800" rtl="0">
              <a:spcBef>
                <a:spcPts val="1600"/>
              </a:spcBef>
              <a:spcAft>
                <a:spcPts val="0"/>
              </a:spcAft>
              <a:buClr>
                <a:srgbClr val="626262"/>
              </a:buClr>
              <a:buSzPts val="1100"/>
              <a:buChar char="●"/>
              <a:defRPr sz="1100">
                <a:solidFill>
                  <a:srgbClr val="626262"/>
                </a:solidFill>
              </a:defRPr>
            </a:lvl4pPr>
            <a:lvl5pPr indent="-304800" lvl="4" marL="2286000" rtl="0">
              <a:spcBef>
                <a:spcPts val="1600"/>
              </a:spcBef>
              <a:spcAft>
                <a:spcPts val="0"/>
              </a:spcAft>
              <a:buClr>
                <a:srgbClr val="626262"/>
              </a:buClr>
              <a:buSzPts val="1200"/>
              <a:buChar char="○"/>
              <a:defRPr sz="1200">
                <a:solidFill>
                  <a:srgbClr val="626262"/>
                </a:solidFill>
              </a:defRPr>
            </a:lvl5pPr>
            <a:lvl6pPr indent="-330200" lvl="5" marL="2743200" rtl="0">
              <a:spcBef>
                <a:spcPts val="1600"/>
              </a:spcBef>
              <a:spcAft>
                <a:spcPts val="0"/>
              </a:spcAft>
              <a:buClr>
                <a:srgbClr val="626262"/>
              </a:buClr>
              <a:buSzPts val="1600"/>
              <a:buChar char="■"/>
              <a:defRPr sz="1600">
                <a:solidFill>
                  <a:srgbClr val="626262"/>
                </a:solidFill>
              </a:defRPr>
            </a:lvl6pPr>
            <a:lvl7pPr indent="-317500" lvl="6" marL="3200400" rtl="0">
              <a:spcBef>
                <a:spcPts val="1600"/>
              </a:spcBef>
              <a:spcAft>
                <a:spcPts val="0"/>
              </a:spcAft>
              <a:buClr>
                <a:srgbClr val="626262"/>
              </a:buClr>
              <a:buSzPts val="1400"/>
              <a:buFont typeface="Proxima Nova Semibold"/>
              <a:buChar char="●"/>
              <a:defRPr>
                <a:solidFill>
                  <a:srgbClr val="626262"/>
                </a:solidFill>
                <a:latin typeface="Proxima Nova Semibold"/>
                <a:ea typeface="Proxima Nova Semibold"/>
                <a:cs typeface="Proxima Nova Semibold"/>
                <a:sym typeface="Proxima Nova Semibold"/>
              </a:defRPr>
            </a:lvl7pPr>
            <a:lvl8pPr indent="-304800" lvl="7" marL="3657600" rtl="0">
              <a:spcBef>
                <a:spcPts val="1600"/>
              </a:spcBef>
              <a:spcAft>
                <a:spcPts val="0"/>
              </a:spcAft>
              <a:buClr>
                <a:srgbClr val="626262"/>
              </a:buClr>
              <a:buSzPts val="1200"/>
              <a:buChar char="○"/>
              <a:defRPr b="1" sz="1200">
                <a:solidFill>
                  <a:srgbClr val="626262"/>
                </a:solidFill>
              </a:defRPr>
            </a:lvl8pPr>
            <a:lvl9pPr indent="-330200" lvl="8" marL="4114800" rtl="0">
              <a:spcBef>
                <a:spcPts val="1600"/>
              </a:spcBef>
              <a:spcAft>
                <a:spcPts val="1600"/>
              </a:spcAft>
              <a:buClr>
                <a:srgbClr val="626262"/>
              </a:buClr>
              <a:buSzPts val="1600"/>
              <a:buChar char="■"/>
              <a:defRPr sz="1600">
                <a:solidFill>
                  <a:srgbClr val="626262"/>
                </a:solidFill>
              </a:defRPr>
            </a:lvl9pPr>
          </a:lstStyle>
          <a:p/>
        </p:txBody>
      </p:sp>
      <p:sp>
        <p:nvSpPr>
          <p:cNvPr id="23" name="Google Shape;23;p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atin typeface="Proxima Nova"/>
                <a:ea typeface="Proxima Nova"/>
                <a:cs typeface="Proxima Nova"/>
                <a:sym typeface="Proxima Nova"/>
              </a:defRPr>
            </a:lvl1pPr>
            <a:lvl2pPr lvl="1" rtl="0">
              <a:buNone/>
              <a:defRPr>
                <a:latin typeface="Proxima Nova"/>
                <a:ea typeface="Proxima Nova"/>
                <a:cs typeface="Proxima Nova"/>
                <a:sym typeface="Proxima Nova"/>
              </a:defRPr>
            </a:lvl2pPr>
            <a:lvl3pPr lvl="2" rtl="0">
              <a:buNone/>
              <a:defRPr>
                <a:latin typeface="Proxima Nova"/>
                <a:ea typeface="Proxima Nova"/>
                <a:cs typeface="Proxima Nova"/>
                <a:sym typeface="Proxima Nova"/>
              </a:defRPr>
            </a:lvl3pPr>
            <a:lvl4pPr lvl="3" rtl="0">
              <a:buNone/>
              <a:defRPr>
                <a:latin typeface="Proxima Nova"/>
                <a:ea typeface="Proxima Nova"/>
                <a:cs typeface="Proxima Nova"/>
                <a:sym typeface="Proxima Nova"/>
              </a:defRPr>
            </a:lvl4pPr>
            <a:lvl5pPr lvl="4" rtl="0">
              <a:buNone/>
              <a:defRPr>
                <a:latin typeface="Proxima Nova"/>
                <a:ea typeface="Proxima Nova"/>
                <a:cs typeface="Proxima Nova"/>
                <a:sym typeface="Proxima Nova"/>
              </a:defRPr>
            </a:lvl5pPr>
            <a:lvl6pPr lvl="5" rtl="0">
              <a:buNone/>
              <a:defRPr>
                <a:latin typeface="Proxima Nova"/>
                <a:ea typeface="Proxima Nova"/>
                <a:cs typeface="Proxima Nova"/>
                <a:sym typeface="Proxima Nova"/>
              </a:defRPr>
            </a:lvl6pPr>
            <a:lvl7pPr lvl="6" rtl="0">
              <a:buNone/>
              <a:defRPr>
                <a:latin typeface="Proxima Nova"/>
                <a:ea typeface="Proxima Nova"/>
                <a:cs typeface="Proxima Nova"/>
                <a:sym typeface="Proxima Nova"/>
              </a:defRPr>
            </a:lvl7pPr>
            <a:lvl8pPr lvl="7" rtl="0">
              <a:buNone/>
              <a:defRPr>
                <a:latin typeface="Proxima Nova"/>
                <a:ea typeface="Proxima Nova"/>
                <a:cs typeface="Proxima Nova"/>
                <a:sym typeface="Proxima Nova"/>
              </a:defRPr>
            </a:lvl8pPr>
            <a:lvl9pPr lvl="8" rtl="0">
              <a:buNone/>
              <a:defRPr>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7832201" y="44694"/>
            <a:ext cx="1229980" cy="393600"/>
          </a:xfrm>
          <a:prstGeom prst="rect">
            <a:avLst/>
          </a:prstGeom>
          <a:noFill/>
          <a:ln>
            <a:noFill/>
          </a:ln>
        </p:spPr>
      </p:pic>
      <p:sp>
        <p:nvSpPr>
          <p:cNvPr id="25" name="Google Shape;25;p4"/>
          <p:cNvSpPr txBox="1"/>
          <p:nvPr>
            <p:ph type="title"/>
          </p:nvPr>
        </p:nvSpPr>
        <p:spPr>
          <a:xfrm>
            <a:off x="352075" y="62225"/>
            <a:ext cx="7372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18762"/>
              </a:buClr>
              <a:buSzPts val="2800"/>
              <a:buNone/>
              <a:defRPr>
                <a:solidFill>
                  <a:srgbClr val="118762"/>
                </a:solidFill>
              </a:defRPr>
            </a:lvl1pPr>
            <a:lvl2pPr lvl="1" rtl="0">
              <a:spcBef>
                <a:spcPts val="0"/>
              </a:spcBef>
              <a:spcAft>
                <a:spcPts val="0"/>
              </a:spcAft>
              <a:buClr>
                <a:srgbClr val="118762"/>
              </a:buClr>
              <a:buSzPts val="2800"/>
              <a:buNone/>
              <a:defRPr>
                <a:solidFill>
                  <a:srgbClr val="118762"/>
                </a:solidFill>
              </a:defRPr>
            </a:lvl2pPr>
            <a:lvl3pPr lvl="2" rtl="0">
              <a:spcBef>
                <a:spcPts val="0"/>
              </a:spcBef>
              <a:spcAft>
                <a:spcPts val="0"/>
              </a:spcAft>
              <a:buClr>
                <a:srgbClr val="118762"/>
              </a:buClr>
              <a:buSzPts val="2800"/>
              <a:buNone/>
              <a:defRPr>
                <a:solidFill>
                  <a:srgbClr val="118762"/>
                </a:solidFill>
              </a:defRPr>
            </a:lvl3pPr>
            <a:lvl4pPr lvl="3" rtl="0">
              <a:spcBef>
                <a:spcPts val="0"/>
              </a:spcBef>
              <a:spcAft>
                <a:spcPts val="0"/>
              </a:spcAft>
              <a:buClr>
                <a:srgbClr val="118762"/>
              </a:buClr>
              <a:buSzPts val="2800"/>
              <a:buNone/>
              <a:defRPr>
                <a:solidFill>
                  <a:srgbClr val="118762"/>
                </a:solidFill>
              </a:defRPr>
            </a:lvl4pPr>
            <a:lvl5pPr lvl="4" rtl="0">
              <a:spcBef>
                <a:spcPts val="0"/>
              </a:spcBef>
              <a:spcAft>
                <a:spcPts val="0"/>
              </a:spcAft>
              <a:buClr>
                <a:srgbClr val="118762"/>
              </a:buClr>
              <a:buSzPts val="2800"/>
              <a:buNone/>
              <a:defRPr>
                <a:solidFill>
                  <a:srgbClr val="118762"/>
                </a:solidFill>
              </a:defRPr>
            </a:lvl5pPr>
            <a:lvl6pPr lvl="5" rtl="0">
              <a:spcBef>
                <a:spcPts val="0"/>
              </a:spcBef>
              <a:spcAft>
                <a:spcPts val="0"/>
              </a:spcAft>
              <a:buClr>
                <a:srgbClr val="118762"/>
              </a:buClr>
              <a:buSzPts val="2800"/>
              <a:buNone/>
              <a:defRPr>
                <a:solidFill>
                  <a:srgbClr val="118762"/>
                </a:solidFill>
              </a:defRPr>
            </a:lvl6pPr>
            <a:lvl7pPr lvl="6" rtl="0">
              <a:spcBef>
                <a:spcPts val="0"/>
              </a:spcBef>
              <a:spcAft>
                <a:spcPts val="0"/>
              </a:spcAft>
              <a:buClr>
                <a:srgbClr val="118762"/>
              </a:buClr>
              <a:buSzPts val="2800"/>
              <a:buNone/>
              <a:defRPr>
                <a:solidFill>
                  <a:srgbClr val="118762"/>
                </a:solidFill>
              </a:defRPr>
            </a:lvl7pPr>
            <a:lvl8pPr lvl="7" rtl="0">
              <a:spcBef>
                <a:spcPts val="0"/>
              </a:spcBef>
              <a:spcAft>
                <a:spcPts val="0"/>
              </a:spcAft>
              <a:buClr>
                <a:srgbClr val="118762"/>
              </a:buClr>
              <a:buSzPts val="2800"/>
              <a:buNone/>
              <a:defRPr>
                <a:solidFill>
                  <a:srgbClr val="118762"/>
                </a:solidFill>
              </a:defRPr>
            </a:lvl8pPr>
            <a:lvl9pPr lvl="8" rtl="0">
              <a:spcBef>
                <a:spcPts val="0"/>
              </a:spcBef>
              <a:spcAft>
                <a:spcPts val="0"/>
              </a:spcAft>
              <a:buClr>
                <a:srgbClr val="118762"/>
              </a:buClr>
              <a:buSzPts val="2800"/>
              <a:buNone/>
              <a:defRPr>
                <a:solidFill>
                  <a:srgbClr val="118762"/>
                </a:solidFill>
              </a:defRPr>
            </a:lvl9pPr>
          </a:lstStyle>
          <a:p/>
        </p:txBody>
      </p:sp>
      <p:sp>
        <p:nvSpPr>
          <p:cNvPr id="26" name="Google Shape;26;p4"/>
          <p:cNvSpPr/>
          <p:nvPr/>
        </p:nvSpPr>
        <p:spPr>
          <a:xfrm>
            <a:off x="0" y="5101052"/>
            <a:ext cx="9144000" cy="51000"/>
          </a:xfrm>
          <a:prstGeom prst="rect">
            <a:avLst/>
          </a:prstGeom>
          <a:solidFill>
            <a:srgbClr val="36B7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5"/>
          <p:cNvPicPr preferRelativeResize="0"/>
          <p:nvPr/>
        </p:nvPicPr>
        <p:blipFill>
          <a:blip r:embed="rId2">
            <a:alphaModFix/>
          </a:blip>
          <a:stretch>
            <a:fillRect/>
          </a:stretch>
        </p:blipFill>
        <p:spPr>
          <a:xfrm>
            <a:off x="7246697" y="70505"/>
            <a:ext cx="1789680" cy="572700"/>
          </a:xfrm>
          <a:prstGeom prst="rect">
            <a:avLst/>
          </a:prstGeom>
          <a:noFill/>
          <a:ln>
            <a:noFill/>
          </a:ln>
        </p:spPr>
      </p:pic>
      <p:sp>
        <p:nvSpPr>
          <p:cNvPr id="30" name="Google Shape;30;p5"/>
          <p:cNvSpPr txBox="1"/>
          <p:nvPr>
            <p:ph type="title"/>
          </p:nvPr>
        </p:nvSpPr>
        <p:spPr>
          <a:xfrm>
            <a:off x="352075" y="62223"/>
            <a:ext cx="6618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18762"/>
              </a:buClr>
              <a:buSzPts val="2800"/>
              <a:buNone/>
              <a:defRPr>
                <a:solidFill>
                  <a:srgbClr val="118762"/>
                </a:solidFill>
              </a:defRPr>
            </a:lvl1pPr>
            <a:lvl2pPr lvl="1" rtl="0">
              <a:spcBef>
                <a:spcPts val="0"/>
              </a:spcBef>
              <a:spcAft>
                <a:spcPts val="0"/>
              </a:spcAft>
              <a:buClr>
                <a:srgbClr val="118762"/>
              </a:buClr>
              <a:buSzPts val="2800"/>
              <a:buNone/>
              <a:defRPr>
                <a:solidFill>
                  <a:srgbClr val="118762"/>
                </a:solidFill>
              </a:defRPr>
            </a:lvl2pPr>
            <a:lvl3pPr lvl="2" rtl="0">
              <a:spcBef>
                <a:spcPts val="0"/>
              </a:spcBef>
              <a:spcAft>
                <a:spcPts val="0"/>
              </a:spcAft>
              <a:buClr>
                <a:srgbClr val="118762"/>
              </a:buClr>
              <a:buSzPts val="2800"/>
              <a:buNone/>
              <a:defRPr>
                <a:solidFill>
                  <a:srgbClr val="118762"/>
                </a:solidFill>
              </a:defRPr>
            </a:lvl3pPr>
            <a:lvl4pPr lvl="3" rtl="0">
              <a:spcBef>
                <a:spcPts val="0"/>
              </a:spcBef>
              <a:spcAft>
                <a:spcPts val="0"/>
              </a:spcAft>
              <a:buClr>
                <a:srgbClr val="118762"/>
              </a:buClr>
              <a:buSzPts val="2800"/>
              <a:buNone/>
              <a:defRPr>
                <a:solidFill>
                  <a:srgbClr val="118762"/>
                </a:solidFill>
              </a:defRPr>
            </a:lvl4pPr>
            <a:lvl5pPr lvl="4" rtl="0">
              <a:spcBef>
                <a:spcPts val="0"/>
              </a:spcBef>
              <a:spcAft>
                <a:spcPts val="0"/>
              </a:spcAft>
              <a:buClr>
                <a:srgbClr val="118762"/>
              </a:buClr>
              <a:buSzPts val="2800"/>
              <a:buNone/>
              <a:defRPr>
                <a:solidFill>
                  <a:srgbClr val="118762"/>
                </a:solidFill>
              </a:defRPr>
            </a:lvl5pPr>
            <a:lvl6pPr lvl="5" rtl="0">
              <a:spcBef>
                <a:spcPts val="0"/>
              </a:spcBef>
              <a:spcAft>
                <a:spcPts val="0"/>
              </a:spcAft>
              <a:buClr>
                <a:srgbClr val="118762"/>
              </a:buClr>
              <a:buSzPts val="2800"/>
              <a:buNone/>
              <a:defRPr>
                <a:solidFill>
                  <a:srgbClr val="118762"/>
                </a:solidFill>
              </a:defRPr>
            </a:lvl6pPr>
            <a:lvl7pPr lvl="6" rtl="0">
              <a:spcBef>
                <a:spcPts val="0"/>
              </a:spcBef>
              <a:spcAft>
                <a:spcPts val="0"/>
              </a:spcAft>
              <a:buClr>
                <a:srgbClr val="118762"/>
              </a:buClr>
              <a:buSzPts val="2800"/>
              <a:buNone/>
              <a:defRPr>
                <a:solidFill>
                  <a:srgbClr val="118762"/>
                </a:solidFill>
              </a:defRPr>
            </a:lvl7pPr>
            <a:lvl8pPr lvl="7" rtl="0">
              <a:spcBef>
                <a:spcPts val="0"/>
              </a:spcBef>
              <a:spcAft>
                <a:spcPts val="0"/>
              </a:spcAft>
              <a:buClr>
                <a:srgbClr val="118762"/>
              </a:buClr>
              <a:buSzPts val="2800"/>
              <a:buNone/>
              <a:defRPr>
                <a:solidFill>
                  <a:srgbClr val="118762"/>
                </a:solidFill>
              </a:defRPr>
            </a:lvl8pPr>
            <a:lvl9pPr lvl="8" rtl="0">
              <a:spcBef>
                <a:spcPts val="0"/>
              </a:spcBef>
              <a:spcAft>
                <a:spcPts val="0"/>
              </a:spcAft>
              <a:buClr>
                <a:srgbClr val="118762"/>
              </a:buClr>
              <a:buSzPts val="2800"/>
              <a:buNone/>
              <a:defRPr>
                <a:solidFill>
                  <a:srgbClr val="118762"/>
                </a:solidFill>
              </a:defRPr>
            </a:lvl9pPr>
          </a:lstStyle>
          <a:p/>
        </p:txBody>
      </p:sp>
      <p:sp>
        <p:nvSpPr>
          <p:cNvPr id="31" name="Google Shape;3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b="1" sz="1600"/>
            </a:lvl1pPr>
            <a:lvl2pPr indent="-317500" lvl="1" marL="914400" rtl="0">
              <a:spcBef>
                <a:spcPts val="1600"/>
              </a:spcBef>
              <a:spcAft>
                <a:spcPts val="0"/>
              </a:spcAft>
              <a:buSzPts val="1400"/>
              <a:buChar char="○"/>
              <a:defRPr/>
            </a:lvl2pPr>
            <a:lvl3pPr indent="-304800" lvl="2" marL="13716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indent="-298450" lvl="3" marL="1828800" rtl="0">
              <a:spcBef>
                <a:spcPts val="1600"/>
              </a:spcBef>
              <a:spcAft>
                <a:spcPts val="0"/>
              </a:spcAft>
              <a:buSzPts val="1100"/>
              <a:buChar char="●"/>
              <a:defRPr sz="11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17500" lvl="6" marL="3200400" rtl="0">
              <a:spcBef>
                <a:spcPts val="1600"/>
              </a:spcBef>
              <a:spcAft>
                <a:spcPts val="0"/>
              </a:spcAft>
              <a:buSzPts val="1400"/>
              <a:buFont typeface="Proxima Nova Semibold"/>
              <a:buChar char="●"/>
              <a:defRPr>
                <a:latin typeface="Proxima Nova Semibold"/>
                <a:ea typeface="Proxima Nova Semibold"/>
                <a:cs typeface="Proxima Nova Semibold"/>
                <a:sym typeface="Proxima Nova Semibold"/>
              </a:defRPr>
            </a:lvl7pPr>
            <a:lvl8pPr indent="-304800" lvl="7" marL="3657600" rtl="0">
              <a:spcBef>
                <a:spcPts val="1600"/>
              </a:spcBef>
              <a:spcAft>
                <a:spcPts val="0"/>
              </a:spcAft>
              <a:buSzPts val="1200"/>
              <a:buChar char="○"/>
              <a:defRPr b="1" sz="1200"/>
            </a:lvl8pPr>
            <a:lvl9pPr indent="-330200" lvl="8" marL="4114800" rtl="0">
              <a:spcBef>
                <a:spcPts val="1600"/>
              </a:spcBef>
              <a:spcAft>
                <a:spcPts val="1600"/>
              </a:spcAft>
              <a:buSzPts val="1600"/>
              <a:buChar char="■"/>
              <a:defRPr sz="1600"/>
            </a:lvl9pPr>
          </a:lstStyle>
          <a:p/>
        </p:txBody>
      </p:sp>
      <p:sp>
        <p:nvSpPr>
          <p:cNvPr id="32" name="Google Shape;3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b="1" sz="1600"/>
            </a:lvl1pPr>
            <a:lvl2pPr indent="-317500" lvl="1" marL="914400" rtl="0">
              <a:spcBef>
                <a:spcPts val="1600"/>
              </a:spcBef>
              <a:spcAft>
                <a:spcPts val="0"/>
              </a:spcAft>
              <a:buSzPts val="1400"/>
              <a:buChar char="○"/>
              <a:defRPr/>
            </a:lvl2pPr>
            <a:lvl3pPr indent="-304800" lvl="2" marL="13716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indent="-298450" lvl="3" marL="1828800" rtl="0">
              <a:spcBef>
                <a:spcPts val="1600"/>
              </a:spcBef>
              <a:spcAft>
                <a:spcPts val="0"/>
              </a:spcAft>
              <a:buSzPts val="1100"/>
              <a:buChar char="●"/>
              <a:defRPr sz="11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17500" lvl="6" marL="3200400" rtl="0">
              <a:spcBef>
                <a:spcPts val="1600"/>
              </a:spcBef>
              <a:spcAft>
                <a:spcPts val="0"/>
              </a:spcAft>
              <a:buSzPts val="1400"/>
              <a:buFont typeface="Proxima Nova Semibold"/>
              <a:buChar char="●"/>
              <a:defRPr>
                <a:latin typeface="Proxima Nova Semibold"/>
                <a:ea typeface="Proxima Nova Semibold"/>
                <a:cs typeface="Proxima Nova Semibold"/>
                <a:sym typeface="Proxima Nova Semibold"/>
              </a:defRPr>
            </a:lvl7pPr>
            <a:lvl8pPr indent="-304800" lvl="7" marL="3657600" rtl="0">
              <a:spcBef>
                <a:spcPts val="1600"/>
              </a:spcBef>
              <a:spcAft>
                <a:spcPts val="0"/>
              </a:spcAft>
              <a:buSzPts val="1200"/>
              <a:buChar char="○"/>
              <a:defRPr b="1" sz="1200"/>
            </a:lvl8pPr>
            <a:lvl9pPr indent="-330200" lvl="8" marL="4114800" rtl="0">
              <a:spcBef>
                <a:spcPts val="1600"/>
              </a:spcBef>
              <a:spcAft>
                <a:spcPts val="1600"/>
              </a:spcAft>
              <a:buSzPts val="1600"/>
              <a:buChar char="■"/>
              <a:defRPr sz="1600"/>
            </a:lvl9pPr>
          </a:lstStyle>
          <a:p/>
        </p:txBody>
      </p:sp>
      <p:sp>
        <p:nvSpPr>
          <p:cNvPr id="33" name="Google Shape;33;p5"/>
          <p:cNvSpPr/>
          <p:nvPr/>
        </p:nvSpPr>
        <p:spPr>
          <a:xfrm>
            <a:off x="0" y="5101052"/>
            <a:ext cx="9144000" cy="51000"/>
          </a:xfrm>
          <a:prstGeom prst="rect">
            <a:avLst/>
          </a:prstGeom>
          <a:solidFill>
            <a:srgbClr val="36B7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6"/>
          <p:cNvSpPr txBox="1"/>
          <p:nvPr>
            <p:ph type="title"/>
          </p:nvPr>
        </p:nvSpPr>
        <p:spPr>
          <a:xfrm>
            <a:off x="829827" y="450150"/>
            <a:ext cx="80562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6"/>
          <p:cNvPicPr preferRelativeResize="0"/>
          <p:nvPr/>
        </p:nvPicPr>
        <p:blipFill>
          <a:blip r:embed="rId2">
            <a:alphaModFix/>
          </a:blip>
          <a:stretch>
            <a:fillRect/>
          </a:stretch>
        </p:blipFill>
        <p:spPr>
          <a:xfrm>
            <a:off x="7246697" y="70505"/>
            <a:ext cx="1789680" cy="572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7"/>
          <p:cNvSpPr/>
          <p:nvPr/>
        </p:nvSpPr>
        <p:spPr>
          <a:xfrm>
            <a:off x="4572000" y="-125"/>
            <a:ext cx="4572000" cy="5143500"/>
          </a:xfrm>
          <a:prstGeom prst="rect">
            <a:avLst/>
          </a:prstGeom>
          <a:solidFill>
            <a:srgbClr val="36B7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1" name="Google Shape;41;p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0"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rtl="0">
              <a:lnSpc>
                <a:spcPct val="100000"/>
              </a:lnSpc>
              <a:spcBef>
                <a:spcPts val="0"/>
              </a:spcBef>
              <a:spcAft>
                <a:spcPts val="0"/>
              </a:spcAft>
              <a:buSzPts val="1800"/>
              <a:buNone/>
              <a:defRPr b="0" sz="1800"/>
            </a:lvl8pPr>
            <a:lvl9pPr lvl="8" rtl="0">
              <a:lnSpc>
                <a:spcPct val="100000"/>
              </a:lnSpc>
              <a:spcBef>
                <a:spcPts val="0"/>
              </a:spcBef>
              <a:spcAft>
                <a:spcPts val="0"/>
              </a:spcAft>
              <a:buSzPts val="1800"/>
              <a:buNone/>
              <a:defRPr sz="18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43" name="Shape 43"/>
        <p:cNvGrpSpPr/>
        <p:nvPr/>
      </p:nvGrpSpPr>
      <p:grpSpPr>
        <a:xfrm>
          <a:off x="0" y="0"/>
          <a:ext cx="0" cy="0"/>
          <a:chOff x="0" y="0"/>
          <a:chExt cx="0" cy="0"/>
        </a:xfrm>
      </p:grpSpPr>
      <p:sp>
        <p:nvSpPr>
          <p:cNvPr id="44" name="Google Shape;44;p8"/>
          <p:cNvSpPr/>
          <p:nvPr/>
        </p:nvSpPr>
        <p:spPr>
          <a:xfrm>
            <a:off x="4572000" y="-125"/>
            <a:ext cx="4572000" cy="5143500"/>
          </a:xfrm>
          <a:prstGeom prst="rect">
            <a:avLst/>
          </a:prstGeom>
          <a:solidFill>
            <a:srgbClr val="CDEC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6" name="Google Shape;46;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0"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rtl="0">
              <a:lnSpc>
                <a:spcPct val="100000"/>
              </a:lnSpc>
              <a:spcBef>
                <a:spcPts val="0"/>
              </a:spcBef>
              <a:spcAft>
                <a:spcPts val="0"/>
              </a:spcAft>
              <a:buSzPts val="1800"/>
              <a:buNone/>
              <a:defRPr b="0" sz="1800"/>
            </a:lvl8pPr>
            <a:lvl9pPr lvl="8" rtl="0">
              <a:lnSpc>
                <a:spcPct val="100000"/>
              </a:lnSpc>
              <a:spcBef>
                <a:spcPts val="0"/>
              </a:spcBef>
              <a:spcAft>
                <a:spcPts val="0"/>
              </a:spcAft>
              <a:buSzPts val="1800"/>
              <a:buNone/>
              <a:defRPr sz="1800"/>
            </a:lvl9pPr>
          </a:lstStyle>
          <a:p/>
        </p:txBody>
      </p:sp>
      <p:sp>
        <p:nvSpPr>
          <p:cNvPr id="47" name="Google Shape;47;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600"/>
              </a:spcBef>
              <a:spcAft>
                <a:spcPts val="0"/>
              </a:spcAft>
              <a:buSzPts val="1400"/>
              <a:buChar char="○"/>
              <a:defRPr/>
            </a:lvl2pPr>
            <a:lvl3pPr indent="-304800" lvl="2" marL="1371600" rtl="0">
              <a:spcBef>
                <a:spcPts val="1600"/>
              </a:spcBef>
              <a:spcAft>
                <a:spcPts val="0"/>
              </a:spcAft>
              <a:buSzPts val="1200"/>
              <a:buChar char="■"/>
              <a:defRPr/>
            </a:lvl3pPr>
            <a:lvl4pPr indent="-298450" lvl="3" marL="1828800" rtl="0">
              <a:spcBef>
                <a:spcPts val="1600"/>
              </a:spcBef>
              <a:spcAft>
                <a:spcPts val="0"/>
              </a:spcAft>
              <a:buSzPts val="1100"/>
              <a:buChar char="●"/>
              <a:defRPr/>
            </a:lvl4pPr>
            <a:lvl5pPr indent="-304800" lvl="4" marL="2286000" rtl="0">
              <a:spcBef>
                <a:spcPts val="1600"/>
              </a:spcBef>
              <a:spcAft>
                <a:spcPts val="0"/>
              </a:spcAft>
              <a:buSzPts val="1200"/>
              <a:buChar char="○"/>
              <a:defRPr/>
            </a:lvl5pPr>
            <a:lvl6pPr indent="-330200" lvl="5" marL="2743200" rtl="0">
              <a:spcBef>
                <a:spcPts val="1600"/>
              </a:spcBef>
              <a:spcAft>
                <a:spcPts val="0"/>
              </a:spcAft>
              <a:buSzPts val="1600"/>
              <a:buChar char="■"/>
              <a:defRPr/>
            </a:lvl6pPr>
            <a:lvl7pPr indent="-317500" lvl="6" marL="3200400" rtl="0">
              <a:spcBef>
                <a:spcPts val="1600"/>
              </a:spcBef>
              <a:spcAft>
                <a:spcPts val="0"/>
              </a:spcAft>
              <a:buSzPts val="1400"/>
              <a:buChar char="●"/>
              <a:defRPr/>
            </a:lvl7pPr>
            <a:lvl8pPr indent="-304800" lvl="7" marL="3657600" rtl="0">
              <a:spcBef>
                <a:spcPts val="1600"/>
              </a:spcBef>
              <a:spcAft>
                <a:spcPts val="0"/>
              </a:spcAft>
              <a:buSzPts val="1200"/>
              <a:buChar char="○"/>
              <a:defRPr/>
            </a:lvl8pPr>
            <a:lvl9pPr indent="-330200" lvl="8" marL="4114800" rtl="0">
              <a:spcBef>
                <a:spcPts val="1600"/>
              </a:spcBef>
              <a:spcAft>
                <a:spcPts val="1600"/>
              </a:spcAft>
              <a:buSzPts val="1600"/>
              <a:buChar char="■"/>
              <a:defRPr/>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ph idx="1" type="body"/>
          </p:nvPr>
        </p:nvSpPr>
        <p:spPr>
          <a:xfrm>
            <a:off x="304800" y="4365771"/>
            <a:ext cx="59988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800"/>
              <a:buNone/>
              <a:defRPr b="0" sz="1800"/>
            </a:lvl1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2" name="Google Shape;52;p9"/>
          <p:cNvPicPr preferRelativeResize="0"/>
          <p:nvPr/>
        </p:nvPicPr>
        <p:blipFill>
          <a:blip r:embed="rId2">
            <a:alphaModFix/>
          </a:blip>
          <a:stretch>
            <a:fillRect/>
          </a:stretch>
        </p:blipFill>
        <p:spPr>
          <a:xfrm>
            <a:off x="7246697" y="70505"/>
            <a:ext cx="1789680" cy="572700"/>
          </a:xfrm>
          <a:prstGeom prst="rect">
            <a:avLst/>
          </a:prstGeom>
          <a:noFill/>
          <a:ln>
            <a:noFill/>
          </a:ln>
        </p:spPr>
      </p:pic>
      <p:sp>
        <p:nvSpPr>
          <p:cNvPr id="53" name="Google Shape;53;p9"/>
          <p:cNvSpPr txBox="1"/>
          <p:nvPr/>
        </p:nvSpPr>
        <p:spPr>
          <a:xfrm>
            <a:off x="7631600" y="4585744"/>
            <a:ext cx="1501500" cy="506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18762"/>
              </a:buClr>
              <a:buSzPts val="9600"/>
              <a:buNone/>
              <a:defRPr b="1" sz="9600">
                <a:solidFill>
                  <a:srgbClr val="118762"/>
                </a:solidFill>
              </a:defRPr>
            </a:lvl1pPr>
            <a:lvl2pPr lvl="1" rtl="0" algn="ctr">
              <a:spcBef>
                <a:spcPts val="0"/>
              </a:spcBef>
              <a:spcAft>
                <a:spcPts val="0"/>
              </a:spcAft>
              <a:buClr>
                <a:srgbClr val="118762"/>
              </a:buClr>
              <a:buSzPts val="9600"/>
              <a:buNone/>
              <a:defRPr b="1" sz="9600">
                <a:solidFill>
                  <a:srgbClr val="118762"/>
                </a:solidFill>
              </a:defRPr>
            </a:lvl2pPr>
            <a:lvl3pPr lvl="2" rtl="0" algn="ctr">
              <a:spcBef>
                <a:spcPts val="0"/>
              </a:spcBef>
              <a:spcAft>
                <a:spcPts val="0"/>
              </a:spcAft>
              <a:buClr>
                <a:srgbClr val="118762"/>
              </a:buClr>
              <a:buSzPts val="9600"/>
              <a:buNone/>
              <a:defRPr b="1" sz="9600">
                <a:solidFill>
                  <a:srgbClr val="118762"/>
                </a:solidFill>
              </a:defRPr>
            </a:lvl3pPr>
            <a:lvl4pPr lvl="3" rtl="0" algn="ctr">
              <a:spcBef>
                <a:spcPts val="0"/>
              </a:spcBef>
              <a:spcAft>
                <a:spcPts val="0"/>
              </a:spcAft>
              <a:buClr>
                <a:srgbClr val="118762"/>
              </a:buClr>
              <a:buSzPts val="9600"/>
              <a:buNone/>
              <a:defRPr b="1" sz="9600">
                <a:solidFill>
                  <a:srgbClr val="118762"/>
                </a:solidFill>
              </a:defRPr>
            </a:lvl4pPr>
            <a:lvl5pPr lvl="4" rtl="0" algn="ctr">
              <a:spcBef>
                <a:spcPts val="0"/>
              </a:spcBef>
              <a:spcAft>
                <a:spcPts val="0"/>
              </a:spcAft>
              <a:buClr>
                <a:srgbClr val="118762"/>
              </a:buClr>
              <a:buSzPts val="9600"/>
              <a:buNone/>
              <a:defRPr b="1" sz="9600">
                <a:solidFill>
                  <a:srgbClr val="118762"/>
                </a:solidFill>
              </a:defRPr>
            </a:lvl5pPr>
            <a:lvl6pPr lvl="5" rtl="0" algn="ctr">
              <a:spcBef>
                <a:spcPts val="0"/>
              </a:spcBef>
              <a:spcAft>
                <a:spcPts val="0"/>
              </a:spcAft>
              <a:buClr>
                <a:srgbClr val="118762"/>
              </a:buClr>
              <a:buSzPts val="9600"/>
              <a:buNone/>
              <a:defRPr b="1" sz="9600">
                <a:solidFill>
                  <a:srgbClr val="118762"/>
                </a:solidFill>
              </a:defRPr>
            </a:lvl6pPr>
            <a:lvl7pPr lvl="6" rtl="0" algn="ctr">
              <a:spcBef>
                <a:spcPts val="0"/>
              </a:spcBef>
              <a:spcAft>
                <a:spcPts val="0"/>
              </a:spcAft>
              <a:buClr>
                <a:srgbClr val="118762"/>
              </a:buClr>
              <a:buSzPts val="9600"/>
              <a:buNone/>
              <a:defRPr b="1" sz="9600">
                <a:solidFill>
                  <a:srgbClr val="118762"/>
                </a:solidFill>
              </a:defRPr>
            </a:lvl7pPr>
            <a:lvl8pPr lvl="7" rtl="0" algn="ctr">
              <a:spcBef>
                <a:spcPts val="0"/>
              </a:spcBef>
              <a:spcAft>
                <a:spcPts val="0"/>
              </a:spcAft>
              <a:buClr>
                <a:srgbClr val="118762"/>
              </a:buClr>
              <a:buSzPts val="9600"/>
              <a:buNone/>
              <a:defRPr b="1" sz="9600">
                <a:solidFill>
                  <a:srgbClr val="118762"/>
                </a:solidFill>
              </a:defRPr>
            </a:lvl8pPr>
            <a:lvl9pPr lvl="8" rtl="0" algn="ctr">
              <a:spcBef>
                <a:spcPts val="0"/>
              </a:spcBef>
              <a:spcAft>
                <a:spcPts val="0"/>
              </a:spcAft>
              <a:buClr>
                <a:srgbClr val="118762"/>
              </a:buClr>
              <a:buSzPts val="9600"/>
              <a:buNone/>
              <a:defRPr b="1" sz="9600">
                <a:solidFill>
                  <a:srgbClr val="118762"/>
                </a:solidFill>
              </a:defRPr>
            </a:lvl9pPr>
          </a:lstStyle>
          <a:p>
            <a:r>
              <a:t>xx%</a:t>
            </a:r>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0"/>
          <p:cNvSpPr txBox="1"/>
          <p:nvPr>
            <p:ph idx="1" type="subTitle"/>
          </p:nvPr>
        </p:nvSpPr>
        <p:spPr>
          <a:xfrm>
            <a:off x="2137650" y="2744050"/>
            <a:ext cx="48687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800"/>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626262"/>
              </a:buClr>
              <a:buSzPts val="1600"/>
              <a:buFont typeface="Proxima Nova"/>
              <a:buChar char="●"/>
              <a:defRPr b="1" sz="1600">
                <a:solidFill>
                  <a:srgbClr val="626262"/>
                </a:solidFill>
                <a:latin typeface="Proxima Nova"/>
                <a:ea typeface="Proxima Nova"/>
                <a:cs typeface="Proxima Nova"/>
                <a:sym typeface="Proxima Nova"/>
              </a:defRPr>
            </a:lvl1pPr>
            <a:lvl2pPr indent="-317500" lvl="1" marL="914400" rtl="0">
              <a:lnSpc>
                <a:spcPct val="115000"/>
              </a:lnSpc>
              <a:spcBef>
                <a:spcPts val="1600"/>
              </a:spcBef>
              <a:spcAft>
                <a:spcPts val="0"/>
              </a:spcAft>
              <a:buClr>
                <a:srgbClr val="626262"/>
              </a:buClr>
              <a:buSzPts val="1400"/>
              <a:buFont typeface="Proxima Nova"/>
              <a:buChar char="○"/>
              <a:defRPr>
                <a:solidFill>
                  <a:srgbClr val="626262"/>
                </a:solidFill>
                <a:latin typeface="Proxima Nova"/>
                <a:ea typeface="Proxima Nova"/>
                <a:cs typeface="Proxima Nova"/>
                <a:sym typeface="Proxima Nova"/>
              </a:defRPr>
            </a:lvl2pPr>
            <a:lvl3pPr indent="-304800" lvl="2" marL="1371600" rtl="0">
              <a:lnSpc>
                <a:spcPct val="115000"/>
              </a:lnSpc>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298450" lvl="3" marL="1828800" rtl="0">
              <a:lnSpc>
                <a:spcPct val="115000"/>
              </a:lnSpc>
              <a:spcBef>
                <a:spcPts val="1600"/>
              </a:spcBef>
              <a:spcAft>
                <a:spcPts val="0"/>
              </a:spcAft>
              <a:buClr>
                <a:srgbClr val="626262"/>
              </a:buClr>
              <a:buSzPts val="1100"/>
              <a:buFont typeface="Proxima Nova"/>
              <a:buChar char="●"/>
              <a:defRPr sz="1100">
                <a:solidFill>
                  <a:srgbClr val="626262"/>
                </a:solidFill>
                <a:latin typeface="Proxima Nova"/>
                <a:ea typeface="Proxima Nova"/>
                <a:cs typeface="Proxima Nova"/>
                <a:sym typeface="Proxima Nova"/>
              </a:defRPr>
            </a:lvl4pPr>
            <a:lvl5pPr indent="-304800" lvl="4" marL="22860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5pPr>
            <a:lvl6pPr indent="-330200" lvl="5" marL="2743200" rtl="0">
              <a:lnSpc>
                <a:spcPct val="115000"/>
              </a:lnSpc>
              <a:spcBef>
                <a:spcPts val="1600"/>
              </a:spcBef>
              <a:spcAft>
                <a:spcPts val="0"/>
              </a:spcAft>
              <a:buClr>
                <a:srgbClr val="626262"/>
              </a:buClr>
              <a:buSzPts val="1600"/>
              <a:buFont typeface="Proxima Nova"/>
              <a:buChar char="■"/>
              <a:defRPr sz="1600">
                <a:solidFill>
                  <a:srgbClr val="62626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rgbClr val="626262"/>
              </a:buClr>
              <a:buSzPts val="1400"/>
              <a:buFont typeface="Proxima Nova Semibold"/>
              <a:buChar char="●"/>
              <a:defRPr>
                <a:solidFill>
                  <a:srgbClr val="626262"/>
                </a:solidFill>
                <a:latin typeface="Proxima Nova Semibold"/>
                <a:ea typeface="Proxima Nova Semibold"/>
                <a:cs typeface="Proxima Nova Semibold"/>
                <a:sym typeface="Proxima Nova Semibold"/>
              </a:defRPr>
            </a:lvl7pPr>
            <a:lvl8pPr indent="-304800" lvl="7" marL="3657600" rtl="0">
              <a:lnSpc>
                <a:spcPct val="115000"/>
              </a:lnSpc>
              <a:spcBef>
                <a:spcPts val="1600"/>
              </a:spcBef>
              <a:spcAft>
                <a:spcPts val="0"/>
              </a:spcAft>
              <a:buClr>
                <a:srgbClr val="626262"/>
              </a:buClr>
              <a:buSzPts val="1200"/>
              <a:buFont typeface="Proxima Nova"/>
              <a:buChar char="○"/>
              <a:defRPr b="1" sz="1200">
                <a:solidFill>
                  <a:srgbClr val="626262"/>
                </a:solidFill>
                <a:latin typeface="Proxima Nova"/>
                <a:ea typeface="Proxima Nova"/>
                <a:cs typeface="Proxima Nova"/>
                <a:sym typeface="Proxima Nova"/>
              </a:defRPr>
            </a:lvl8pPr>
            <a:lvl9pPr indent="-330200" lvl="8" marL="4114800" rtl="0">
              <a:lnSpc>
                <a:spcPct val="115000"/>
              </a:lnSpc>
              <a:spcBef>
                <a:spcPts val="1600"/>
              </a:spcBef>
              <a:spcAft>
                <a:spcPts val="1600"/>
              </a:spcAft>
              <a:buClr>
                <a:srgbClr val="626262"/>
              </a:buClr>
              <a:buSzPts val="1600"/>
              <a:buFont typeface="Proxima Nova"/>
              <a:buChar char="■"/>
              <a:defRPr sz="1600">
                <a:solidFill>
                  <a:srgbClr val="62626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914400" y="292625"/>
            <a:ext cx="7315200" cy="572700"/>
          </a:xfrm>
          <a:prstGeom prst="rect">
            <a:avLst/>
          </a:prstGeom>
          <a:noFill/>
          <a:ln>
            <a:noFill/>
          </a:ln>
        </p:spPr>
        <p:txBody>
          <a:bodyPr anchorCtr="0" anchor="t" bIns="94800" lIns="94800" spcFirstLastPara="1" rIns="94800" wrap="square" tIns="94800">
            <a:noAutofit/>
          </a:bodyPr>
          <a:lstStyle>
            <a:lvl1pPr lvl="0" rtl="0">
              <a:spcBef>
                <a:spcPts val="0"/>
              </a:spcBef>
              <a:spcAft>
                <a:spcPts val="0"/>
              </a:spcAft>
              <a:buClr>
                <a:srgbClr val="228E6B"/>
              </a:buClr>
              <a:buSzPts val="2900"/>
              <a:buFont typeface="Proxima Nova Extrabold"/>
              <a:buNone/>
              <a:defRPr sz="2900">
                <a:solidFill>
                  <a:srgbClr val="228E6B"/>
                </a:solidFill>
                <a:latin typeface="Proxima Nova Extrabold"/>
                <a:ea typeface="Proxima Nova Extrabold"/>
                <a:cs typeface="Proxima Nova Extrabold"/>
                <a:sym typeface="Proxima Nova Extrabold"/>
              </a:defRPr>
            </a:lvl1pPr>
            <a:lvl2pPr lvl="1"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9pPr>
          </a:lstStyle>
          <a:p/>
        </p:txBody>
      </p:sp>
      <p:sp>
        <p:nvSpPr>
          <p:cNvPr id="66" name="Google Shape;66;p13"/>
          <p:cNvSpPr txBox="1"/>
          <p:nvPr>
            <p:ph idx="1" type="body"/>
          </p:nvPr>
        </p:nvSpPr>
        <p:spPr>
          <a:xfrm>
            <a:off x="914400" y="1152475"/>
            <a:ext cx="7917900" cy="3416400"/>
          </a:xfrm>
          <a:prstGeom prst="rect">
            <a:avLst/>
          </a:prstGeom>
          <a:noFill/>
          <a:ln>
            <a:noFill/>
          </a:ln>
        </p:spPr>
        <p:txBody>
          <a:bodyPr anchorCtr="0" anchor="t" bIns="94800" lIns="94800" spcFirstLastPara="1" rIns="94800" wrap="square" tIns="94800">
            <a:noAutofit/>
          </a:bodyPr>
          <a:lstStyle>
            <a:lvl1pPr indent="-330200" lvl="0" marL="457200" rtl="0">
              <a:lnSpc>
                <a:spcPct val="115000"/>
              </a:lnSpc>
              <a:spcBef>
                <a:spcPts val="0"/>
              </a:spcBef>
              <a:spcAft>
                <a:spcPts val="0"/>
              </a:spcAft>
              <a:buClr>
                <a:srgbClr val="434343"/>
              </a:buClr>
              <a:buSzPts val="1600"/>
              <a:buFont typeface="Proxima Nova"/>
              <a:buChar char="●"/>
              <a:defRPr b="1" sz="1600">
                <a:solidFill>
                  <a:srgbClr val="434343"/>
                </a:solidFill>
                <a:latin typeface="Proxima Nova"/>
                <a:ea typeface="Proxima Nova"/>
                <a:cs typeface="Proxima Nova"/>
                <a:sym typeface="Proxima Nova"/>
              </a:defRPr>
            </a:lvl1pPr>
            <a:lvl2pPr indent="-323850" lvl="1" marL="914400" rtl="0">
              <a:lnSpc>
                <a:spcPct val="115000"/>
              </a:lnSpc>
              <a:spcBef>
                <a:spcPts val="1600"/>
              </a:spcBef>
              <a:spcAft>
                <a:spcPts val="0"/>
              </a:spcAft>
              <a:buClr>
                <a:srgbClr val="434343"/>
              </a:buClr>
              <a:buSzPts val="1500"/>
              <a:buFont typeface="Proxima Nova"/>
              <a:buChar char="○"/>
              <a:defRPr sz="1500">
                <a:solidFill>
                  <a:srgbClr val="434343"/>
                </a:solidFill>
                <a:latin typeface="Proxima Nova"/>
                <a:ea typeface="Proxima Nova"/>
                <a:cs typeface="Proxima Nova"/>
                <a:sym typeface="Proxima Nova"/>
              </a:defRPr>
            </a:lvl2pPr>
            <a:lvl3pPr indent="-304800" lvl="2" marL="1371600" rtl="0">
              <a:lnSpc>
                <a:spcPct val="115000"/>
              </a:lnSpc>
              <a:spcBef>
                <a:spcPts val="1600"/>
              </a:spcBef>
              <a:spcAft>
                <a:spcPts val="0"/>
              </a:spcAft>
              <a:buClr>
                <a:srgbClr val="434343"/>
              </a:buClr>
              <a:buSzPts val="1200"/>
              <a:buFont typeface="Proxima Nova Semibold"/>
              <a:buChar char="■"/>
              <a:defRPr sz="1200">
                <a:solidFill>
                  <a:srgbClr val="434343"/>
                </a:solidFill>
                <a:latin typeface="Proxima Nova Semibold"/>
                <a:ea typeface="Proxima Nova Semibold"/>
                <a:cs typeface="Proxima Nova Semibold"/>
                <a:sym typeface="Proxima Nova Semibold"/>
              </a:defRPr>
            </a:lvl3pPr>
            <a:lvl4pPr indent="-304800" lvl="3" marL="1828800" rtl="0">
              <a:lnSpc>
                <a:spcPct val="115000"/>
              </a:lnSpc>
              <a:spcBef>
                <a:spcPts val="1600"/>
              </a:spcBef>
              <a:spcAft>
                <a:spcPts val="0"/>
              </a:spcAft>
              <a:buClr>
                <a:srgbClr val="434343"/>
              </a:buClr>
              <a:buSzPts val="1200"/>
              <a:buFont typeface="Proxima Nova"/>
              <a:buChar char="●"/>
              <a:defRPr sz="1200">
                <a:solidFill>
                  <a:srgbClr val="434343"/>
                </a:solidFill>
                <a:latin typeface="Proxima Nova"/>
                <a:ea typeface="Proxima Nova"/>
                <a:cs typeface="Proxima Nova"/>
                <a:sym typeface="Proxima Nova"/>
              </a:defRPr>
            </a:lvl4pPr>
            <a:lvl5pPr indent="-304800" lvl="4" marL="2286000" rtl="0">
              <a:lnSpc>
                <a:spcPct val="115000"/>
              </a:lnSpc>
              <a:spcBef>
                <a:spcPts val="1600"/>
              </a:spcBef>
              <a:spcAft>
                <a:spcPts val="0"/>
              </a:spcAft>
              <a:buClr>
                <a:srgbClr val="434343"/>
              </a:buClr>
              <a:buSzPts val="1200"/>
              <a:buFont typeface="Proxima Nova"/>
              <a:buChar char="○"/>
              <a:defRPr sz="1200">
                <a:solidFill>
                  <a:srgbClr val="434343"/>
                </a:solidFill>
                <a:latin typeface="Proxima Nova"/>
                <a:ea typeface="Proxima Nova"/>
                <a:cs typeface="Proxima Nova"/>
                <a:sym typeface="Proxima Nova"/>
              </a:defRPr>
            </a:lvl5pPr>
            <a:lvl6pPr indent="-330200" lvl="5" marL="2743200" rtl="0">
              <a:lnSpc>
                <a:spcPct val="115000"/>
              </a:lnSpc>
              <a:spcBef>
                <a:spcPts val="1600"/>
              </a:spcBef>
              <a:spcAft>
                <a:spcPts val="0"/>
              </a:spcAft>
              <a:buClr>
                <a:srgbClr val="434343"/>
              </a:buClr>
              <a:buSzPts val="1600"/>
              <a:buFont typeface="Proxima Nova"/>
              <a:buChar char="■"/>
              <a:defRPr sz="1600">
                <a:solidFill>
                  <a:srgbClr val="434343"/>
                </a:solidFill>
                <a:latin typeface="Proxima Nova"/>
                <a:ea typeface="Proxima Nova"/>
                <a:cs typeface="Proxima Nova"/>
                <a:sym typeface="Proxima Nova"/>
              </a:defRPr>
            </a:lvl6pPr>
            <a:lvl7pPr indent="-323850" lvl="6" marL="3200400" rtl="0">
              <a:lnSpc>
                <a:spcPct val="115000"/>
              </a:lnSpc>
              <a:spcBef>
                <a:spcPts val="1600"/>
              </a:spcBef>
              <a:spcAft>
                <a:spcPts val="0"/>
              </a:spcAft>
              <a:buClr>
                <a:srgbClr val="434343"/>
              </a:buClr>
              <a:buSzPts val="1500"/>
              <a:buFont typeface="Proxima Nova Semibold"/>
              <a:buChar char="●"/>
              <a:defRPr sz="1500">
                <a:solidFill>
                  <a:srgbClr val="434343"/>
                </a:solidFill>
                <a:latin typeface="Proxima Nova Semibold"/>
                <a:ea typeface="Proxima Nova Semibold"/>
                <a:cs typeface="Proxima Nova Semibold"/>
                <a:sym typeface="Proxima Nova Semibold"/>
              </a:defRPr>
            </a:lvl7pPr>
            <a:lvl8pPr indent="-304800" lvl="7" marL="3657600" rtl="0">
              <a:lnSpc>
                <a:spcPct val="115000"/>
              </a:lnSpc>
              <a:spcBef>
                <a:spcPts val="1600"/>
              </a:spcBef>
              <a:spcAft>
                <a:spcPts val="0"/>
              </a:spcAft>
              <a:buClr>
                <a:srgbClr val="434343"/>
              </a:buClr>
              <a:buSzPts val="1200"/>
              <a:buFont typeface="Proxima Nova"/>
              <a:buChar char="○"/>
              <a:defRPr b="1" sz="1200">
                <a:solidFill>
                  <a:srgbClr val="434343"/>
                </a:solidFill>
                <a:latin typeface="Proxima Nova"/>
                <a:ea typeface="Proxima Nova"/>
                <a:cs typeface="Proxima Nova"/>
                <a:sym typeface="Proxima Nova"/>
              </a:defRPr>
            </a:lvl8pPr>
            <a:lvl9pPr indent="-330200" lvl="8" marL="4114800" rtl="0">
              <a:lnSpc>
                <a:spcPct val="115000"/>
              </a:lnSpc>
              <a:spcBef>
                <a:spcPts val="1600"/>
              </a:spcBef>
              <a:spcAft>
                <a:spcPts val="1600"/>
              </a:spcAft>
              <a:buClr>
                <a:srgbClr val="434343"/>
              </a:buClr>
              <a:buSzPts val="1600"/>
              <a:buFont typeface="Proxima Nova"/>
              <a:buChar char="■"/>
              <a:defRPr sz="1600">
                <a:solidFill>
                  <a:srgbClr val="434343"/>
                </a:solidFill>
                <a:latin typeface="Proxima Nova"/>
                <a:ea typeface="Proxima Nova"/>
                <a:cs typeface="Proxima Nova"/>
                <a:sym typeface="Proxima Nova"/>
              </a:defRPr>
            </a:lvl9pPr>
          </a:lstStyle>
          <a:p/>
        </p:txBody>
      </p:sp>
      <p:sp>
        <p:nvSpPr>
          <p:cNvPr id="67" name="Google Shape;67;p13"/>
          <p:cNvSpPr txBox="1"/>
          <p:nvPr>
            <p:ph idx="12" type="sldNum"/>
          </p:nvPr>
        </p:nvSpPr>
        <p:spPr>
          <a:xfrm>
            <a:off x="8472458" y="4663217"/>
            <a:ext cx="548700" cy="393600"/>
          </a:xfrm>
          <a:prstGeom prst="rect">
            <a:avLst/>
          </a:prstGeom>
          <a:noFill/>
          <a:ln>
            <a:noFill/>
          </a:ln>
        </p:spPr>
        <p:txBody>
          <a:bodyPr anchorCtr="0" anchor="ctr" bIns="94800" lIns="94800" spcFirstLastPara="1" rIns="94800" wrap="square" tIns="94800">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76">
          <p15:clr>
            <a:srgbClr val="F06B4A"/>
          </p15:clr>
        </p15:guide>
        <p15:guide id="2" pos="5184">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heather.justice@adhocteam.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www.va.gov/COMMUNITYCARE/programs/dependents/champva/index.asp" TargetMode="External"/><Relationship Id="rId4" Type="http://schemas.openxmlformats.org/officeDocument/2006/relationships/hyperlink" Target="https://www.va.gov/health-care/get-reimbursed-for-travel-pay/" TargetMode="External"/><Relationship Id="rId5" Type="http://schemas.openxmlformats.org/officeDocument/2006/relationships/hyperlink" Target="https://www.caregiver.va.gov/support/Respite.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idx="1" type="subTitle"/>
          </p:nvPr>
        </p:nvSpPr>
        <p:spPr>
          <a:xfrm>
            <a:off x="914400" y="1238875"/>
            <a:ext cx="7316400" cy="709800"/>
          </a:xfrm>
          <a:prstGeom prst="rect">
            <a:avLst/>
          </a:prstGeom>
        </p:spPr>
        <p:txBody>
          <a:bodyPr anchorCtr="0" anchor="b" bIns="94800" lIns="94800" spcFirstLastPara="1" rIns="94800" wrap="square" tIns="94800">
            <a:noAutofit/>
          </a:bodyPr>
          <a:lstStyle/>
          <a:p>
            <a:pPr indent="0" lvl="0" marL="0" rtl="0" algn="l">
              <a:spcBef>
                <a:spcPts val="0"/>
              </a:spcBef>
              <a:spcAft>
                <a:spcPts val="0"/>
              </a:spcAft>
              <a:buNone/>
            </a:pPr>
            <a:r>
              <a:rPr lang="en"/>
              <a:t>10-10 Health Apps Team</a:t>
            </a:r>
            <a:endParaRPr/>
          </a:p>
        </p:txBody>
      </p:sp>
      <p:sp>
        <p:nvSpPr>
          <p:cNvPr id="157" name="Google Shape;157;p29"/>
          <p:cNvSpPr txBox="1"/>
          <p:nvPr>
            <p:ph type="title"/>
          </p:nvPr>
        </p:nvSpPr>
        <p:spPr>
          <a:xfrm>
            <a:off x="914400" y="1786850"/>
            <a:ext cx="7316400" cy="822000"/>
          </a:xfrm>
          <a:prstGeom prst="rect">
            <a:avLst/>
          </a:prstGeom>
        </p:spPr>
        <p:txBody>
          <a:bodyPr anchorCtr="0" anchor="t" bIns="94800" lIns="94800" spcFirstLastPara="1" rIns="94800" wrap="square" tIns="94800">
            <a:noAutofit/>
          </a:bodyPr>
          <a:lstStyle/>
          <a:p>
            <a:pPr indent="0" lvl="0" marL="0" rtl="0" algn="ctr">
              <a:spcBef>
                <a:spcPts val="0"/>
              </a:spcBef>
              <a:spcAft>
                <a:spcPts val="0"/>
              </a:spcAft>
              <a:buNone/>
            </a:pPr>
            <a:r>
              <a:rPr lang="en"/>
              <a:t>Primary and Secondary Caregiver clarification</a:t>
            </a:r>
            <a:endParaRPr/>
          </a:p>
        </p:txBody>
      </p:sp>
      <p:sp>
        <p:nvSpPr>
          <p:cNvPr id="158" name="Google Shape;158;p29"/>
          <p:cNvSpPr/>
          <p:nvPr/>
        </p:nvSpPr>
        <p:spPr>
          <a:xfrm>
            <a:off x="914400" y="4579350"/>
            <a:ext cx="3791400" cy="3936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Presenter Name</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b="1" i="0" lang="en" sz="1000" u="none" cap="none" strike="noStrike">
                <a:latin typeface="Proxima Nova"/>
                <a:ea typeface="Proxima Nova"/>
                <a:cs typeface="Proxima Nova"/>
                <a:sym typeface="Proxima Nova"/>
              </a:rPr>
              <a:t>Heather Justice | </a:t>
            </a:r>
            <a:r>
              <a:rPr lang="en" sz="900" u="sng">
                <a:solidFill>
                  <a:schemeClr val="hlink"/>
                </a:solidFill>
                <a:latin typeface="Proxima Nova"/>
                <a:ea typeface="Proxima Nova"/>
                <a:cs typeface="Proxima Nova"/>
                <a:sym typeface="Proxima Nova"/>
                <a:hlinkClick r:id="rId3"/>
              </a:rPr>
              <a:t>heather.justice@adhocteam.us</a:t>
            </a:r>
            <a:endParaRPr sz="1000">
              <a:solidFill>
                <a:srgbClr val="003366"/>
              </a:solidFill>
              <a:latin typeface="Proxima Nova"/>
              <a:ea typeface="Proxima Nova"/>
              <a:cs typeface="Proxima Nova"/>
              <a:sym typeface="Proxima Nova"/>
            </a:endParaRPr>
          </a:p>
        </p:txBody>
      </p:sp>
      <p:sp>
        <p:nvSpPr>
          <p:cNvPr id="159" name="Google Shape;159;p29"/>
          <p:cNvSpPr txBox="1"/>
          <p:nvPr/>
        </p:nvSpPr>
        <p:spPr>
          <a:xfrm>
            <a:off x="6729300" y="4585744"/>
            <a:ext cx="1501500" cy="506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 sz="1000">
                <a:latin typeface="Proxima Nova"/>
                <a:ea typeface="Proxima Nova"/>
                <a:cs typeface="Proxima Nova"/>
                <a:sym typeface="Proxima Nova"/>
              </a:rPr>
              <a:t>December 15, 2021</a:t>
            </a:r>
            <a:endParaRPr sz="10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190050" y="-1800"/>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How did we find out?</a:t>
            </a:r>
            <a:endParaRPr>
              <a:solidFill>
                <a:schemeClr val="accent1"/>
              </a:solidFill>
            </a:endParaRPr>
          </a:p>
        </p:txBody>
      </p:sp>
      <p:sp>
        <p:nvSpPr>
          <p:cNvPr id="223" name="Google Shape;223;p38"/>
          <p:cNvSpPr txBox="1"/>
          <p:nvPr>
            <p:ph idx="1" type="body"/>
          </p:nvPr>
        </p:nvSpPr>
        <p:spPr>
          <a:xfrm>
            <a:off x="4372350" y="1540350"/>
            <a:ext cx="4708500" cy="23598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b="1" lang="en" sz="1500">
                <a:solidFill>
                  <a:srgbClr val="24292F"/>
                </a:solidFill>
                <a:highlight>
                  <a:srgbClr val="FFFFFF"/>
                </a:highlight>
                <a:latin typeface="Arial"/>
                <a:ea typeface="Arial"/>
                <a:cs typeface="Arial"/>
                <a:sym typeface="Arial"/>
              </a:rPr>
              <a:t>Stakeholders</a:t>
            </a:r>
            <a:endParaRPr b="1" sz="1500">
              <a:solidFill>
                <a:srgbClr val="24292F"/>
              </a:solidFill>
              <a:highlight>
                <a:srgbClr val="FFFFFF"/>
              </a:highlight>
              <a:latin typeface="Arial"/>
              <a:ea typeface="Arial"/>
              <a:cs typeface="Arial"/>
              <a:sym typeface="Arial"/>
            </a:endParaRPr>
          </a:p>
          <a:p>
            <a:pPr indent="-304800" lvl="0" marL="457200" rtl="0" algn="l">
              <a:spcBef>
                <a:spcPts val="100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Feedback from Caregiver support centers stating that applicants call in with confusion and frustration</a:t>
            </a:r>
            <a:endParaRPr sz="1200">
              <a:solidFill>
                <a:srgbClr val="24292F"/>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200">
              <a:solidFill>
                <a:srgbClr val="24292F"/>
              </a:solidFill>
              <a:highlight>
                <a:srgbClr val="FFFFFF"/>
              </a:highlight>
              <a:latin typeface="Arial"/>
              <a:ea typeface="Arial"/>
              <a:cs typeface="Arial"/>
              <a:sym typeface="Arial"/>
            </a:endParaRPr>
          </a:p>
          <a:p>
            <a:pPr indent="-304800" lvl="0" marL="457200" rtl="0" algn="l">
              <a:spcBef>
                <a:spcPts val="100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When errors in adding or changing </a:t>
            </a:r>
            <a:r>
              <a:rPr lang="en" sz="1200">
                <a:solidFill>
                  <a:srgbClr val="24292F"/>
                </a:solidFill>
                <a:highlight>
                  <a:srgbClr val="FFFFFF"/>
                </a:highlight>
                <a:latin typeface="Arial"/>
                <a:ea typeface="Arial"/>
                <a:cs typeface="Arial"/>
                <a:sym typeface="Arial"/>
              </a:rPr>
              <a:t>Caregivers result in duplicate data, Veterans are contacted and often times </a:t>
            </a:r>
            <a:r>
              <a:rPr b="1" lang="en" sz="1500" u="sng">
                <a:solidFill>
                  <a:srgbClr val="24292F"/>
                </a:solidFill>
                <a:highlight>
                  <a:srgbClr val="FFFFFF"/>
                </a:highlight>
                <a:latin typeface="Arial"/>
                <a:ea typeface="Arial"/>
                <a:cs typeface="Arial"/>
                <a:sym typeface="Arial"/>
              </a:rPr>
              <a:t>asked to re-apply!!!!</a:t>
            </a:r>
            <a:endParaRPr b="1" sz="1500" u="sng">
              <a:solidFill>
                <a:srgbClr val="24292F"/>
              </a:solidFill>
              <a:highlight>
                <a:srgbClr val="FFFFFF"/>
              </a:highlight>
              <a:latin typeface="Arial"/>
              <a:ea typeface="Arial"/>
              <a:cs typeface="Arial"/>
              <a:sym typeface="Arial"/>
            </a:endParaRPr>
          </a:p>
        </p:txBody>
      </p:sp>
      <p:pic>
        <p:nvPicPr>
          <p:cNvPr descr="Stick figure person sitting at a laptop with a headset and microphone on" id="224" name="Google Shape;224;p38" title="Support center rep"/>
          <p:cNvPicPr preferRelativeResize="0"/>
          <p:nvPr/>
        </p:nvPicPr>
        <p:blipFill>
          <a:blip r:embed="rId3">
            <a:alphaModFix/>
          </a:blip>
          <a:stretch>
            <a:fillRect/>
          </a:stretch>
        </p:blipFill>
        <p:spPr>
          <a:xfrm>
            <a:off x="614275" y="964462"/>
            <a:ext cx="3287125" cy="3214575"/>
          </a:xfrm>
          <a:prstGeom prst="rect">
            <a:avLst/>
          </a:prstGeom>
          <a:noFill/>
          <a:ln>
            <a:noFill/>
          </a:ln>
        </p:spPr>
      </p:pic>
      <p:sp>
        <p:nvSpPr>
          <p:cNvPr id="225" name="Google Shape;225;p38"/>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190050" y="-1800"/>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How did we find out?</a:t>
            </a:r>
            <a:endParaRPr>
              <a:solidFill>
                <a:schemeClr val="accent1"/>
              </a:solidFill>
            </a:endParaRPr>
          </a:p>
        </p:txBody>
      </p:sp>
      <p:pic>
        <p:nvPicPr>
          <p:cNvPr descr="Stick figure people standing and talking to each other" id="231" name="Google Shape;231;p39" title="Stick figure meeting"/>
          <p:cNvPicPr preferRelativeResize="0"/>
          <p:nvPr/>
        </p:nvPicPr>
        <p:blipFill>
          <a:blip r:embed="rId3">
            <a:alphaModFix/>
          </a:blip>
          <a:stretch>
            <a:fillRect/>
          </a:stretch>
        </p:blipFill>
        <p:spPr>
          <a:xfrm>
            <a:off x="2190127" y="1439000"/>
            <a:ext cx="3146975" cy="3546000"/>
          </a:xfrm>
          <a:prstGeom prst="rect">
            <a:avLst/>
          </a:prstGeom>
          <a:noFill/>
          <a:ln>
            <a:noFill/>
          </a:ln>
        </p:spPr>
      </p:pic>
      <p:pic>
        <p:nvPicPr>
          <p:cNvPr descr="Stick figure person standing and talking to other stick figure people" id="232" name="Google Shape;232;p39" title="Stick figure talking"/>
          <p:cNvPicPr preferRelativeResize="0"/>
          <p:nvPr/>
        </p:nvPicPr>
        <p:blipFill>
          <a:blip r:embed="rId4">
            <a:alphaModFix/>
          </a:blip>
          <a:stretch>
            <a:fillRect/>
          </a:stretch>
        </p:blipFill>
        <p:spPr>
          <a:xfrm flipH="1">
            <a:off x="5460350" y="1554650"/>
            <a:ext cx="1858024" cy="3430350"/>
          </a:xfrm>
          <a:prstGeom prst="rect">
            <a:avLst/>
          </a:prstGeom>
          <a:noFill/>
          <a:ln>
            <a:noFill/>
          </a:ln>
        </p:spPr>
      </p:pic>
      <p:pic>
        <p:nvPicPr>
          <p:cNvPr descr="An easel is set up to display a round pie chart" id="233" name="Google Shape;233;p39" title="Easel"/>
          <p:cNvPicPr preferRelativeResize="0"/>
          <p:nvPr/>
        </p:nvPicPr>
        <p:blipFill>
          <a:blip r:embed="rId5">
            <a:alphaModFix/>
          </a:blip>
          <a:stretch>
            <a:fillRect/>
          </a:stretch>
        </p:blipFill>
        <p:spPr>
          <a:xfrm>
            <a:off x="253900" y="1790800"/>
            <a:ext cx="1885326" cy="3069547"/>
          </a:xfrm>
          <a:prstGeom prst="rect">
            <a:avLst/>
          </a:prstGeom>
          <a:noFill/>
          <a:ln>
            <a:noFill/>
          </a:ln>
        </p:spPr>
      </p:pic>
      <p:pic>
        <p:nvPicPr>
          <p:cNvPr descr="The pie chart shows 60% lightest grey (submitted applications), 19% dark grey (application exit) and 13% darkest grey (application exits at the secondary caregiver pages)" id="234" name="Google Shape;234;p39" title="Pie chart"/>
          <p:cNvPicPr preferRelativeResize="0"/>
          <p:nvPr/>
        </p:nvPicPr>
        <p:blipFill>
          <a:blip r:embed="rId6">
            <a:alphaModFix/>
          </a:blip>
          <a:stretch>
            <a:fillRect/>
          </a:stretch>
        </p:blipFill>
        <p:spPr>
          <a:xfrm rot="-667941">
            <a:off x="476519" y="2254100"/>
            <a:ext cx="1068978" cy="1071299"/>
          </a:xfrm>
          <a:prstGeom prst="rect">
            <a:avLst/>
          </a:prstGeom>
          <a:noFill/>
          <a:ln>
            <a:noFill/>
          </a:ln>
        </p:spPr>
      </p:pic>
      <p:sp>
        <p:nvSpPr>
          <p:cNvPr id="235" name="Google Shape;235;p39"/>
          <p:cNvSpPr/>
          <p:nvPr/>
        </p:nvSpPr>
        <p:spPr>
          <a:xfrm>
            <a:off x="75000" y="645200"/>
            <a:ext cx="2702700" cy="1071300"/>
          </a:xfrm>
          <a:prstGeom prst="wedgeRoundRectCallout">
            <a:avLst>
              <a:gd fmla="val 34508" name="adj1"/>
              <a:gd fmla="val 789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300"/>
              </a:spcBef>
              <a:spcAft>
                <a:spcPts val="0"/>
              </a:spcAft>
              <a:buNone/>
            </a:pPr>
            <a:r>
              <a:rPr lang="en" sz="1200">
                <a:solidFill>
                  <a:srgbClr val="24292F"/>
                </a:solidFill>
                <a:highlight>
                  <a:srgbClr val="FFFFFF"/>
                </a:highlight>
              </a:rPr>
              <a:t>31% of the applications, which start the </a:t>
            </a:r>
            <a:r>
              <a:rPr lang="en" sz="1200">
                <a:solidFill>
                  <a:srgbClr val="24292F"/>
                </a:solidFill>
                <a:highlight>
                  <a:schemeClr val="lt1"/>
                </a:highlight>
              </a:rPr>
              <a:t>Secondary Caregiver section, exit before they submit.  </a:t>
            </a:r>
            <a:r>
              <a:rPr lang="en" sz="1200">
                <a:solidFill>
                  <a:srgbClr val="24292F"/>
                </a:solidFill>
                <a:highlight>
                  <a:srgbClr val="FFFFFF"/>
                </a:highlight>
              </a:rPr>
              <a:t>That’s about </a:t>
            </a:r>
            <a:r>
              <a:rPr b="1" lang="en" sz="1200">
                <a:solidFill>
                  <a:srgbClr val="24292F"/>
                </a:solidFill>
                <a:highlight>
                  <a:srgbClr val="FFFFFF"/>
                </a:highlight>
              </a:rPr>
              <a:t>550 applications a month</a:t>
            </a:r>
            <a:r>
              <a:rPr lang="en" sz="1200">
                <a:solidFill>
                  <a:srgbClr val="24292F"/>
                </a:solidFill>
                <a:highlight>
                  <a:srgbClr val="FFFFFF"/>
                </a:highlight>
              </a:rPr>
              <a:t>!</a:t>
            </a:r>
            <a:endParaRPr sz="1700"/>
          </a:p>
        </p:txBody>
      </p:sp>
      <p:sp>
        <p:nvSpPr>
          <p:cNvPr id="236" name="Google Shape;236;p39"/>
          <p:cNvSpPr/>
          <p:nvPr/>
        </p:nvSpPr>
        <p:spPr>
          <a:xfrm>
            <a:off x="3341450" y="733550"/>
            <a:ext cx="2125800" cy="821100"/>
          </a:xfrm>
          <a:prstGeom prst="wedgeRoundRectCallout">
            <a:avLst>
              <a:gd fmla="val -11045" name="adj1"/>
              <a:gd fmla="val 92675"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300"/>
              </a:spcBef>
              <a:spcAft>
                <a:spcPts val="0"/>
              </a:spcAft>
              <a:buNone/>
            </a:pPr>
            <a:r>
              <a:rPr lang="en" sz="1200">
                <a:solidFill>
                  <a:srgbClr val="24292F"/>
                </a:solidFill>
                <a:highlight>
                  <a:srgbClr val="FFFFFF"/>
                </a:highlight>
              </a:rPr>
              <a:t>That </a:t>
            </a:r>
            <a:r>
              <a:rPr lang="en" sz="1200">
                <a:solidFill>
                  <a:srgbClr val="24292F"/>
                </a:solidFill>
                <a:highlight>
                  <a:srgbClr val="FFFFFF"/>
                </a:highlight>
              </a:rPr>
              <a:t>exit rate makes up about 12-13% of </a:t>
            </a:r>
            <a:r>
              <a:rPr lang="en" sz="1200" u="sng">
                <a:solidFill>
                  <a:srgbClr val="24292F"/>
                </a:solidFill>
                <a:highlight>
                  <a:srgbClr val="FFFFFF"/>
                </a:highlight>
              </a:rPr>
              <a:t>total </a:t>
            </a:r>
            <a:r>
              <a:rPr lang="en" sz="1200">
                <a:solidFill>
                  <a:srgbClr val="24292F"/>
                </a:solidFill>
                <a:highlight>
                  <a:srgbClr val="FFFFFF"/>
                </a:highlight>
              </a:rPr>
              <a:t>applications started.</a:t>
            </a:r>
            <a:endParaRPr sz="1700"/>
          </a:p>
        </p:txBody>
      </p:sp>
      <p:sp>
        <p:nvSpPr>
          <p:cNvPr id="237" name="Google Shape;237;p39"/>
          <p:cNvSpPr/>
          <p:nvPr/>
        </p:nvSpPr>
        <p:spPr>
          <a:xfrm>
            <a:off x="6410875" y="203350"/>
            <a:ext cx="2702700" cy="1071300"/>
          </a:xfrm>
          <a:prstGeom prst="wedgeRoundRectCallout">
            <a:avLst>
              <a:gd fmla="val -31373" name="adj1"/>
              <a:gd fmla="val 92675"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300"/>
              </a:spcBef>
              <a:spcAft>
                <a:spcPts val="0"/>
              </a:spcAft>
              <a:buNone/>
            </a:pPr>
            <a:r>
              <a:rPr lang="en" sz="1200">
                <a:solidFill>
                  <a:srgbClr val="24292F"/>
                </a:solidFill>
                <a:highlight>
                  <a:srgbClr val="FFFFFF"/>
                </a:highlight>
              </a:rPr>
              <a:t>When eligibility for Veterans was expanded in October, the submitted applications doubled, and </a:t>
            </a:r>
            <a:r>
              <a:rPr b="1" lang="en" sz="1200">
                <a:solidFill>
                  <a:srgbClr val="24292F"/>
                </a:solidFill>
                <a:highlight>
                  <a:srgbClr val="FFFFFF"/>
                </a:highlight>
              </a:rPr>
              <a:t>so did the drop-offs</a:t>
            </a:r>
            <a:r>
              <a:rPr lang="en" sz="1200">
                <a:solidFill>
                  <a:srgbClr val="24292F"/>
                </a:solidFill>
                <a:highlight>
                  <a:srgbClr val="FFFFFF"/>
                </a:highlight>
              </a:rPr>
              <a:t>!!</a:t>
            </a:r>
            <a:endParaRPr sz="1700"/>
          </a:p>
        </p:txBody>
      </p:sp>
      <p:sp>
        <p:nvSpPr>
          <p:cNvPr id="238" name="Google Shape;238;p39"/>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724500" y="2074650"/>
            <a:ext cx="7695000" cy="841800"/>
          </a:xfrm>
          <a:prstGeom prst="rect">
            <a:avLst/>
          </a:prstGeom>
        </p:spPr>
        <p:txBody>
          <a:bodyPr anchorCtr="0" anchor="ctr" bIns="94800" lIns="94800" spcFirstLastPara="1" rIns="94800" wrap="square" tIns="94800">
            <a:noAutofit/>
          </a:bodyPr>
          <a:lstStyle/>
          <a:p>
            <a:pPr indent="0" lvl="0" marL="0" rtl="0" algn="ctr">
              <a:spcBef>
                <a:spcPts val="0"/>
              </a:spcBef>
              <a:spcAft>
                <a:spcPts val="0"/>
              </a:spcAft>
              <a:buNone/>
            </a:pPr>
            <a:r>
              <a:rPr lang="en"/>
              <a:t>What does the form look like now?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190050" y="-1800"/>
            <a:ext cx="83238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Introduction page</a:t>
            </a:r>
            <a:endParaRPr sz="2200">
              <a:solidFill>
                <a:schemeClr val="accent1"/>
              </a:solidFill>
            </a:endParaRPr>
          </a:p>
        </p:txBody>
      </p:sp>
      <p:pic>
        <p:nvPicPr>
          <p:cNvPr descr="screenshot of the top half of the introduction page, showing section 1 which is dedicated to explaining what is needed to complete the application, a note about needing to provide a legal document if signing on behalf of the Veteran, and a list of resources and phone numbers if there are any questions" id="249" name="Google Shape;249;p41" title="Intro page - top"/>
          <p:cNvPicPr preferRelativeResize="0"/>
          <p:nvPr/>
        </p:nvPicPr>
        <p:blipFill>
          <a:blip r:embed="rId3">
            <a:alphaModFix/>
          </a:blip>
          <a:stretch>
            <a:fillRect/>
          </a:stretch>
        </p:blipFill>
        <p:spPr>
          <a:xfrm>
            <a:off x="335000" y="570900"/>
            <a:ext cx="3598961" cy="4420200"/>
          </a:xfrm>
          <a:prstGeom prst="rect">
            <a:avLst/>
          </a:prstGeom>
          <a:noFill/>
          <a:ln cap="flat" cmpd="sng" w="9525">
            <a:solidFill>
              <a:schemeClr val="dk2"/>
            </a:solidFill>
            <a:prstDash val="solid"/>
            <a:round/>
            <a:headEnd len="sm" w="sm" type="none"/>
            <a:tailEnd len="sm" w="sm" type="none"/>
          </a:ln>
        </p:spPr>
      </p:pic>
      <p:sp>
        <p:nvSpPr>
          <p:cNvPr id="250" name="Google Shape;250;p41"/>
          <p:cNvSpPr/>
          <p:nvPr/>
        </p:nvSpPr>
        <p:spPr>
          <a:xfrm rot="1761150">
            <a:off x="2925910" y="556296"/>
            <a:ext cx="1602876" cy="990083"/>
          </a:xfrm>
          <a:prstGeom prst="downArrow">
            <a:avLst>
              <a:gd fmla="val 50000" name="adj1"/>
              <a:gd fmla="val 50000" name="adj2"/>
            </a:avLst>
          </a:prstGeom>
          <a:solidFill>
            <a:srgbClr val="2429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rPr>
              <a:t>What is needed</a:t>
            </a:r>
            <a:endParaRPr sz="1300">
              <a:solidFill>
                <a:schemeClr val="lt1"/>
              </a:solidFill>
            </a:endParaRPr>
          </a:p>
        </p:txBody>
      </p:sp>
      <p:sp>
        <p:nvSpPr>
          <p:cNvPr id="251" name="Google Shape;251;p41"/>
          <p:cNvSpPr/>
          <p:nvPr/>
        </p:nvSpPr>
        <p:spPr>
          <a:xfrm rot="-2699535">
            <a:off x="-343270" y="3023530"/>
            <a:ext cx="1568292" cy="991929"/>
          </a:xfrm>
          <a:prstGeom prst="downArrow">
            <a:avLst>
              <a:gd fmla="val 50000" name="adj1"/>
              <a:gd fmla="val 50000" name="adj2"/>
            </a:avLst>
          </a:prstGeom>
          <a:solidFill>
            <a:srgbClr val="2429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rPr>
              <a:t>Support</a:t>
            </a:r>
            <a:endParaRPr sz="1300">
              <a:solidFill>
                <a:schemeClr val="lt1"/>
              </a:solidFill>
            </a:endParaRPr>
          </a:p>
        </p:txBody>
      </p:sp>
      <p:pic>
        <p:nvPicPr>
          <p:cNvPr descr="Screenshot of the bottom half of the introduction page showing a section on tips to fill out the application and a section on what to expect next (after submitting the application).  &#10;There is a link at the bottom of this page &quot;Start your application&quot;" id="252" name="Google Shape;252;p41" title="Intro page - bottom"/>
          <p:cNvPicPr preferRelativeResize="0"/>
          <p:nvPr/>
        </p:nvPicPr>
        <p:blipFill>
          <a:blip r:embed="rId4">
            <a:alphaModFix/>
          </a:blip>
          <a:stretch>
            <a:fillRect/>
          </a:stretch>
        </p:blipFill>
        <p:spPr>
          <a:xfrm>
            <a:off x="4396800" y="570900"/>
            <a:ext cx="4116905" cy="4420199"/>
          </a:xfrm>
          <a:prstGeom prst="rect">
            <a:avLst/>
          </a:prstGeom>
          <a:noFill/>
          <a:ln cap="flat" cmpd="sng" w="9525">
            <a:solidFill>
              <a:schemeClr val="dk2"/>
            </a:solidFill>
            <a:prstDash val="solid"/>
            <a:round/>
            <a:headEnd len="sm" w="sm" type="none"/>
            <a:tailEnd len="sm" w="sm" type="none"/>
          </a:ln>
        </p:spPr>
      </p:pic>
      <p:sp>
        <p:nvSpPr>
          <p:cNvPr id="253" name="Google Shape;253;p41"/>
          <p:cNvSpPr/>
          <p:nvPr/>
        </p:nvSpPr>
        <p:spPr>
          <a:xfrm rot="1813958">
            <a:off x="7786396" y="236204"/>
            <a:ext cx="1403144" cy="868595"/>
          </a:xfrm>
          <a:prstGeom prst="downArrow">
            <a:avLst>
              <a:gd fmla="val 50000" name="adj1"/>
              <a:gd fmla="val 50000" name="adj2"/>
            </a:avLst>
          </a:prstGeom>
          <a:solidFill>
            <a:srgbClr val="2429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rPr>
              <a:t>Things to know</a:t>
            </a:r>
            <a:endParaRPr sz="1300">
              <a:solidFill>
                <a:schemeClr val="lt1"/>
              </a:solidFill>
            </a:endParaRPr>
          </a:p>
        </p:txBody>
      </p:sp>
      <p:sp>
        <p:nvSpPr>
          <p:cNvPr id="254" name="Google Shape;254;p41"/>
          <p:cNvSpPr/>
          <p:nvPr/>
        </p:nvSpPr>
        <p:spPr>
          <a:xfrm>
            <a:off x="3590800" y="3807475"/>
            <a:ext cx="1180800" cy="7728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rPr>
              <a:t>More Info</a:t>
            </a:r>
            <a:endParaRPr sz="1300">
              <a:solidFill>
                <a:schemeClr val="lt1"/>
              </a:solidFill>
            </a:endParaRPr>
          </a:p>
        </p:txBody>
      </p:sp>
      <p:sp>
        <p:nvSpPr>
          <p:cNvPr id="255" name="Google Shape;255;p41"/>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190050" y="-1800"/>
            <a:ext cx="87270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First pages leading to Caregiver data pages</a:t>
            </a:r>
            <a:endParaRPr sz="2200">
              <a:solidFill>
                <a:schemeClr val="accent1"/>
              </a:solidFill>
            </a:endParaRPr>
          </a:p>
        </p:txBody>
      </p:sp>
      <p:pic>
        <p:nvPicPr>
          <p:cNvPr descr="Screenshot of the application page asking whether the applicant wants to apply for benefits for a Primary Family Caregiver.  The page lists details about who qualifies as a Family Caregiver and that the Primary caregiver is the main caregiver for the Veteran" id="261" name="Google Shape;261;p42" title="Primary Caregiver page"/>
          <p:cNvPicPr preferRelativeResize="0"/>
          <p:nvPr/>
        </p:nvPicPr>
        <p:blipFill>
          <a:blip r:embed="rId3">
            <a:alphaModFix/>
          </a:blip>
          <a:stretch>
            <a:fillRect/>
          </a:stretch>
        </p:blipFill>
        <p:spPr>
          <a:xfrm>
            <a:off x="152400" y="624750"/>
            <a:ext cx="4223625" cy="4366350"/>
          </a:xfrm>
          <a:prstGeom prst="rect">
            <a:avLst/>
          </a:prstGeom>
          <a:noFill/>
          <a:ln cap="flat" cmpd="sng" w="9525">
            <a:solidFill>
              <a:schemeClr val="dk2"/>
            </a:solidFill>
            <a:prstDash val="solid"/>
            <a:round/>
            <a:headEnd len="sm" w="sm" type="none"/>
            <a:tailEnd len="sm" w="sm" type="none"/>
          </a:ln>
        </p:spPr>
      </p:pic>
      <p:pic>
        <p:nvPicPr>
          <p:cNvPr descr="Screenshot of the application page asking whether the applicant wants to apply for benefits for a Secondary Family Caregiver.  The page lists details about who qualifies as a Family Caregiver and that the Secondary caregiver is the backup caregiver to the Primary caregiver" id="262" name="Google Shape;262;p42" title="Secondary caregiver page"/>
          <p:cNvPicPr preferRelativeResize="0"/>
          <p:nvPr/>
        </p:nvPicPr>
        <p:blipFill>
          <a:blip r:embed="rId4">
            <a:alphaModFix/>
          </a:blip>
          <a:stretch>
            <a:fillRect/>
          </a:stretch>
        </p:blipFill>
        <p:spPr>
          <a:xfrm>
            <a:off x="4809500" y="600150"/>
            <a:ext cx="4107425" cy="4390950"/>
          </a:xfrm>
          <a:prstGeom prst="rect">
            <a:avLst/>
          </a:prstGeom>
          <a:noFill/>
          <a:ln cap="flat" cmpd="sng" w="9525">
            <a:solidFill>
              <a:schemeClr val="dk2"/>
            </a:solidFill>
            <a:prstDash val="solid"/>
            <a:round/>
            <a:headEnd len="sm" w="sm" type="none"/>
            <a:tailEnd len="sm" w="sm" type="none"/>
          </a:ln>
        </p:spPr>
      </p:pic>
      <p:sp>
        <p:nvSpPr>
          <p:cNvPr id="263" name="Google Shape;263;p42"/>
          <p:cNvSpPr/>
          <p:nvPr/>
        </p:nvSpPr>
        <p:spPr>
          <a:xfrm rot="-978845">
            <a:off x="2043807" y="1596316"/>
            <a:ext cx="3535440" cy="2927069"/>
          </a:xfrm>
          <a:prstGeom prst="irregularSeal1">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There is nothing here about the </a:t>
            </a:r>
            <a:r>
              <a:rPr lang="en"/>
              <a:t>responsibilities</a:t>
            </a:r>
            <a:r>
              <a:rPr lang="en"/>
              <a:t> or benefits either!</a:t>
            </a:r>
            <a:endParaRPr/>
          </a:p>
        </p:txBody>
      </p:sp>
      <p:sp>
        <p:nvSpPr>
          <p:cNvPr id="264" name="Google Shape;264;p42"/>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914400" y="2074650"/>
            <a:ext cx="7315200" cy="841800"/>
          </a:xfrm>
          <a:prstGeom prst="rect">
            <a:avLst/>
          </a:prstGeom>
        </p:spPr>
        <p:txBody>
          <a:bodyPr anchorCtr="0" anchor="ctr" bIns="94800" lIns="94800" spcFirstLastPara="1" rIns="94800" wrap="square" tIns="94800">
            <a:noAutofit/>
          </a:bodyPr>
          <a:lstStyle/>
          <a:p>
            <a:pPr indent="0" lvl="0" marL="0" rtl="0" algn="ctr">
              <a:spcBef>
                <a:spcPts val="0"/>
              </a:spcBef>
              <a:spcAft>
                <a:spcPts val="0"/>
              </a:spcAft>
              <a:buNone/>
            </a:pPr>
            <a:r>
              <a:rPr lang="en"/>
              <a:t>What kind of change do we think will benefit our applicants?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190050" y="-1800"/>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Let’s be crystal clear</a:t>
            </a:r>
            <a:endParaRPr>
              <a:solidFill>
                <a:schemeClr val="accent1"/>
              </a:solidFill>
            </a:endParaRPr>
          </a:p>
        </p:txBody>
      </p:sp>
      <p:sp>
        <p:nvSpPr>
          <p:cNvPr id="275" name="Google Shape;275;p44"/>
          <p:cNvSpPr txBox="1"/>
          <p:nvPr>
            <p:ph idx="1" type="body"/>
          </p:nvPr>
        </p:nvSpPr>
        <p:spPr>
          <a:xfrm>
            <a:off x="85975" y="1302700"/>
            <a:ext cx="2976900" cy="863700"/>
          </a:xfrm>
          <a:prstGeom prst="rect">
            <a:avLst/>
          </a:prstGeom>
        </p:spPr>
        <p:txBody>
          <a:bodyPr anchorCtr="0" anchor="t" bIns="94800" lIns="94800" spcFirstLastPara="1" rIns="94800" wrap="square" tIns="94800">
            <a:noAutofit/>
          </a:bodyPr>
          <a:lstStyle/>
          <a:p>
            <a:pPr indent="-304800" lvl="0" marL="457200" rtl="0" algn="l">
              <a:lnSpc>
                <a:spcPct val="125000"/>
              </a:lnSpc>
              <a:spcBef>
                <a:spcPts val="0"/>
              </a:spcBef>
              <a:spcAft>
                <a:spcPts val="1200"/>
              </a:spcAft>
              <a:buClr>
                <a:srgbClr val="000000"/>
              </a:buClr>
              <a:buSzPts val="1200"/>
              <a:buFont typeface="Arial"/>
              <a:buChar char="❖"/>
            </a:pPr>
            <a:r>
              <a:rPr lang="en" sz="1200">
                <a:solidFill>
                  <a:srgbClr val="000000"/>
                </a:solidFill>
                <a:latin typeface="Arial"/>
                <a:ea typeface="Arial"/>
                <a:cs typeface="Arial"/>
                <a:sym typeface="Arial"/>
              </a:rPr>
              <a:t>Clarify the roles and benefits of the Primary and Secondary caregivers</a:t>
            </a:r>
            <a:endParaRPr sz="1200">
              <a:solidFill>
                <a:srgbClr val="000000"/>
              </a:solidFill>
              <a:latin typeface="Arial"/>
              <a:ea typeface="Arial"/>
              <a:cs typeface="Arial"/>
              <a:sym typeface="Arial"/>
            </a:endParaRPr>
          </a:p>
        </p:txBody>
      </p:sp>
      <p:sp>
        <p:nvSpPr>
          <p:cNvPr id="276" name="Google Shape;276;p44"/>
          <p:cNvSpPr txBox="1"/>
          <p:nvPr>
            <p:ph idx="1" type="body"/>
          </p:nvPr>
        </p:nvSpPr>
        <p:spPr>
          <a:xfrm>
            <a:off x="85975" y="3188150"/>
            <a:ext cx="3063000" cy="776400"/>
          </a:xfrm>
          <a:prstGeom prst="rect">
            <a:avLst/>
          </a:prstGeom>
        </p:spPr>
        <p:txBody>
          <a:bodyPr anchorCtr="0" anchor="t" bIns="94800" lIns="94800" spcFirstLastPara="1" rIns="94800" wrap="square" tIns="94800">
            <a:no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Clarify the steps and </a:t>
            </a:r>
            <a:r>
              <a:rPr lang="en" sz="1200">
                <a:solidFill>
                  <a:srgbClr val="000000"/>
                </a:solidFill>
                <a:latin typeface="Arial"/>
                <a:ea typeface="Arial"/>
                <a:cs typeface="Arial"/>
                <a:sym typeface="Arial"/>
              </a:rPr>
              <a:t>information</a:t>
            </a:r>
            <a:r>
              <a:rPr lang="en" sz="1200">
                <a:solidFill>
                  <a:srgbClr val="000000"/>
                </a:solidFill>
                <a:latin typeface="Arial"/>
                <a:ea typeface="Arial"/>
                <a:cs typeface="Arial"/>
                <a:sym typeface="Arial"/>
              </a:rPr>
              <a:t> needed when changing or adding new Caregivers</a:t>
            </a:r>
            <a:endParaRPr sz="1200">
              <a:solidFill>
                <a:srgbClr val="000000"/>
              </a:solidFill>
              <a:latin typeface="Arial"/>
              <a:ea typeface="Arial"/>
              <a:cs typeface="Arial"/>
              <a:sym typeface="Arial"/>
            </a:endParaRPr>
          </a:p>
        </p:txBody>
      </p:sp>
      <p:sp>
        <p:nvSpPr>
          <p:cNvPr id="277" name="Google Shape;277;p44"/>
          <p:cNvSpPr txBox="1"/>
          <p:nvPr/>
        </p:nvSpPr>
        <p:spPr>
          <a:xfrm>
            <a:off x="5992200" y="2156100"/>
            <a:ext cx="3151800" cy="831300"/>
          </a:xfrm>
          <a:prstGeom prst="rect">
            <a:avLst/>
          </a:prstGeom>
          <a:noFill/>
          <a:ln>
            <a:noFill/>
          </a:ln>
        </p:spPr>
        <p:txBody>
          <a:bodyPr anchorCtr="0" anchor="t" bIns="91425" lIns="91425" spcFirstLastPara="1" rIns="91425" wrap="square" tIns="91425">
            <a:spAutoFit/>
          </a:bodyPr>
          <a:lstStyle/>
          <a:p>
            <a:pPr indent="-304800" lvl="0" marL="457200" rtl="0" algn="l">
              <a:lnSpc>
                <a:spcPct val="125000"/>
              </a:lnSpc>
              <a:spcBef>
                <a:spcPts val="0"/>
              </a:spcBef>
              <a:spcAft>
                <a:spcPts val="1200"/>
              </a:spcAft>
              <a:buClr>
                <a:srgbClr val="000000"/>
              </a:buClr>
              <a:buSzPts val="1200"/>
              <a:buFont typeface="Arial"/>
              <a:buChar char="❖"/>
            </a:pPr>
            <a:r>
              <a:rPr lang="en" sz="1200"/>
              <a:t>Position this information </a:t>
            </a:r>
            <a:r>
              <a:rPr lang="en" sz="1200"/>
              <a:t>upfront and within the 10-10CG form-Caregiver data pages</a:t>
            </a:r>
            <a:endParaRPr/>
          </a:p>
        </p:txBody>
      </p:sp>
      <p:pic>
        <p:nvPicPr>
          <p:cNvPr descr="Stick figure person holding a large clear diamond or gem" id="278" name="Google Shape;278;p44" title="Stick figure holding gem"/>
          <p:cNvPicPr preferRelativeResize="0"/>
          <p:nvPr/>
        </p:nvPicPr>
        <p:blipFill>
          <a:blip r:embed="rId3">
            <a:alphaModFix/>
          </a:blip>
          <a:stretch>
            <a:fillRect/>
          </a:stretch>
        </p:blipFill>
        <p:spPr>
          <a:xfrm>
            <a:off x="3151800" y="723550"/>
            <a:ext cx="2840400" cy="4169827"/>
          </a:xfrm>
          <a:prstGeom prst="rect">
            <a:avLst/>
          </a:prstGeom>
          <a:noFill/>
          <a:ln>
            <a:noFill/>
          </a:ln>
        </p:spPr>
      </p:pic>
      <p:sp>
        <p:nvSpPr>
          <p:cNvPr id="279" name="Google Shape;279;p44"/>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914400" y="2074650"/>
            <a:ext cx="7315200" cy="841800"/>
          </a:xfrm>
          <a:prstGeom prst="rect">
            <a:avLst/>
          </a:prstGeom>
        </p:spPr>
        <p:txBody>
          <a:bodyPr anchorCtr="0" anchor="ctr" bIns="94800" lIns="94800" spcFirstLastPara="1" rIns="94800" wrap="square" tIns="94800">
            <a:noAutofit/>
          </a:bodyPr>
          <a:lstStyle/>
          <a:p>
            <a:pPr indent="0" lvl="0" marL="0" rtl="0" algn="ctr">
              <a:spcBef>
                <a:spcPts val="0"/>
              </a:spcBef>
              <a:spcAft>
                <a:spcPts val="0"/>
              </a:spcAft>
              <a:buNone/>
            </a:pPr>
            <a:r>
              <a:rPr lang="en"/>
              <a:t>Assumptions..</a:t>
            </a:r>
            <a:endParaRPr/>
          </a:p>
          <a:p>
            <a:pPr indent="0" lvl="0" marL="0" rtl="0" algn="ctr">
              <a:spcBef>
                <a:spcPts val="0"/>
              </a:spcBef>
              <a:spcAft>
                <a:spcPts val="0"/>
              </a:spcAft>
              <a:buNone/>
            </a:pPr>
            <a:r>
              <a:rPr lang="en"/>
              <a:t>you know what they say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190050" y="-1800"/>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If we are right…</a:t>
            </a:r>
            <a:endParaRPr>
              <a:solidFill>
                <a:schemeClr val="accent1"/>
              </a:solidFill>
            </a:endParaRPr>
          </a:p>
        </p:txBody>
      </p:sp>
      <p:sp>
        <p:nvSpPr>
          <p:cNvPr id="290" name="Google Shape;290;p46"/>
          <p:cNvSpPr txBox="1"/>
          <p:nvPr>
            <p:ph idx="1" type="body"/>
          </p:nvPr>
        </p:nvSpPr>
        <p:spPr>
          <a:xfrm>
            <a:off x="71350" y="1614000"/>
            <a:ext cx="5609700" cy="1915500"/>
          </a:xfrm>
          <a:prstGeom prst="rect">
            <a:avLst/>
          </a:prstGeom>
        </p:spPr>
        <p:txBody>
          <a:bodyPr anchorCtr="0" anchor="t" bIns="94800" lIns="94800" spcFirstLastPara="1" rIns="94800" wrap="square" tIns="94800">
            <a:noAutofit/>
          </a:bodyPr>
          <a:lstStyle/>
          <a:p>
            <a:pPr indent="-304800" lvl="0" marL="457200" marR="0" rtl="0" algn="l">
              <a:lnSpc>
                <a:spcPct val="115000"/>
              </a:lnSpc>
              <a:spcBef>
                <a:spcPts val="0"/>
              </a:spcBef>
              <a:spcAft>
                <a:spcPts val="0"/>
              </a:spcAft>
              <a:buClr>
                <a:srgbClr val="24292F"/>
              </a:buClr>
              <a:buSzPts val="1200"/>
              <a:buFont typeface="Arial"/>
              <a:buChar char="●"/>
            </a:pPr>
            <a:r>
              <a:rPr lang="en" sz="1500">
                <a:solidFill>
                  <a:srgbClr val="24292F"/>
                </a:solidFill>
                <a:highlight>
                  <a:srgbClr val="FFFFFF"/>
                </a:highlight>
                <a:latin typeface="Arial"/>
                <a:ea typeface="Arial"/>
                <a:cs typeface="Arial"/>
                <a:sym typeface="Arial"/>
              </a:rPr>
              <a:t>The changes will make it easy to understand the roles and responsibilities of the Primary and Secondary Caregivers, leading to easier decisions</a:t>
            </a:r>
            <a:endParaRPr sz="1500">
              <a:solidFill>
                <a:srgbClr val="24292F"/>
              </a:solidFill>
              <a:highlight>
                <a:srgbClr val="FFFFFF"/>
              </a:highlight>
              <a:latin typeface="Arial"/>
              <a:ea typeface="Arial"/>
              <a:cs typeface="Arial"/>
              <a:sym typeface="Arial"/>
            </a:endParaRPr>
          </a:p>
          <a:p>
            <a:pPr indent="0" lvl="0" marL="0" marR="0" rtl="0" algn="l">
              <a:lnSpc>
                <a:spcPct val="115000"/>
              </a:lnSpc>
              <a:spcBef>
                <a:spcPts val="1000"/>
              </a:spcBef>
              <a:spcAft>
                <a:spcPts val="0"/>
              </a:spcAft>
              <a:buNone/>
            </a:pPr>
            <a:r>
              <a:t/>
            </a:r>
            <a:endParaRPr sz="700">
              <a:solidFill>
                <a:srgbClr val="24292F"/>
              </a:solidFill>
              <a:highlight>
                <a:srgbClr val="FFFFFF"/>
              </a:highlight>
              <a:latin typeface="Arial"/>
              <a:ea typeface="Arial"/>
              <a:cs typeface="Arial"/>
              <a:sym typeface="Arial"/>
            </a:endParaRPr>
          </a:p>
          <a:p>
            <a:pPr indent="-304800" lvl="0" marL="457200" marR="0" rtl="0" algn="l">
              <a:lnSpc>
                <a:spcPct val="115000"/>
              </a:lnSpc>
              <a:spcBef>
                <a:spcPts val="1000"/>
              </a:spcBef>
              <a:spcAft>
                <a:spcPts val="0"/>
              </a:spcAft>
              <a:buClr>
                <a:srgbClr val="24292F"/>
              </a:buClr>
              <a:buSzPts val="1200"/>
              <a:buFont typeface="Arial"/>
              <a:buChar char="●"/>
            </a:pPr>
            <a:r>
              <a:rPr lang="en" sz="1500">
                <a:solidFill>
                  <a:srgbClr val="24292F"/>
                </a:solidFill>
                <a:highlight>
                  <a:srgbClr val="FFFFFF"/>
                </a:highlight>
                <a:latin typeface="Arial"/>
                <a:ea typeface="Arial"/>
                <a:cs typeface="Arial"/>
                <a:sym typeface="Arial"/>
              </a:rPr>
              <a:t>Veterans and Caregivers will be confident in completing and submitting the application</a:t>
            </a:r>
            <a:endParaRPr sz="1500">
              <a:solidFill>
                <a:srgbClr val="24292F"/>
              </a:solidFill>
              <a:highlight>
                <a:srgbClr val="FFFFFF"/>
              </a:highlight>
              <a:latin typeface="Arial"/>
              <a:ea typeface="Arial"/>
              <a:cs typeface="Arial"/>
              <a:sym typeface="Arial"/>
            </a:endParaRPr>
          </a:p>
        </p:txBody>
      </p:sp>
      <p:pic>
        <p:nvPicPr>
          <p:cNvPr descr="Stick figure person with arms up and smiling, there is a thought bubble showing a light bulb, as if he thought of a good idea" id="291" name="Google Shape;291;p46" title="Stick figure with idea"/>
          <p:cNvPicPr preferRelativeResize="0"/>
          <p:nvPr/>
        </p:nvPicPr>
        <p:blipFill>
          <a:blip r:embed="rId3">
            <a:alphaModFix/>
          </a:blip>
          <a:stretch>
            <a:fillRect/>
          </a:stretch>
        </p:blipFill>
        <p:spPr>
          <a:xfrm>
            <a:off x="6126975" y="463138"/>
            <a:ext cx="2625008" cy="4217226"/>
          </a:xfrm>
          <a:prstGeom prst="rect">
            <a:avLst/>
          </a:prstGeom>
          <a:noFill/>
          <a:ln>
            <a:noFill/>
          </a:ln>
        </p:spPr>
      </p:pic>
      <p:sp>
        <p:nvSpPr>
          <p:cNvPr id="292" name="Google Shape;292;p46"/>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190050" y="-1800"/>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If we are wrong…</a:t>
            </a:r>
            <a:endParaRPr>
              <a:solidFill>
                <a:schemeClr val="accent1"/>
              </a:solidFill>
            </a:endParaRPr>
          </a:p>
        </p:txBody>
      </p:sp>
      <p:sp>
        <p:nvSpPr>
          <p:cNvPr id="298" name="Google Shape;298;p47"/>
          <p:cNvSpPr txBox="1"/>
          <p:nvPr>
            <p:ph idx="1" type="body"/>
          </p:nvPr>
        </p:nvSpPr>
        <p:spPr>
          <a:xfrm>
            <a:off x="3967100" y="936450"/>
            <a:ext cx="5134800" cy="3270600"/>
          </a:xfrm>
          <a:prstGeom prst="rect">
            <a:avLst/>
          </a:prstGeom>
        </p:spPr>
        <p:txBody>
          <a:bodyPr anchorCtr="0" anchor="t" bIns="94800" lIns="94800" spcFirstLastPara="1" rIns="94800" wrap="square" tIns="94800">
            <a:noAutofit/>
          </a:bodyPr>
          <a:lstStyle/>
          <a:p>
            <a:pPr indent="-298450" lvl="0" marL="457200" rtl="0" algn="l">
              <a:spcBef>
                <a:spcPts val="0"/>
              </a:spcBef>
              <a:spcAft>
                <a:spcPts val="0"/>
              </a:spcAft>
              <a:buClr>
                <a:srgbClr val="24292F"/>
              </a:buClr>
              <a:buSzPts val="1100"/>
              <a:buFont typeface="Arial"/>
              <a:buChar char="●"/>
            </a:pPr>
            <a:r>
              <a:rPr lang="en" sz="1400">
                <a:solidFill>
                  <a:srgbClr val="24292F"/>
                </a:solidFill>
                <a:highlight>
                  <a:srgbClr val="FFFFFF"/>
                </a:highlight>
                <a:latin typeface="Arial"/>
                <a:ea typeface="Arial"/>
                <a:cs typeface="Arial"/>
                <a:sym typeface="Arial"/>
              </a:rPr>
              <a:t>Our changes will not clarify the roles sufficiently, and applicants will continue to exit the application when entering the Secondary Caregiver information</a:t>
            </a:r>
            <a:endParaRPr sz="1400">
              <a:solidFill>
                <a:srgbClr val="24292F"/>
              </a:solidFill>
              <a:highlight>
                <a:srgbClr val="FFFFFF"/>
              </a:highlight>
              <a:latin typeface="Arial"/>
              <a:ea typeface="Arial"/>
              <a:cs typeface="Arial"/>
              <a:sym typeface="Arial"/>
            </a:endParaRPr>
          </a:p>
          <a:p>
            <a:pPr indent="0" lvl="0" marL="0" rtl="0" algn="l">
              <a:spcBef>
                <a:spcPts val="1000"/>
              </a:spcBef>
              <a:spcAft>
                <a:spcPts val="0"/>
              </a:spcAft>
              <a:buNone/>
            </a:pPr>
            <a:r>
              <a:t/>
            </a:r>
            <a:endParaRPr sz="600">
              <a:solidFill>
                <a:srgbClr val="24292F"/>
              </a:solidFill>
              <a:highlight>
                <a:srgbClr val="FFFFFF"/>
              </a:highlight>
              <a:latin typeface="Arial"/>
              <a:ea typeface="Arial"/>
              <a:cs typeface="Arial"/>
              <a:sym typeface="Arial"/>
            </a:endParaRPr>
          </a:p>
          <a:p>
            <a:pPr indent="-298450" lvl="0" marL="457200" marR="0" rtl="0" algn="l">
              <a:lnSpc>
                <a:spcPct val="115000"/>
              </a:lnSpc>
              <a:spcBef>
                <a:spcPts val="1000"/>
              </a:spcBef>
              <a:spcAft>
                <a:spcPts val="0"/>
              </a:spcAft>
              <a:buClr>
                <a:srgbClr val="24292F"/>
              </a:buClr>
              <a:buSzPts val="1100"/>
              <a:buFont typeface="Arial"/>
              <a:buChar char="●"/>
            </a:pPr>
            <a:r>
              <a:rPr lang="en" sz="1400">
                <a:solidFill>
                  <a:srgbClr val="24292F"/>
                </a:solidFill>
                <a:highlight>
                  <a:srgbClr val="FFFFFF"/>
                </a:highlight>
                <a:latin typeface="Arial"/>
                <a:ea typeface="Arial"/>
                <a:cs typeface="Arial"/>
                <a:sym typeface="Arial"/>
              </a:rPr>
              <a:t>Applicants will continue to be confused</a:t>
            </a:r>
            <a:r>
              <a:rPr lang="en" sz="1400">
                <a:solidFill>
                  <a:srgbClr val="24292F"/>
                </a:solidFill>
                <a:highlight>
                  <a:srgbClr val="FFFFFF"/>
                </a:highlight>
                <a:latin typeface="Arial"/>
                <a:ea typeface="Arial"/>
                <a:cs typeface="Arial"/>
                <a:sym typeface="Arial"/>
              </a:rPr>
              <a:t>, leading to continued inaccuracy or duplicative information; resulting in rework and re-applications</a:t>
            </a:r>
            <a:endParaRPr sz="1400">
              <a:solidFill>
                <a:srgbClr val="24292F"/>
              </a:solidFill>
              <a:highlight>
                <a:srgbClr val="FFFFFF"/>
              </a:highlight>
              <a:latin typeface="Arial"/>
              <a:ea typeface="Arial"/>
              <a:cs typeface="Arial"/>
              <a:sym typeface="Arial"/>
            </a:endParaRPr>
          </a:p>
          <a:p>
            <a:pPr indent="0" lvl="0" marL="457200" marR="0" rtl="0" algn="l">
              <a:lnSpc>
                <a:spcPct val="115000"/>
              </a:lnSpc>
              <a:spcBef>
                <a:spcPts val="1000"/>
              </a:spcBef>
              <a:spcAft>
                <a:spcPts val="0"/>
              </a:spcAft>
              <a:buNone/>
            </a:pPr>
            <a:r>
              <a:t/>
            </a:r>
            <a:endParaRPr sz="1400">
              <a:solidFill>
                <a:srgbClr val="24292F"/>
              </a:solidFill>
              <a:highlight>
                <a:srgbClr val="FFFFFF"/>
              </a:highlight>
              <a:latin typeface="Arial"/>
              <a:ea typeface="Arial"/>
              <a:cs typeface="Arial"/>
              <a:sym typeface="Arial"/>
            </a:endParaRPr>
          </a:p>
          <a:p>
            <a:pPr indent="-298450" lvl="0" marL="457200" rtl="0" algn="l">
              <a:spcBef>
                <a:spcPts val="1000"/>
              </a:spcBef>
              <a:spcAft>
                <a:spcPts val="0"/>
              </a:spcAft>
              <a:buClr>
                <a:srgbClr val="24292F"/>
              </a:buClr>
              <a:buSzPts val="1100"/>
              <a:buFont typeface="Arial"/>
              <a:buChar char="●"/>
            </a:pPr>
            <a:r>
              <a:rPr lang="en" sz="1400">
                <a:solidFill>
                  <a:srgbClr val="24292F"/>
                </a:solidFill>
                <a:highlight>
                  <a:schemeClr val="lt1"/>
                </a:highlight>
                <a:latin typeface="Arial"/>
                <a:ea typeface="Arial"/>
                <a:cs typeface="Arial"/>
                <a:sym typeface="Arial"/>
              </a:rPr>
              <a:t>Applicants will be overwhelmed by the information displayed and will not read it, leading to continued inaccuracy or duplicative information.</a:t>
            </a:r>
            <a:endParaRPr sz="1400">
              <a:solidFill>
                <a:srgbClr val="24292F"/>
              </a:solidFill>
              <a:highlight>
                <a:srgbClr val="FFFFFF"/>
              </a:highlight>
              <a:latin typeface="Arial"/>
              <a:ea typeface="Arial"/>
              <a:cs typeface="Arial"/>
              <a:sym typeface="Arial"/>
            </a:endParaRPr>
          </a:p>
        </p:txBody>
      </p:sp>
      <p:pic>
        <p:nvPicPr>
          <p:cNvPr descr="A stick figure person is walking, holding a large arrow over his shoulder so it looks like the arrow is pointing upward. It is not pointed up intentionally, only that it seems easier to carry that way.&#10;There is a group of three stick figure people looking up in the same direction as the arrow, seeming confused (question marks over their heads) as if they don't see anything. Maybe wondering why that arrow is pointing that way." id="299" name="Google Shape;299;p47" title="Stick figures confused"/>
          <p:cNvPicPr preferRelativeResize="0"/>
          <p:nvPr/>
        </p:nvPicPr>
        <p:blipFill>
          <a:blip r:embed="rId3">
            <a:alphaModFix/>
          </a:blip>
          <a:stretch>
            <a:fillRect/>
          </a:stretch>
        </p:blipFill>
        <p:spPr>
          <a:xfrm>
            <a:off x="234675" y="1240650"/>
            <a:ext cx="3623449" cy="2370055"/>
          </a:xfrm>
          <a:prstGeom prst="rect">
            <a:avLst/>
          </a:prstGeom>
          <a:noFill/>
          <a:ln>
            <a:noFill/>
          </a:ln>
        </p:spPr>
      </p:pic>
      <p:sp>
        <p:nvSpPr>
          <p:cNvPr id="300" name="Google Shape;300;p47"/>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914400" y="2074650"/>
            <a:ext cx="7315200" cy="841800"/>
          </a:xfrm>
          <a:prstGeom prst="rect">
            <a:avLst/>
          </a:prstGeom>
        </p:spPr>
        <p:txBody>
          <a:bodyPr anchorCtr="0" anchor="ctr" bIns="94800" lIns="94800" spcFirstLastPara="1" rIns="94800" wrap="square" tIns="94800">
            <a:noAutofit/>
          </a:bodyPr>
          <a:lstStyle/>
          <a:p>
            <a:pPr indent="0" lvl="0" marL="0" rtl="0" algn="ctr">
              <a:spcBef>
                <a:spcPts val="0"/>
              </a:spcBef>
              <a:spcAft>
                <a:spcPts val="0"/>
              </a:spcAft>
              <a:buNone/>
            </a:pPr>
            <a:r>
              <a:rPr lang="en"/>
              <a:t>Caregivers of Veterans have a program!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914400" y="2074650"/>
            <a:ext cx="7315200" cy="841800"/>
          </a:xfrm>
          <a:prstGeom prst="rect">
            <a:avLst/>
          </a:prstGeom>
        </p:spPr>
        <p:txBody>
          <a:bodyPr anchorCtr="0" anchor="ctr" bIns="94800" lIns="94800" spcFirstLastPara="1" rIns="94800" wrap="square" tIns="94800">
            <a:noAutofit/>
          </a:bodyPr>
          <a:lstStyle/>
          <a:p>
            <a:pPr indent="0" lvl="0" marL="0" rtl="0" algn="ctr">
              <a:spcBef>
                <a:spcPts val="0"/>
              </a:spcBef>
              <a:spcAft>
                <a:spcPts val="0"/>
              </a:spcAft>
              <a:buNone/>
            </a:pPr>
            <a:r>
              <a:rPr lang="en"/>
              <a:t>How will we measure the effect of our changes?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190050" y="-1800"/>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How will we know?</a:t>
            </a:r>
            <a:endParaRPr>
              <a:solidFill>
                <a:schemeClr val="accent1"/>
              </a:solidFill>
            </a:endParaRPr>
          </a:p>
        </p:txBody>
      </p:sp>
      <p:sp>
        <p:nvSpPr>
          <p:cNvPr id="311" name="Google Shape;311;p49"/>
          <p:cNvSpPr txBox="1"/>
          <p:nvPr/>
        </p:nvSpPr>
        <p:spPr>
          <a:xfrm>
            <a:off x="77175" y="967975"/>
            <a:ext cx="5747700" cy="78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000"/>
              </a:spcAft>
              <a:buNone/>
            </a:pPr>
            <a:r>
              <a:rPr lang="en" sz="1300">
                <a:solidFill>
                  <a:srgbClr val="24292F"/>
                </a:solidFill>
                <a:highlight>
                  <a:schemeClr val="lt1"/>
                </a:highlight>
              </a:rPr>
              <a:t>Veterans and their Caregivers can quickly and easily submit the application in a single session, while confidently listing the Caregivers in their intended hierarchy</a:t>
            </a:r>
            <a:endParaRPr sz="1500"/>
          </a:p>
        </p:txBody>
      </p:sp>
      <p:sp>
        <p:nvSpPr>
          <p:cNvPr id="312" name="Google Shape;312;p49"/>
          <p:cNvSpPr txBox="1"/>
          <p:nvPr>
            <p:ph idx="1" type="body"/>
          </p:nvPr>
        </p:nvSpPr>
        <p:spPr>
          <a:xfrm>
            <a:off x="124725" y="2677700"/>
            <a:ext cx="7064700" cy="2113800"/>
          </a:xfrm>
          <a:prstGeom prst="rect">
            <a:avLst/>
          </a:prstGeom>
        </p:spPr>
        <p:txBody>
          <a:bodyPr anchorCtr="0" anchor="t" bIns="94800" lIns="94800" spcFirstLastPara="1" rIns="94800" wrap="square" tIns="94800">
            <a:noAutofit/>
          </a:bodyPr>
          <a:lstStyle/>
          <a:p>
            <a:pPr indent="-279400" lvl="0" marL="457200" marR="0" rtl="0" algn="l">
              <a:lnSpc>
                <a:spcPct val="115000"/>
              </a:lnSpc>
              <a:spcBef>
                <a:spcPts val="0"/>
              </a:spcBef>
              <a:spcAft>
                <a:spcPts val="0"/>
              </a:spcAft>
              <a:buClr>
                <a:srgbClr val="24292F"/>
              </a:buClr>
              <a:buSzPts val="800"/>
              <a:buFont typeface="Arial"/>
              <a:buChar char="●"/>
            </a:pPr>
            <a:r>
              <a:rPr lang="en" sz="1100">
                <a:solidFill>
                  <a:srgbClr val="24292F"/>
                </a:solidFill>
                <a:highlight>
                  <a:srgbClr val="FFFFFF"/>
                </a:highlight>
                <a:latin typeface="Arial"/>
                <a:ea typeface="Arial"/>
                <a:cs typeface="Arial"/>
                <a:sym typeface="Arial"/>
              </a:rPr>
              <a:t>Reduce Application Abandonment, specifically within the Secondary Caregiver section</a:t>
            </a:r>
            <a:endParaRPr sz="1100">
              <a:solidFill>
                <a:srgbClr val="24292F"/>
              </a:solidFill>
              <a:highlight>
                <a:srgbClr val="FFFFFF"/>
              </a:highlight>
              <a:latin typeface="Arial"/>
              <a:ea typeface="Arial"/>
              <a:cs typeface="Arial"/>
              <a:sym typeface="Arial"/>
            </a:endParaRPr>
          </a:p>
          <a:p>
            <a:pPr indent="-279400" lvl="0" marL="457200" marR="0" rtl="0" algn="l">
              <a:lnSpc>
                <a:spcPct val="115000"/>
              </a:lnSpc>
              <a:spcBef>
                <a:spcPts val="1000"/>
              </a:spcBef>
              <a:spcAft>
                <a:spcPts val="0"/>
              </a:spcAft>
              <a:buClr>
                <a:srgbClr val="24292F"/>
              </a:buClr>
              <a:buSzPts val="800"/>
              <a:buFont typeface="Arial"/>
              <a:buChar char="●"/>
            </a:pPr>
            <a:r>
              <a:rPr lang="en" sz="1100">
                <a:solidFill>
                  <a:srgbClr val="24292F"/>
                </a:solidFill>
                <a:highlight>
                  <a:srgbClr val="FFFFFF"/>
                </a:highlight>
                <a:latin typeface="Arial"/>
                <a:ea typeface="Arial"/>
                <a:cs typeface="Arial"/>
                <a:sym typeface="Arial"/>
              </a:rPr>
              <a:t>Reduce duplicate data submissions</a:t>
            </a:r>
            <a:endParaRPr sz="1100">
              <a:solidFill>
                <a:srgbClr val="24292F"/>
              </a:solidFill>
              <a:highlight>
                <a:srgbClr val="FFFFFF"/>
              </a:highlight>
              <a:latin typeface="Arial"/>
              <a:ea typeface="Arial"/>
              <a:cs typeface="Arial"/>
              <a:sym typeface="Arial"/>
            </a:endParaRPr>
          </a:p>
          <a:p>
            <a:pPr indent="-298450" lvl="1" marL="914400" marR="0" rtl="0" algn="l">
              <a:lnSpc>
                <a:spcPct val="115000"/>
              </a:lnSpc>
              <a:spcBef>
                <a:spcPts val="0"/>
              </a:spcBef>
              <a:spcAft>
                <a:spcPts val="0"/>
              </a:spcAft>
              <a:buClr>
                <a:srgbClr val="24292F"/>
              </a:buClr>
              <a:buSzPts val="1100"/>
              <a:buFont typeface="Arial"/>
              <a:buChar char="○"/>
            </a:pPr>
            <a:r>
              <a:rPr lang="en" sz="1100">
                <a:solidFill>
                  <a:srgbClr val="24292F"/>
                </a:solidFill>
                <a:highlight>
                  <a:srgbClr val="FFFFFF"/>
                </a:highlight>
                <a:latin typeface="Arial"/>
                <a:ea typeface="Arial"/>
                <a:cs typeface="Arial"/>
                <a:sym typeface="Arial"/>
              </a:rPr>
              <a:t>Pending exact data from CG Stakeholders</a:t>
            </a:r>
            <a:endParaRPr sz="1100">
              <a:solidFill>
                <a:srgbClr val="24292F"/>
              </a:solidFill>
              <a:highlight>
                <a:srgbClr val="FFFFFF"/>
              </a:highlight>
              <a:latin typeface="Arial"/>
              <a:ea typeface="Arial"/>
              <a:cs typeface="Arial"/>
              <a:sym typeface="Arial"/>
            </a:endParaRPr>
          </a:p>
          <a:p>
            <a:pPr indent="-298450" lvl="1" marL="914400" marR="0" rtl="0" algn="l">
              <a:lnSpc>
                <a:spcPct val="115000"/>
              </a:lnSpc>
              <a:spcBef>
                <a:spcPts val="0"/>
              </a:spcBef>
              <a:spcAft>
                <a:spcPts val="0"/>
              </a:spcAft>
              <a:buClr>
                <a:srgbClr val="24292F"/>
              </a:buClr>
              <a:buSzPts val="1100"/>
              <a:buFont typeface="Arial"/>
              <a:buChar char="○"/>
            </a:pPr>
            <a:r>
              <a:rPr lang="en" sz="1100">
                <a:solidFill>
                  <a:srgbClr val="24292F"/>
                </a:solidFill>
                <a:highlight>
                  <a:srgbClr val="FFFFFF"/>
                </a:highlight>
                <a:latin typeface="Arial"/>
                <a:ea typeface="Arial"/>
                <a:cs typeface="Arial"/>
                <a:sym typeface="Arial"/>
              </a:rPr>
              <a:t>Anecdotal evidence suggests the process is “burdensome”</a:t>
            </a:r>
            <a:endParaRPr sz="1100">
              <a:solidFill>
                <a:srgbClr val="24292F"/>
              </a:solidFill>
              <a:highlight>
                <a:srgbClr val="FFFFFF"/>
              </a:highlight>
              <a:latin typeface="Arial"/>
              <a:ea typeface="Arial"/>
              <a:cs typeface="Arial"/>
              <a:sym typeface="Arial"/>
            </a:endParaRPr>
          </a:p>
          <a:p>
            <a:pPr indent="-279400" lvl="0" marL="457200" marR="0" rtl="0" algn="l">
              <a:lnSpc>
                <a:spcPct val="115000"/>
              </a:lnSpc>
              <a:spcBef>
                <a:spcPts val="1000"/>
              </a:spcBef>
              <a:spcAft>
                <a:spcPts val="0"/>
              </a:spcAft>
              <a:buClr>
                <a:srgbClr val="24292F"/>
              </a:buClr>
              <a:buSzPts val="800"/>
              <a:buFont typeface="Arial"/>
              <a:buChar char="●"/>
            </a:pPr>
            <a:r>
              <a:rPr lang="en" sz="1100">
                <a:solidFill>
                  <a:srgbClr val="24292F"/>
                </a:solidFill>
                <a:highlight>
                  <a:srgbClr val="FFFFFF"/>
                </a:highlight>
                <a:latin typeface="Arial"/>
                <a:ea typeface="Arial"/>
                <a:cs typeface="Arial"/>
                <a:sym typeface="Arial"/>
              </a:rPr>
              <a:t>Reduce the number of sessions it takes to complete the application</a:t>
            </a:r>
            <a:endParaRPr sz="1100">
              <a:solidFill>
                <a:srgbClr val="24292F"/>
              </a:solidFill>
              <a:highlight>
                <a:srgbClr val="FFFFFF"/>
              </a:highlight>
              <a:latin typeface="Arial"/>
              <a:ea typeface="Arial"/>
              <a:cs typeface="Arial"/>
              <a:sym typeface="Arial"/>
            </a:endParaRPr>
          </a:p>
          <a:p>
            <a:pPr indent="-298450" lvl="1" marL="914400" marR="0" rtl="0" algn="l">
              <a:lnSpc>
                <a:spcPct val="115000"/>
              </a:lnSpc>
              <a:spcBef>
                <a:spcPts val="0"/>
              </a:spcBef>
              <a:spcAft>
                <a:spcPts val="0"/>
              </a:spcAft>
              <a:buClr>
                <a:srgbClr val="24292F"/>
              </a:buClr>
              <a:buSzPts val="1100"/>
              <a:buFont typeface="Arial"/>
              <a:buChar char="○"/>
            </a:pPr>
            <a:r>
              <a:rPr lang="en" sz="1100">
                <a:solidFill>
                  <a:srgbClr val="24292F"/>
                </a:solidFill>
                <a:highlight>
                  <a:srgbClr val="FFFFFF"/>
                </a:highlight>
                <a:latin typeface="Arial"/>
                <a:ea typeface="Arial"/>
                <a:cs typeface="Arial"/>
                <a:sym typeface="Arial"/>
              </a:rPr>
              <a:t>Current monthly average of 3,500 applications are completed in one session</a:t>
            </a:r>
            <a:endParaRPr sz="1100">
              <a:solidFill>
                <a:srgbClr val="24292F"/>
              </a:solidFill>
              <a:highlight>
                <a:srgbClr val="FFFFFF"/>
              </a:highlight>
              <a:latin typeface="Arial"/>
              <a:ea typeface="Arial"/>
              <a:cs typeface="Arial"/>
              <a:sym typeface="Arial"/>
            </a:endParaRPr>
          </a:p>
          <a:p>
            <a:pPr indent="-298450" lvl="1" marL="914400" marR="0" rtl="0" algn="l">
              <a:lnSpc>
                <a:spcPct val="115000"/>
              </a:lnSpc>
              <a:spcBef>
                <a:spcPts val="0"/>
              </a:spcBef>
              <a:spcAft>
                <a:spcPts val="0"/>
              </a:spcAft>
              <a:buClr>
                <a:srgbClr val="24292F"/>
              </a:buClr>
              <a:buSzPts val="1100"/>
              <a:buFont typeface="Arial"/>
              <a:buChar char="○"/>
            </a:pPr>
            <a:r>
              <a:rPr lang="en" sz="1100">
                <a:solidFill>
                  <a:srgbClr val="24292F"/>
                </a:solidFill>
                <a:highlight>
                  <a:srgbClr val="FFFFFF"/>
                </a:highlight>
                <a:latin typeface="Arial"/>
                <a:ea typeface="Arial"/>
                <a:cs typeface="Arial"/>
                <a:sym typeface="Arial"/>
              </a:rPr>
              <a:t>Current monthly average of 1,300 applications are completed in more than one session</a:t>
            </a:r>
            <a:endParaRPr sz="1100">
              <a:solidFill>
                <a:srgbClr val="24292F"/>
              </a:solidFill>
              <a:highlight>
                <a:srgbClr val="FFFFFF"/>
              </a:highlight>
              <a:latin typeface="Arial"/>
              <a:ea typeface="Arial"/>
              <a:cs typeface="Arial"/>
              <a:sym typeface="Arial"/>
            </a:endParaRPr>
          </a:p>
        </p:txBody>
      </p:sp>
      <p:pic>
        <p:nvPicPr>
          <p:cNvPr descr="A stick figure person is working at a computer and looking at a chart on the screen.  The chart is showing a line go from the top left of the screen, diagonally down to the bottom right of the screen, indicating a downward trend of something.  There is a shocked look on the stick figure person's face." id="313" name="Google Shape;313;p49" title="Stick figure looking at a chart"/>
          <p:cNvPicPr preferRelativeResize="0"/>
          <p:nvPr/>
        </p:nvPicPr>
        <p:blipFill>
          <a:blip r:embed="rId3">
            <a:alphaModFix/>
          </a:blip>
          <a:stretch>
            <a:fillRect/>
          </a:stretch>
        </p:blipFill>
        <p:spPr>
          <a:xfrm>
            <a:off x="5717500" y="43350"/>
            <a:ext cx="3426499" cy="2634350"/>
          </a:xfrm>
          <a:prstGeom prst="rect">
            <a:avLst/>
          </a:prstGeom>
          <a:noFill/>
          <a:ln>
            <a:noFill/>
          </a:ln>
        </p:spPr>
      </p:pic>
      <p:sp>
        <p:nvSpPr>
          <p:cNvPr id="314" name="Google Shape;314;p49"/>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190050" y="-1800"/>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How </a:t>
            </a:r>
            <a:r>
              <a:rPr i="1" lang="en">
                <a:solidFill>
                  <a:schemeClr val="accent1"/>
                </a:solidFill>
              </a:rPr>
              <a:t>else</a:t>
            </a:r>
            <a:r>
              <a:rPr lang="en">
                <a:solidFill>
                  <a:schemeClr val="accent1"/>
                </a:solidFill>
              </a:rPr>
              <a:t> will we know?</a:t>
            </a:r>
            <a:endParaRPr>
              <a:solidFill>
                <a:schemeClr val="accent1"/>
              </a:solidFill>
            </a:endParaRPr>
          </a:p>
        </p:txBody>
      </p:sp>
      <p:sp>
        <p:nvSpPr>
          <p:cNvPr id="320" name="Google Shape;320;p50"/>
          <p:cNvSpPr txBox="1"/>
          <p:nvPr>
            <p:ph idx="1" type="body"/>
          </p:nvPr>
        </p:nvSpPr>
        <p:spPr>
          <a:xfrm>
            <a:off x="1387750" y="847275"/>
            <a:ext cx="6478500" cy="450600"/>
          </a:xfrm>
          <a:prstGeom prst="rect">
            <a:avLst/>
          </a:prstGeom>
        </p:spPr>
        <p:txBody>
          <a:bodyPr anchorCtr="0" anchor="t" bIns="94800" lIns="94800" spcFirstLastPara="1" rIns="94800" wrap="square" tIns="94800">
            <a:noAutofit/>
          </a:bodyPr>
          <a:lstStyle/>
          <a:p>
            <a:pPr indent="0" lvl="0" marL="0" marR="0" rtl="0" algn="l">
              <a:lnSpc>
                <a:spcPct val="115000"/>
              </a:lnSpc>
              <a:spcBef>
                <a:spcPts val="0"/>
              </a:spcBef>
              <a:spcAft>
                <a:spcPts val="1000"/>
              </a:spcAft>
              <a:buNone/>
            </a:pPr>
            <a:r>
              <a:rPr lang="en" sz="1300">
                <a:solidFill>
                  <a:srgbClr val="24292F"/>
                </a:solidFill>
                <a:highlight>
                  <a:srgbClr val="FFFFFF"/>
                </a:highlight>
                <a:latin typeface="Arial"/>
                <a:ea typeface="Arial"/>
                <a:cs typeface="Arial"/>
                <a:sym typeface="Arial"/>
              </a:rPr>
              <a:t>Veterans and Caregivers will feel </a:t>
            </a:r>
            <a:r>
              <a:rPr lang="en" sz="1300" u="sng">
                <a:solidFill>
                  <a:srgbClr val="24292F"/>
                </a:solidFill>
                <a:highlight>
                  <a:srgbClr val="FFFFFF"/>
                </a:highlight>
                <a:latin typeface="Arial"/>
                <a:ea typeface="Arial"/>
                <a:cs typeface="Arial"/>
                <a:sym typeface="Arial"/>
              </a:rPr>
              <a:t>satisfied</a:t>
            </a:r>
            <a:r>
              <a:rPr lang="en" sz="1300">
                <a:solidFill>
                  <a:srgbClr val="24292F"/>
                </a:solidFill>
                <a:highlight>
                  <a:srgbClr val="FFFFFF"/>
                </a:highlight>
                <a:latin typeface="Arial"/>
                <a:ea typeface="Arial"/>
                <a:cs typeface="Arial"/>
                <a:sym typeface="Arial"/>
              </a:rPr>
              <a:t>, and </a:t>
            </a:r>
            <a:r>
              <a:rPr lang="en" sz="1300" u="sng">
                <a:solidFill>
                  <a:srgbClr val="24292F"/>
                </a:solidFill>
                <a:highlight>
                  <a:srgbClr val="FFFFFF"/>
                </a:highlight>
                <a:latin typeface="Arial"/>
                <a:ea typeface="Arial"/>
                <a:cs typeface="Arial"/>
                <a:sym typeface="Arial"/>
              </a:rPr>
              <a:t>trust</a:t>
            </a:r>
            <a:r>
              <a:rPr lang="en" sz="1300">
                <a:solidFill>
                  <a:srgbClr val="24292F"/>
                </a:solidFill>
                <a:highlight>
                  <a:srgbClr val="FFFFFF"/>
                </a:highlight>
                <a:latin typeface="Arial"/>
                <a:ea typeface="Arial"/>
                <a:cs typeface="Arial"/>
                <a:sym typeface="Arial"/>
              </a:rPr>
              <a:t> that VA is committed to Veterans.</a:t>
            </a:r>
            <a:endParaRPr sz="1300">
              <a:solidFill>
                <a:srgbClr val="24292F"/>
              </a:solidFill>
              <a:highlight>
                <a:srgbClr val="FFFFFF"/>
              </a:highlight>
              <a:latin typeface="Arial"/>
              <a:ea typeface="Arial"/>
              <a:cs typeface="Arial"/>
              <a:sym typeface="Arial"/>
            </a:endParaRPr>
          </a:p>
        </p:txBody>
      </p:sp>
      <p:sp>
        <p:nvSpPr>
          <p:cNvPr id="321" name="Google Shape;321;p50"/>
          <p:cNvSpPr txBox="1"/>
          <p:nvPr>
            <p:ph idx="1" type="body"/>
          </p:nvPr>
        </p:nvSpPr>
        <p:spPr>
          <a:xfrm>
            <a:off x="2956350" y="2169800"/>
            <a:ext cx="5983200" cy="2000400"/>
          </a:xfrm>
          <a:prstGeom prst="rect">
            <a:avLst/>
          </a:prstGeom>
        </p:spPr>
        <p:txBody>
          <a:bodyPr anchorCtr="0" anchor="t" bIns="94800" lIns="94800" spcFirstLastPara="1" rIns="94800" wrap="square" tIns="94800">
            <a:noAutofit/>
          </a:bodyPr>
          <a:lstStyle/>
          <a:p>
            <a:pPr indent="0" lvl="0" marL="0" marR="0" rtl="0" algn="l">
              <a:lnSpc>
                <a:spcPct val="115000"/>
              </a:lnSpc>
              <a:spcBef>
                <a:spcPts val="0"/>
              </a:spcBef>
              <a:spcAft>
                <a:spcPts val="0"/>
              </a:spcAft>
              <a:buNone/>
            </a:pPr>
            <a:r>
              <a:rPr lang="en" sz="1300">
                <a:solidFill>
                  <a:srgbClr val="24292F"/>
                </a:solidFill>
                <a:highlight>
                  <a:srgbClr val="FFFFFF"/>
                </a:highlight>
                <a:latin typeface="Arial"/>
                <a:ea typeface="Arial"/>
                <a:cs typeface="Arial"/>
                <a:sym typeface="Arial"/>
              </a:rPr>
              <a:t>Highlights from 2022 Medallia Survey results:</a:t>
            </a:r>
            <a:endParaRPr sz="1300">
              <a:solidFill>
                <a:srgbClr val="24292F"/>
              </a:solidFill>
              <a:highlight>
                <a:srgbClr val="FFFFFF"/>
              </a:highlight>
              <a:latin typeface="Arial"/>
              <a:ea typeface="Arial"/>
              <a:cs typeface="Arial"/>
              <a:sym typeface="Arial"/>
            </a:endParaRPr>
          </a:p>
          <a:p>
            <a:pPr indent="-311150" lvl="0" marL="457200" marR="0" rtl="0" algn="l">
              <a:lnSpc>
                <a:spcPct val="115000"/>
              </a:lnSpc>
              <a:spcBef>
                <a:spcPts val="1000"/>
              </a:spcBef>
              <a:spcAft>
                <a:spcPts val="0"/>
              </a:spcAft>
              <a:buClr>
                <a:srgbClr val="24292F"/>
              </a:buClr>
              <a:buSzPts val="1300"/>
              <a:buFont typeface="Arial"/>
              <a:buChar char="●"/>
            </a:pPr>
            <a:r>
              <a:rPr lang="en" sz="1300">
                <a:solidFill>
                  <a:srgbClr val="24292F"/>
                </a:solidFill>
                <a:highlight>
                  <a:srgbClr val="FFFFFF"/>
                </a:highlight>
                <a:latin typeface="Arial"/>
                <a:ea typeface="Arial"/>
                <a:cs typeface="Arial"/>
                <a:sym typeface="Arial"/>
              </a:rPr>
              <a:t>273 out of 364 respondents were able to complete their task that day</a:t>
            </a:r>
            <a:endParaRPr sz="1300">
              <a:solidFill>
                <a:srgbClr val="24292F"/>
              </a:solidFill>
              <a:highlight>
                <a:srgbClr val="FFFFFF"/>
              </a:highlight>
              <a:latin typeface="Arial"/>
              <a:ea typeface="Arial"/>
              <a:cs typeface="Arial"/>
              <a:sym typeface="Arial"/>
            </a:endParaRPr>
          </a:p>
          <a:p>
            <a:pPr indent="0" lvl="0" marL="0" marR="0" rtl="0" algn="l">
              <a:lnSpc>
                <a:spcPct val="100000"/>
              </a:lnSpc>
              <a:spcBef>
                <a:spcPts val="1000"/>
              </a:spcBef>
              <a:spcAft>
                <a:spcPts val="0"/>
              </a:spcAft>
              <a:buNone/>
            </a:pPr>
            <a:r>
              <a:t/>
            </a:r>
            <a:endParaRPr sz="400">
              <a:solidFill>
                <a:srgbClr val="24292F"/>
              </a:solidFill>
              <a:highlight>
                <a:srgbClr val="FFFFFF"/>
              </a:highlight>
              <a:latin typeface="Arial"/>
              <a:ea typeface="Arial"/>
              <a:cs typeface="Arial"/>
              <a:sym typeface="Arial"/>
            </a:endParaRPr>
          </a:p>
          <a:p>
            <a:pPr indent="-311150" lvl="0" marL="457200" marR="0" rtl="0" algn="l">
              <a:lnSpc>
                <a:spcPct val="115000"/>
              </a:lnSpc>
              <a:spcBef>
                <a:spcPts val="0"/>
              </a:spcBef>
              <a:spcAft>
                <a:spcPts val="0"/>
              </a:spcAft>
              <a:buClr>
                <a:srgbClr val="24292F"/>
              </a:buClr>
              <a:buSzPts val="1300"/>
              <a:buFont typeface="Arial"/>
              <a:buChar char="●"/>
            </a:pPr>
            <a:r>
              <a:rPr lang="en" sz="1300">
                <a:solidFill>
                  <a:srgbClr val="24292F"/>
                </a:solidFill>
                <a:highlight>
                  <a:srgbClr val="FFFFFF"/>
                </a:highlight>
                <a:latin typeface="Arial"/>
                <a:ea typeface="Arial"/>
                <a:cs typeface="Arial"/>
                <a:sym typeface="Arial"/>
              </a:rPr>
              <a:t>89 out of 124 respondents reported a moderate to high level of Satisfaction with VA.gov</a:t>
            </a:r>
            <a:endParaRPr sz="1300">
              <a:solidFill>
                <a:srgbClr val="24292F"/>
              </a:solidFill>
              <a:highlight>
                <a:srgbClr val="FFFFFF"/>
              </a:highlight>
              <a:latin typeface="Arial"/>
              <a:ea typeface="Arial"/>
              <a:cs typeface="Arial"/>
              <a:sym typeface="Arial"/>
            </a:endParaRPr>
          </a:p>
          <a:p>
            <a:pPr indent="0" lvl="0" marL="0" marR="0" rtl="0" algn="l">
              <a:lnSpc>
                <a:spcPct val="100000"/>
              </a:lnSpc>
              <a:spcBef>
                <a:spcPts val="1000"/>
              </a:spcBef>
              <a:spcAft>
                <a:spcPts val="0"/>
              </a:spcAft>
              <a:buNone/>
            </a:pPr>
            <a:r>
              <a:t/>
            </a:r>
            <a:endParaRPr sz="400">
              <a:solidFill>
                <a:srgbClr val="24292F"/>
              </a:solidFill>
              <a:highlight>
                <a:srgbClr val="FFFFFF"/>
              </a:highlight>
              <a:latin typeface="Arial"/>
              <a:ea typeface="Arial"/>
              <a:cs typeface="Arial"/>
              <a:sym typeface="Arial"/>
            </a:endParaRPr>
          </a:p>
          <a:p>
            <a:pPr indent="-311150" lvl="0" marL="457200" marR="0" rtl="0" algn="l">
              <a:lnSpc>
                <a:spcPct val="115000"/>
              </a:lnSpc>
              <a:spcBef>
                <a:spcPts val="0"/>
              </a:spcBef>
              <a:spcAft>
                <a:spcPts val="0"/>
              </a:spcAft>
              <a:buClr>
                <a:srgbClr val="24292F"/>
              </a:buClr>
              <a:buSzPts val="1300"/>
              <a:buFont typeface="Arial"/>
              <a:buChar char="●"/>
            </a:pPr>
            <a:r>
              <a:rPr lang="en" sz="1300">
                <a:solidFill>
                  <a:srgbClr val="24292F"/>
                </a:solidFill>
                <a:highlight>
                  <a:srgbClr val="FFFFFF"/>
                </a:highlight>
                <a:latin typeface="Arial"/>
                <a:ea typeface="Arial"/>
                <a:cs typeface="Arial"/>
                <a:sym typeface="Arial"/>
              </a:rPr>
              <a:t>22 out of 31 respondents reported a moderate to high level of Trust in VA Commitment to Veterans</a:t>
            </a:r>
            <a:endParaRPr sz="1300">
              <a:solidFill>
                <a:srgbClr val="24292F"/>
              </a:solidFill>
              <a:highlight>
                <a:srgbClr val="FFFFFF"/>
              </a:highlight>
              <a:latin typeface="Arial"/>
              <a:ea typeface="Arial"/>
              <a:cs typeface="Arial"/>
              <a:sym typeface="Arial"/>
            </a:endParaRPr>
          </a:p>
        </p:txBody>
      </p:sp>
      <p:pic>
        <p:nvPicPr>
          <p:cNvPr descr="A stick figure person is standing, holding another stick figure person up in the air.  The stick figure person in the air is horizontal to the ground like they are flying" id="322" name="Google Shape;322;p50" title="Stick figure trust"/>
          <p:cNvPicPr preferRelativeResize="0"/>
          <p:nvPr/>
        </p:nvPicPr>
        <p:blipFill>
          <a:blip r:embed="rId3">
            <a:alphaModFix/>
          </a:blip>
          <a:stretch>
            <a:fillRect/>
          </a:stretch>
        </p:blipFill>
        <p:spPr>
          <a:xfrm>
            <a:off x="355350" y="1297863"/>
            <a:ext cx="2601000" cy="3001621"/>
          </a:xfrm>
          <a:prstGeom prst="rect">
            <a:avLst/>
          </a:prstGeom>
          <a:noFill/>
          <a:ln>
            <a:noFill/>
          </a:ln>
        </p:spPr>
      </p:pic>
      <p:sp>
        <p:nvSpPr>
          <p:cNvPr id="323" name="Google Shape;323;p50"/>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Stick Figure person leaning on a large sign that says &quot;The End&quot;" id="328" name="Google Shape;328;p51" title="Stick figure - The End"/>
          <p:cNvPicPr preferRelativeResize="0"/>
          <p:nvPr/>
        </p:nvPicPr>
        <p:blipFill>
          <a:blip r:embed="rId3">
            <a:alphaModFix/>
          </a:blip>
          <a:stretch>
            <a:fillRect/>
          </a:stretch>
        </p:blipFill>
        <p:spPr>
          <a:xfrm>
            <a:off x="1817788" y="152400"/>
            <a:ext cx="5508417" cy="4838701"/>
          </a:xfrm>
          <a:prstGeom prst="rect">
            <a:avLst/>
          </a:prstGeom>
          <a:noFill/>
          <a:ln>
            <a:noFill/>
          </a:ln>
        </p:spPr>
      </p:pic>
      <p:sp>
        <p:nvSpPr>
          <p:cNvPr id="329" name="Google Shape;329;p51"/>
          <p:cNvSpPr txBox="1"/>
          <p:nvPr/>
        </p:nvSpPr>
        <p:spPr>
          <a:xfrm>
            <a:off x="2797375" y="1221925"/>
            <a:ext cx="2775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600">
                <a:solidFill>
                  <a:schemeClr val="lt1"/>
                </a:solidFill>
                <a:latin typeface="Proxima Nova"/>
                <a:ea typeface="Proxima Nova"/>
                <a:cs typeface="Proxima Nova"/>
                <a:sym typeface="Proxima Nova"/>
              </a:rPr>
              <a:t>The End</a:t>
            </a:r>
            <a:endParaRPr sz="5600">
              <a:solidFill>
                <a:schemeClr val="lt1"/>
              </a:solidFill>
              <a:latin typeface="Proxima Nova"/>
              <a:ea typeface="Proxima Nova"/>
              <a:cs typeface="Proxima Nova"/>
              <a:sym typeface="Proxima Nova"/>
            </a:endParaRPr>
          </a:p>
        </p:txBody>
      </p:sp>
      <p:sp>
        <p:nvSpPr>
          <p:cNvPr id="330" name="Google Shape;330;p51"/>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nvSpPr>
        <p:spPr>
          <a:xfrm>
            <a:off x="2648850" y="2048400"/>
            <a:ext cx="384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600">
                <a:solidFill>
                  <a:schemeClr val="lt1"/>
                </a:solidFill>
                <a:latin typeface="Proxima Nova"/>
                <a:ea typeface="Proxima Nova"/>
                <a:cs typeface="Proxima Nova"/>
                <a:sym typeface="Proxima Nova"/>
              </a:rPr>
              <a:t>Questions?</a:t>
            </a:r>
            <a:endParaRPr sz="5600">
              <a:solidFill>
                <a:schemeClr val="lt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232525" y="-7900"/>
            <a:ext cx="24513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What is this?</a:t>
            </a:r>
            <a:endParaRPr>
              <a:solidFill>
                <a:schemeClr val="accent1"/>
              </a:solidFill>
            </a:endParaRPr>
          </a:p>
        </p:txBody>
      </p:sp>
      <p:sp>
        <p:nvSpPr>
          <p:cNvPr id="170" name="Google Shape;170;p31"/>
          <p:cNvSpPr txBox="1"/>
          <p:nvPr>
            <p:ph idx="1" type="body"/>
          </p:nvPr>
        </p:nvSpPr>
        <p:spPr>
          <a:xfrm>
            <a:off x="368850" y="658550"/>
            <a:ext cx="8406300" cy="10089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sz="1200">
                <a:solidFill>
                  <a:srgbClr val="24292F"/>
                </a:solidFill>
                <a:highlight>
                  <a:srgbClr val="FFFFFF"/>
                </a:highlight>
                <a:latin typeface="Arial"/>
                <a:ea typeface="Arial"/>
                <a:cs typeface="Arial"/>
                <a:sym typeface="Arial"/>
              </a:rPr>
              <a:t>Veterans and their Caregivers can apply for this program that will provide support, services and education for Caregivers to better care for their Veterans.</a:t>
            </a:r>
            <a:endParaRPr sz="1200">
              <a:solidFill>
                <a:srgbClr val="24292F"/>
              </a:solidFill>
              <a:highlight>
                <a:srgbClr val="FFFFFF"/>
              </a:highlight>
              <a:latin typeface="Arial"/>
              <a:ea typeface="Arial"/>
              <a:cs typeface="Arial"/>
              <a:sym typeface="Arial"/>
            </a:endParaRPr>
          </a:p>
          <a:p>
            <a:pPr indent="0" lvl="0" marL="0" rtl="0" algn="l">
              <a:spcBef>
                <a:spcPts val="1000"/>
              </a:spcBef>
              <a:spcAft>
                <a:spcPts val="1000"/>
              </a:spcAft>
              <a:buNone/>
            </a:pPr>
            <a:r>
              <a:rPr lang="en" sz="1200">
                <a:solidFill>
                  <a:srgbClr val="24292F"/>
                </a:solidFill>
                <a:highlight>
                  <a:srgbClr val="FFFFFF"/>
                </a:highlight>
                <a:latin typeface="Arial"/>
                <a:ea typeface="Arial"/>
                <a:cs typeface="Arial"/>
                <a:sym typeface="Arial"/>
              </a:rPr>
              <a:t>There can be one Primary Caregiver and two Secondary Caregivers.</a:t>
            </a:r>
            <a:endParaRPr sz="1200">
              <a:solidFill>
                <a:srgbClr val="24292F"/>
              </a:solidFill>
              <a:highlight>
                <a:srgbClr val="FFFFFF"/>
              </a:highlight>
              <a:latin typeface="Arial"/>
              <a:ea typeface="Arial"/>
              <a:cs typeface="Arial"/>
              <a:sym typeface="Arial"/>
            </a:endParaRPr>
          </a:p>
        </p:txBody>
      </p:sp>
      <p:pic>
        <p:nvPicPr>
          <p:cNvPr descr="Screenshot of the title on the caregiver application that says &quot;Apply for the Program of Comprehensive Assistance for Family Caregivers&quot;&#10;The next line says &quot;Equal to VA Form 10-10CG (Application for Family Caregiver Benefits)&quot;&#10;Finally, the third line reads &quot;We recognize the important role of family caregivers in supporting the health and wellness of Veterans&quot;" id="171" name="Google Shape;171;p31" title="Screenshot of title on Caregiver application"/>
          <p:cNvPicPr preferRelativeResize="0"/>
          <p:nvPr/>
        </p:nvPicPr>
        <p:blipFill>
          <a:blip r:embed="rId3">
            <a:alphaModFix/>
          </a:blip>
          <a:stretch>
            <a:fillRect/>
          </a:stretch>
        </p:blipFill>
        <p:spPr>
          <a:xfrm>
            <a:off x="368850" y="1667450"/>
            <a:ext cx="6597550" cy="3071975"/>
          </a:xfrm>
          <a:prstGeom prst="rect">
            <a:avLst/>
          </a:prstGeom>
          <a:noFill/>
          <a:ln cap="flat" cmpd="sng" w="9525">
            <a:solidFill>
              <a:schemeClr val="dk2"/>
            </a:solidFill>
            <a:prstDash val="solid"/>
            <a:round/>
            <a:headEnd len="sm" w="sm" type="none"/>
            <a:tailEnd len="sm" w="sm" type="none"/>
          </a:ln>
        </p:spPr>
      </p:pic>
      <p:pic>
        <p:nvPicPr>
          <p:cNvPr descr="Stick Figure person peeking out from behind a wall, pointing to the Title screenshot on the left" id="172" name="Google Shape;172;p31" title="Stick figure person pointing"/>
          <p:cNvPicPr preferRelativeResize="0"/>
          <p:nvPr/>
        </p:nvPicPr>
        <p:blipFill>
          <a:blip r:embed="rId4">
            <a:alphaModFix/>
          </a:blip>
          <a:stretch>
            <a:fillRect/>
          </a:stretch>
        </p:blipFill>
        <p:spPr>
          <a:xfrm>
            <a:off x="7078425" y="2117675"/>
            <a:ext cx="1753651" cy="2171513"/>
          </a:xfrm>
          <a:prstGeom prst="rect">
            <a:avLst/>
          </a:prstGeom>
          <a:noFill/>
          <a:ln>
            <a:noFill/>
          </a:ln>
        </p:spPr>
      </p:pic>
      <p:sp>
        <p:nvSpPr>
          <p:cNvPr id="173" name="Google Shape;173;p31"/>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232525" y="-7900"/>
            <a:ext cx="42438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What </a:t>
            </a:r>
            <a:r>
              <a:rPr i="1" lang="en">
                <a:solidFill>
                  <a:schemeClr val="accent1"/>
                </a:solidFill>
              </a:rPr>
              <a:t>is </a:t>
            </a:r>
            <a:r>
              <a:rPr lang="en">
                <a:solidFill>
                  <a:schemeClr val="accent1"/>
                </a:solidFill>
              </a:rPr>
              <a:t>the difference?</a:t>
            </a:r>
            <a:endParaRPr>
              <a:solidFill>
                <a:schemeClr val="accent1"/>
              </a:solidFill>
            </a:endParaRPr>
          </a:p>
        </p:txBody>
      </p:sp>
      <p:sp>
        <p:nvSpPr>
          <p:cNvPr id="179" name="Google Shape;179;p32"/>
          <p:cNvSpPr txBox="1"/>
          <p:nvPr>
            <p:ph idx="1" type="body"/>
          </p:nvPr>
        </p:nvSpPr>
        <p:spPr>
          <a:xfrm>
            <a:off x="399125" y="934675"/>
            <a:ext cx="3512100" cy="805500"/>
          </a:xfrm>
          <a:prstGeom prst="rect">
            <a:avLst/>
          </a:prstGeom>
        </p:spPr>
        <p:txBody>
          <a:bodyPr anchorCtr="0" anchor="t" bIns="94800" lIns="94800" spcFirstLastPara="1" rIns="94800" wrap="square" tIns="94800">
            <a:noAutofit/>
          </a:bodyPr>
          <a:lstStyle/>
          <a:p>
            <a:pPr indent="0" lvl="0" marL="0" marR="0" rtl="0" algn="l">
              <a:lnSpc>
                <a:spcPct val="115000"/>
              </a:lnSpc>
              <a:spcBef>
                <a:spcPts val="0"/>
              </a:spcBef>
              <a:spcAft>
                <a:spcPts val="1000"/>
              </a:spcAft>
              <a:buNone/>
            </a:pPr>
            <a:r>
              <a:rPr lang="en" sz="1200">
                <a:solidFill>
                  <a:srgbClr val="24292F"/>
                </a:solidFill>
                <a:highlight>
                  <a:srgbClr val="FFFFFF"/>
                </a:highlight>
                <a:latin typeface="Arial"/>
                <a:ea typeface="Arial"/>
                <a:cs typeface="Arial"/>
                <a:sym typeface="Arial"/>
              </a:rPr>
              <a:t>A </a:t>
            </a:r>
            <a:r>
              <a:rPr b="1" lang="en" sz="1200" u="sng">
                <a:solidFill>
                  <a:srgbClr val="24292F"/>
                </a:solidFill>
                <a:highlight>
                  <a:srgbClr val="FFFFFF"/>
                </a:highlight>
                <a:latin typeface="Arial"/>
                <a:ea typeface="Arial"/>
                <a:cs typeface="Arial"/>
                <a:sym typeface="Arial"/>
              </a:rPr>
              <a:t>Primary Family Caregiver</a:t>
            </a:r>
            <a:r>
              <a:rPr lang="en" sz="1200">
                <a:solidFill>
                  <a:srgbClr val="24292F"/>
                </a:solidFill>
                <a:highlight>
                  <a:srgbClr val="FFFFFF"/>
                </a:highlight>
                <a:latin typeface="Arial"/>
                <a:ea typeface="Arial"/>
                <a:cs typeface="Arial"/>
                <a:sym typeface="Arial"/>
              </a:rPr>
              <a:t> is an individual designated as primary provider of personal care services for the Veteran.</a:t>
            </a:r>
            <a:endParaRPr sz="1200">
              <a:solidFill>
                <a:srgbClr val="24292F"/>
              </a:solidFill>
              <a:highlight>
                <a:srgbClr val="FFFFFF"/>
              </a:highlight>
              <a:latin typeface="Arial"/>
              <a:ea typeface="Arial"/>
              <a:cs typeface="Arial"/>
              <a:sym typeface="Arial"/>
            </a:endParaRPr>
          </a:p>
        </p:txBody>
      </p:sp>
      <p:pic>
        <p:nvPicPr>
          <p:cNvPr descr="Stick figure person is pushing another stick figure person in a wheelchair" id="180" name="Google Shape;180;p32" title="Primary Caregiver "/>
          <p:cNvPicPr preferRelativeResize="0"/>
          <p:nvPr/>
        </p:nvPicPr>
        <p:blipFill>
          <a:blip r:embed="rId3">
            <a:alphaModFix/>
          </a:blip>
          <a:stretch>
            <a:fillRect/>
          </a:stretch>
        </p:blipFill>
        <p:spPr>
          <a:xfrm>
            <a:off x="368667" y="2150074"/>
            <a:ext cx="2331557" cy="2086300"/>
          </a:xfrm>
          <a:prstGeom prst="rect">
            <a:avLst/>
          </a:prstGeom>
          <a:noFill/>
          <a:ln>
            <a:noFill/>
          </a:ln>
        </p:spPr>
      </p:pic>
      <p:sp>
        <p:nvSpPr>
          <p:cNvPr id="181" name="Google Shape;181;p32"/>
          <p:cNvSpPr txBox="1"/>
          <p:nvPr/>
        </p:nvSpPr>
        <p:spPr>
          <a:xfrm>
            <a:off x="5045400" y="934675"/>
            <a:ext cx="37743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200">
                <a:solidFill>
                  <a:srgbClr val="24292F"/>
                </a:solidFill>
                <a:highlight>
                  <a:schemeClr val="lt1"/>
                </a:highlight>
              </a:rPr>
              <a:t>A </a:t>
            </a:r>
            <a:r>
              <a:rPr b="1" lang="en" sz="1200" u="sng">
                <a:solidFill>
                  <a:srgbClr val="24292F"/>
                </a:solidFill>
                <a:highlight>
                  <a:schemeClr val="lt1"/>
                </a:highlight>
              </a:rPr>
              <a:t>Secondary Family Caregiver</a:t>
            </a:r>
            <a:r>
              <a:rPr lang="en" sz="1200">
                <a:solidFill>
                  <a:srgbClr val="24292F"/>
                </a:solidFill>
                <a:highlight>
                  <a:schemeClr val="lt1"/>
                </a:highlight>
              </a:rPr>
              <a:t> is an individual approved as a provider of personal care services for the Veteran and generally serves as a back-up to the Primary Family Caregiver.</a:t>
            </a:r>
            <a:endParaRPr/>
          </a:p>
        </p:txBody>
      </p:sp>
      <p:pic>
        <p:nvPicPr>
          <p:cNvPr descr="A stick figure person is holding a vertical line, and another stick figure person has no vertical line representing its body, only has stick arms and legs, with a shocked look.&#10;The caption above says &quot;I've got your back&quot;" id="182" name="Google Shape;182;p32" title="Secondary Caregiver"/>
          <p:cNvPicPr preferRelativeResize="0"/>
          <p:nvPr/>
        </p:nvPicPr>
        <p:blipFill>
          <a:blip r:embed="rId4">
            <a:alphaModFix/>
          </a:blip>
          <a:stretch>
            <a:fillRect/>
          </a:stretch>
        </p:blipFill>
        <p:spPr>
          <a:xfrm>
            <a:off x="6569325" y="2093575"/>
            <a:ext cx="2185850" cy="2142799"/>
          </a:xfrm>
          <a:prstGeom prst="rect">
            <a:avLst/>
          </a:prstGeom>
          <a:noFill/>
          <a:ln>
            <a:noFill/>
          </a:ln>
        </p:spPr>
      </p:pic>
      <p:sp>
        <p:nvSpPr>
          <p:cNvPr id="183" name="Google Shape;183;p32"/>
          <p:cNvSpPr/>
          <p:nvPr/>
        </p:nvSpPr>
        <p:spPr>
          <a:xfrm>
            <a:off x="2815950" y="2048575"/>
            <a:ext cx="3512100" cy="1984500"/>
          </a:xfrm>
          <a:prstGeom prst="leftRightArrow">
            <a:avLst>
              <a:gd fmla="val 50000" name="adj1"/>
              <a:gd fmla="val 3987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There is no difference in responsibilities!</a:t>
            </a:r>
            <a:endParaRPr b="1">
              <a:solidFill>
                <a:schemeClr val="accent1"/>
              </a:solidFill>
            </a:endParaRPr>
          </a:p>
        </p:txBody>
      </p:sp>
      <p:sp>
        <p:nvSpPr>
          <p:cNvPr id="184" name="Google Shape;184;p32"/>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232525" y="-7900"/>
            <a:ext cx="51951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u="sng">
                <a:solidFill>
                  <a:schemeClr val="accent1"/>
                </a:solidFill>
              </a:rPr>
              <a:t>Here’s</a:t>
            </a:r>
            <a:r>
              <a:rPr lang="en">
                <a:solidFill>
                  <a:schemeClr val="accent1"/>
                </a:solidFill>
              </a:rPr>
              <a:t> the difference!</a:t>
            </a:r>
            <a:endParaRPr>
              <a:solidFill>
                <a:schemeClr val="accent1"/>
              </a:solidFill>
            </a:endParaRPr>
          </a:p>
        </p:txBody>
      </p:sp>
      <p:sp>
        <p:nvSpPr>
          <p:cNvPr id="190" name="Google Shape;190;p33"/>
          <p:cNvSpPr txBox="1"/>
          <p:nvPr>
            <p:ph idx="1" type="body"/>
          </p:nvPr>
        </p:nvSpPr>
        <p:spPr>
          <a:xfrm>
            <a:off x="542950" y="661600"/>
            <a:ext cx="8064300" cy="4228800"/>
          </a:xfrm>
          <a:prstGeom prst="rect">
            <a:avLst/>
          </a:prstGeom>
        </p:spPr>
        <p:txBody>
          <a:bodyPr anchorCtr="0" anchor="t" bIns="94800" lIns="94800" spcFirstLastPara="1" rIns="94800" wrap="square" tIns="94800">
            <a:noAutofit/>
          </a:bodyPr>
          <a:lstStyle/>
          <a:p>
            <a:pPr indent="0" lvl="0" marL="0" marR="0" rtl="0" algn="l">
              <a:lnSpc>
                <a:spcPct val="115000"/>
              </a:lnSpc>
              <a:spcBef>
                <a:spcPts val="0"/>
              </a:spcBef>
              <a:spcAft>
                <a:spcPts val="0"/>
              </a:spcAft>
              <a:buNone/>
            </a:pPr>
            <a:r>
              <a:rPr b="1" lang="en" sz="1200" u="sng">
                <a:solidFill>
                  <a:srgbClr val="24292F"/>
                </a:solidFill>
                <a:highlight>
                  <a:srgbClr val="FFFFFF"/>
                </a:highlight>
                <a:latin typeface="Arial"/>
                <a:ea typeface="Arial"/>
                <a:cs typeface="Arial"/>
                <a:sym typeface="Arial"/>
              </a:rPr>
              <a:t>P</a:t>
            </a:r>
            <a:r>
              <a:rPr b="1" lang="en" sz="1200" u="sng">
                <a:solidFill>
                  <a:srgbClr val="24292F"/>
                </a:solidFill>
                <a:highlight>
                  <a:srgbClr val="FFFFFF"/>
                </a:highlight>
                <a:latin typeface="Arial"/>
                <a:ea typeface="Arial"/>
                <a:cs typeface="Arial"/>
                <a:sym typeface="Arial"/>
              </a:rPr>
              <a:t>rimary caregivers</a:t>
            </a:r>
            <a:r>
              <a:rPr b="1" lang="en" sz="1200">
                <a:solidFill>
                  <a:srgbClr val="24292F"/>
                </a:solidFill>
                <a:highlight>
                  <a:srgbClr val="FFFFFF"/>
                </a:highlight>
                <a:latin typeface="Arial"/>
                <a:ea typeface="Arial"/>
                <a:cs typeface="Arial"/>
                <a:sym typeface="Arial"/>
              </a:rPr>
              <a:t> receive:</a:t>
            </a:r>
            <a:endParaRPr b="1" sz="1200">
              <a:solidFill>
                <a:srgbClr val="24292F"/>
              </a:solidFill>
              <a:highlight>
                <a:srgbClr val="FFFFFF"/>
              </a:highlight>
              <a:latin typeface="Arial"/>
              <a:ea typeface="Arial"/>
              <a:cs typeface="Arial"/>
              <a:sym typeface="Arial"/>
            </a:endParaRPr>
          </a:p>
          <a:p>
            <a:pPr indent="-304800" lvl="0" marL="698500" marR="0" rtl="0" algn="l">
              <a:lnSpc>
                <a:spcPct val="150000"/>
              </a:lnSpc>
              <a:spcBef>
                <a:spcPts val="100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A monthly stipend (paid directly to the caregiver.)</a:t>
            </a:r>
            <a:endParaRPr sz="1200">
              <a:solidFill>
                <a:srgbClr val="444444"/>
              </a:solidFill>
              <a:highlight>
                <a:srgbClr val="FFFFFF"/>
              </a:highlight>
              <a:latin typeface="Arial"/>
              <a:ea typeface="Arial"/>
              <a:cs typeface="Arial"/>
              <a:sym typeface="Arial"/>
            </a:endParaRPr>
          </a:p>
          <a:p>
            <a:pPr indent="-304800" lvl="0" marL="698500" marR="0" rtl="0" algn="l">
              <a:lnSpc>
                <a:spcPct val="150000"/>
              </a:lnSpc>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Access to health care insurance through Civilian Health and Medical Program of the Department of Veterans </a:t>
            </a:r>
            <a:r>
              <a:rPr lang="en" sz="1200">
                <a:solidFill>
                  <a:srgbClr val="24292F"/>
                </a:solidFill>
                <a:highlight>
                  <a:srgbClr val="FFFFFF"/>
                </a:highlight>
                <a:latin typeface="Arial"/>
                <a:ea typeface="Arial"/>
                <a:cs typeface="Arial"/>
                <a:sym typeface="Arial"/>
              </a:rPr>
              <a:t>Affairs (</a:t>
            </a:r>
            <a:r>
              <a:rPr lang="en" sz="1200">
                <a:solidFill>
                  <a:srgbClr val="0B6CB2"/>
                </a:solidFill>
                <a:highlight>
                  <a:srgbClr val="FFFFFF"/>
                </a:highlight>
                <a:uFill>
                  <a:noFill/>
                </a:uFill>
                <a:latin typeface="Arial"/>
                <a:ea typeface="Arial"/>
                <a:cs typeface="Arial"/>
                <a:sym typeface="Arial"/>
                <a:hlinkClick r:id="rId3">
                  <a:extLst>
                    <a:ext uri="{A12FA001-AC4F-418D-AE19-62706E023703}">
                      <ahyp:hlinkClr val="tx"/>
                    </a:ext>
                  </a:extLst>
                </a:hlinkClick>
              </a:rPr>
              <a:t>CHAMPVA</a:t>
            </a:r>
            <a:r>
              <a:rPr lang="en" sz="1200">
                <a:solidFill>
                  <a:srgbClr val="24292F"/>
                </a:solidFill>
                <a:highlight>
                  <a:srgbClr val="FFFFFF"/>
                </a:highlight>
                <a:latin typeface="Arial"/>
                <a:ea typeface="Arial"/>
                <a:cs typeface="Arial"/>
                <a:sym typeface="Arial"/>
              </a:rPr>
              <a:t>), if the caregiver does not already have health insurance.</a:t>
            </a:r>
            <a:endParaRPr sz="1200">
              <a:solidFill>
                <a:srgbClr val="24292F"/>
              </a:solidFill>
              <a:highlight>
                <a:srgbClr val="FFFFFF"/>
              </a:highlight>
              <a:latin typeface="Arial"/>
              <a:ea typeface="Arial"/>
              <a:cs typeface="Arial"/>
              <a:sym typeface="Arial"/>
            </a:endParaRPr>
          </a:p>
          <a:p>
            <a:pPr indent="-304800" lvl="0" marL="698500" marR="0" rtl="0" algn="l">
              <a:lnSpc>
                <a:spcPct val="150000"/>
              </a:lnSpc>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Mental health counseling.</a:t>
            </a:r>
            <a:endParaRPr sz="1200">
              <a:solidFill>
                <a:srgbClr val="444444"/>
              </a:solidFill>
              <a:highlight>
                <a:srgbClr val="FFFFFF"/>
              </a:highlight>
              <a:latin typeface="Arial"/>
              <a:ea typeface="Arial"/>
              <a:cs typeface="Arial"/>
              <a:sym typeface="Arial"/>
            </a:endParaRPr>
          </a:p>
          <a:p>
            <a:pPr indent="-304800" lvl="0" marL="698500" marR="0" rtl="0" algn="l">
              <a:lnSpc>
                <a:spcPct val="150000"/>
              </a:lnSpc>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Certain</a:t>
            </a:r>
            <a:r>
              <a:rPr lang="en" sz="1200">
                <a:solidFill>
                  <a:srgbClr val="0B6CB2"/>
                </a:solidFill>
                <a:highlight>
                  <a:srgbClr val="FFFFFF"/>
                </a:highlight>
                <a:latin typeface="Arial"/>
                <a:ea typeface="Arial"/>
                <a:cs typeface="Arial"/>
                <a:sym typeface="Arial"/>
              </a:rPr>
              <a:t> </a:t>
            </a:r>
            <a:r>
              <a:rPr lang="en" sz="1200">
                <a:solidFill>
                  <a:srgbClr val="0B6CB2"/>
                </a:solidFill>
                <a:highlight>
                  <a:srgbClr val="FFFFFF"/>
                </a:highlight>
                <a:uFill>
                  <a:noFill/>
                </a:uFill>
                <a:latin typeface="Arial"/>
                <a:ea typeface="Arial"/>
                <a:cs typeface="Arial"/>
                <a:sym typeface="Arial"/>
                <a:hlinkClick r:id="rId4">
                  <a:extLst>
                    <a:ext uri="{A12FA001-AC4F-418D-AE19-62706E023703}">
                      <ahyp:hlinkClr val="tx"/>
                    </a:ext>
                  </a:extLst>
                </a:hlinkClick>
              </a:rPr>
              <a:t>beneficiary travel benefits</a:t>
            </a:r>
            <a:r>
              <a:rPr lang="en" sz="1200">
                <a:solidFill>
                  <a:srgbClr val="24292F"/>
                </a:solidFill>
                <a:highlight>
                  <a:srgbClr val="FFFFFF"/>
                </a:highlight>
                <a:latin typeface="Arial"/>
                <a:ea typeface="Arial"/>
                <a:cs typeface="Arial"/>
                <a:sym typeface="Arial"/>
              </a:rPr>
              <a:t> when traveling with the Veteran to appointments. </a:t>
            </a:r>
            <a:endParaRPr sz="1200">
              <a:solidFill>
                <a:srgbClr val="24292F"/>
              </a:solidFill>
              <a:highlight>
                <a:srgbClr val="FFFFFF"/>
              </a:highlight>
              <a:latin typeface="Arial"/>
              <a:ea typeface="Arial"/>
              <a:cs typeface="Arial"/>
              <a:sym typeface="Arial"/>
            </a:endParaRPr>
          </a:p>
          <a:p>
            <a:pPr indent="-304800" lvl="0" marL="698500" marR="0" rtl="0" algn="l">
              <a:lnSpc>
                <a:spcPct val="150000"/>
              </a:lnSpc>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At</a:t>
            </a:r>
            <a:r>
              <a:rPr lang="en" sz="1200">
                <a:solidFill>
                  <a:srgbClr val="24292F"/>
                </a:solidFill>
                <a:highlight>
                  <a:srgbClr val="FFFFFF"/>
                </a:highlight>
                <a:latin typeface="Arial"/>
                <a:ea typeface="Arial"/>
                <a:cs typeface="Arial"/>
                <a:sym typeface="Arial"/>
              </a:rPr>
              <a:t> least 30 days of respite care per year, for the Veteran. </a:t>
            </a:r>
            <a:endParaRPr sz="1200">
              <a:solidFill>
                <a:srgbClr val="24292F"/>
              </a:solidFill>
              <a:highlight>
                <a:srgbClr val="FFFFFF"/>
              </a:highlight>
              <a:latin typeface="Arial"/>
              <a:ea typeface="Arial"/>
              <a:cs typeface="Arial"/>
              <a:sym typeface="Arial"/>
            </a:endParaRPr>
          </a:p>
          <a:p>
            <a:pPr indent="-304800" lvl="1" marL="914400" marR="0" rtl="0" algn="l">
              <a:lnSpc>
                <a:spcPct val="150000"/>
              </a:lnSpc>
              <a:spcBef>
                <a:spcPts val="0"/>
              </a:spcBef>
              <a:spcAft>
                <a:spcPts val="0"/>
              </a:spcAft>
              <a:buClr>
                <a:srgbClr val="444444"/>
              </a:buClr>
              <a:buSzPts val="1200"/>
              <a:buFont typeface="Arial"/>
              <a:buChar char="○"/>
            </a:pPr>
            <a:r>
              <a:rPr lang="en" sz="1200" u="sng">
                <a:solidFill>
                  <a:schemeClr val="hlink"/>
                </a:solidFill>
                <a:highlight>
                  <a:srgbClr val="FFFFFF"/>
                </a:highlight>
                <a:latin typeface="Arial"/>
                <a:ea typeface="Arial"/>
                <a:cs typeface="Arial"/>
                <a:sym typeface="Arial"/>
                <a:hlinkClick r:id="rId5"/>
              </a:rPr>
              <a:t>Respite care</a:t>
            </a:r>
            <a:r>
              <a:rPr lang="en" sz="1200">
                <a:solidFill>
                  <a:srgbClr val="24292F"/>
                </a:solidFill>
                <a:highlight>
                  <a:srgbClr val="FFFFFF"/>
                </a:highlight>
                <a:latin typeface="Arial"/>
                <a:ea typeface="Arial"/>
                <a:cs typeface="Arial"/>
                <a:sym typeface="Arial"/>
              </a:rPr>
              <a:t> is a paid program that provides </a:t>
            </a:r>
            <a:r>
              <a:rPr lang="en" sz="1200">
                <a:solidFill>
                  <a:srgbClr val="24292F"/>
                </a:solidFill>
                <a:highlight>
                  <a:srgbClr val="FFFFFF"/>
                </a:highlight>
                <a:latin typeface="Arial"/>
                <a:ea typeface="Arial"/>
                <a:cs typeface="Arial"/>
                <a:sym typeface="Arial"/>
              </a:rPr>
              <a:t>short term relief for someone else to care for the Veteran while the Primary caregiver takes a break.</a:t>
            </a:r>
            <a:endParaRPr sz="1200">
              <a:solidFill>
                <a:srgbClr val="24292F"/>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None/>
            </a:pPr>
            <a:r>
              <a:t/>
            </a:r>
            <a:endParaRPr b="1" sz="1200">
              <a:solidFill>
                <a:srgbClr val="24292F"/>
              </a:solidFill>
              <a:highlight>
                <a:srgbClr val="FFFFFF"/>
              </a:highlight>
              <a:latin typeface="Arial"/>
              <a:ea typeface="Arial"/>
              <a:cs typeface="Arial"/>
              <a:sym typeface="Arial"/>
            </a:endParaRPr>
          </a:p>
          <a:p>
            <a:pPr indent="0" lvl="0" marL="0" marR="0" rtl="0" algn="l">
              <a:lnSpc>
                <a:spcPct val="115000"/>
              </a:lnSpc>
              <a:spcBef>
                <a:spcPts val="1000"/>
              </a:spcBef>
              <a:spcAft>
                <a:spcPts val="0"/>
              </a:spcAft>
              <a:buNone/>
            </a:pPr>
            <a:r>
              <a:rPr b="1" lang="en" sz="1200" u="sng">
                <a:solidFill>
                  <a:srgbClr val="24292F"/>
                </a:solidFill>
                <a:highlight>
                  <a:srgbClr val="FFFFFF"/>
                </a:highlight>
                <a:latin typeface="Arial"/>
                <a:ea typeface="Arial"/>
                <a:cs typeface="Arial"/>
                <a:sym typeface="Arial"/>
              </a:rPr>
              <a:t>Secondary caregivers</a:t>
            </a:r>
            <a:r>
              <a:rPr b="1" lang="en" sz="1200">
                <a:solidFill>
                  <a:srgbClr val="24292F"/>
                </a:solidFill>
                <a:highlight>
                  <a:srgbClr val="FFFFFF"/>
                </a:highlight>
                <a:latin typeface="Arial"/>
                <a:ea typeface="Arial"/>
                <a:cs typeface="Arial"/>
                <a:sym typeface="Arial"/>
              </a:rPr>
              <a:t> receive:</a:t>
            </a:r>
            <a:endParaRPr b="1" sz="1200">
              <a:solidFill>
                <a:srgbClr val="24292F"/>
              </a:solidFill>
              <a:highlight>
                <a:srgbClr val="FFFFFF"/>
              </a:highlight>
              <a:latin typeface="Arial"/>
              <a:ea typeface="Arial"/>
              <a:cs typeface="Arial"/>
              <a:sym typeface="Arial"/>
            </a:endParaRPr>
          </a:p>
          <a:p>
            <a:pPr indent="-304800" lvl="0" marL="698500" rtl="0" algn="l">
              <a:lnSpc>
                <a:spcPct val="150000"/>
              </a:lnSpc>
              <a:spcBef>
                <a:spcPts val="100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Mental health counseling.</a:t>
            </a:r>
            <a:endParaRPr sz="1200">
              <a:solidFill>
                <a:srgbClr val="444444"/>
              </a:solidFill>
              <a:highlight>
                <a:srgbClr val="FFFFFF"/>
              </a:highlight>
              <a:latin typeface="Arial"/>
              <a:ea typeface="Arial"/>
              <a:cs typeface="Arial"/>
              <a:sym typeface="Arial"/>
            </a:endParaRPr>
          </a:p>
          <a:p>
            <a:pPr indent="-304800" lvl="0" marL="698500" rtl="0" algn="l">
              <a:lnSpc>
                <a:spcPct val="150000"/>
              </a:lnSpc>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Certain beneficiary travel benefits when traveling with the Veteran to appointments.</a:t>
            </a:r>
            <a:endParaRPr sz="1200">
              <a:solidFill>
                <a:srgbClr val="444444"/>
              </a:solidFill>
              <a:highlight>
                <a:srgbClr val="FFFFFF"/>
              </a:highlight>
              <a:latin typeface="Arial"/>
              <a:ea typeface="Arial"/>
              <a:cs typeface="Arial"/>
              <a:sym typeface="Arial"/>
            </a:endParaRPr>
          </a:p>
          <a:p>
            <a:pPr indent="0" lvl="0" marL="0" rtl="0" algn="l">
              <a:spcBef>
                <a:spcPts val="0"/>
              </a:spcBef>
              <a:spcAft>
                <a:spcPts val="1000"/>
              </a:spcAft>
              <a:buNone/>
            </a:pPr>
            <a:r>
              <a:t/>
            </a:r>
            <a:endParaRPr sz="1200">
              <a:solidFill>
                <a:srgbClr val="24292F"/>
              </a:solidFill>
              <a:highlight>
                <a:srgbClr val="FFFFFF"/>
              </a:highlight>
              <a:latin typeface="Arial"/>
              <a:ea typeface="Arial"/>
              <a:cs typeface="Arial"/>
              <a:sym typeface="Arial"/>
            </a:endParaRPr>
          </a:p>
        </p:txBody>
      </p:sp>
      <p:sp>
        <p:nvSpPr>
          <p:cNvPr id="191" name="Google Shape;191;p33"/>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914400" y="2074650"/>
            <a:ext cx="7315200" cy="841800"/>
          </a:xfrm>
          <a:prstGeom prst="rect">
            <a:avLst/>
          </a:prstGeom>
        </p:spPr>
        <p:txBody>
          <a:bodyPr anchorCtr="0" anchor="ctr" bIns="94800" lIns="94800" spcFirstLastPara="1" rIns="94800" wrap="square" tIns="94800">
            <a:noAutofit/>
          </a:bodyPr>
          <a:lstStyle/>
          <a:p>
            <a:pPr indent="0" lvl="0" marL="0" rtl="0" algn="ctr">
              <a:spcBef>
                <a:spcPts val="0"/>
              </a:spcBef>
              <a:spcAft>
                <a:spcPts val="0"/>
              </a:spcAft>
              <a:buNone/>
            </a:pPr>
            <a:r>
              <a:rPr lang="en"/>
              <a:t>What? There’s a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250900" y="-7900"/>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What’s the problem?</a:t>
            </a:r>
            <a:endParaRPr>
              <a:solidFill>
                <a:schemeClr val="accent1"/>
              </a:solidFill>
            </a:endParaRPr>
          </a:p>
        </p:txBody>
      </p:sp>
      <p:sp>
        <p:nvSpPr>
          <p:cNvPr id="202" name="Google Shape;202;p35"/>
          <p:cNvSpPr txBox="1"/>
          <p:nvPr>
            <p:ph idx="1" type="body"/>
          </p:nvPr>
        </p:nvSpPr>
        <p:spPr>
          <a:xfrm>
            <a:off x="763650" y="1216500"/>
            <a:ext cx="7616700" cy="27105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sz="1200">
                <a:solidFill>
                  <a:srgbClr val="24292F"/>
                </a:solidFill>
                <a:highlight>
                  <a:srgbClr val="FFFFFF"/>
                </a:highlight>
                <a:latin typeface="Arial"/>
                <a:ea typeface="Arial"/>
                <a:cs typeface="Arial"/>
                <a:sym typeface="Arial"/>
              </a:rPr>
              <a:t>Veterans and their Caregivers are confused about the difference between a Primary and Secondary Caregivers, and about the process of including them while completing the application. </a:t>
            </a:r>
            <a:endParaRPr sz="1200">
              <a:solidFill>
                <a:srgbClr val="24292F"/>
              </a:solidFill>
              <a:highlight>
                <a:srgbClr val="FFFFFF"/>
              </a:highlight>
              <a:latin typeface="Arial"/>
              <a:ea typeface="Arial"/>
              <a:cs typeface="Arial"/>
              <a:sym typeface="Arial"/>
            </a:endParaRPr>
          </a:p>
          <a:p>
            <a:pPr indent="0" lvl="0" marL="0" rtl="0" algn="l">
              <a:spcBef>
                <a:spcPts val="1000"/>
              </a:spcBef>
              <a:spcAft>
                <a:spcPts val="0"/>
              </a:spcAft>
              <a:buNone/>
            </a:pPr>
            <a:r>
              <a:rPr lang="en" sz="1200">
                <a:solidFill>
                  <a:srgbClr val="24292F"/>
                </a:solidFill>
                <a:highlight>
                  <a:srgbClr val="FFFFFF"/>
                </a:highlight>
                <a:latin typeface="Arial"/>
                <a:ea typeface="Arial"/>
                <a:cs typeface="Arial"/>
                <a:sym typeface="Arial"/>
              </a:rPr>
              <a:t>This confusion is causing:</a:t>
            </a:r>
            <a:endParaRPr/>
          </a:p>
          <a:p>
            <a:pPr indent="-304800" lvl="0" marL="698500" marR="0" rtl="0" algn="l">
              <a:lnSpc>
                <a:spcPct val="150000"/>
              </a:lnSpc>
              <a:spcBef>
                <a:spcPts val="100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Application abandonment</a:t>
            </a:r>
            <a:endParaRPr sz="1200">
              <a:solidFill>
                <a:srgbClr val="444444"/>
              </a:solidFill>
              <a:highlight>
                <a:srgbClr val="FFFFFF"/>
              </a:highlight>
              <a:latin typeface="Arial"/>
              <a:ea typeface="Arial"/>
              <a:cs typeface="Arial"/>
              <a:sym typeface="Arial"/>
            </a:endParaRPr>
          </a:p>
          <a:p>
            <a:pPr indent="-304800" lvl="0" marL="698500" marR="0" rtl="0" algn="l">
              <a:lnSpc>
                <a:spcPct val="150000"/>
              </a:lnSpc>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Complaints on the form itself</a:t>
            </a:r>
            <a:endParaRPr sz="1200">
              <a:solidFill>
                <a:srgbClr val="444444"/>
              </a:solidFill>
              <a:highlight>
                <a:srgbClr val="FFFFFF"/>
              </a:highlight>
              <a:latin typeface="Arial"/>
              <a:ea typeface="Arial"/>
              <a:cs typeface="Arial"/>
              <a:sym typeface="Arial"/>
            </a:endParaRPr>
          </a:p>
          <a:p>
            <a:pPr indent="-304800" lvl="0" marL="698500" marR="0" rtl="0" algn="l">
              <a:lnSpc>
                <a:spcPct val="150000"/>
              </a:lnSpc>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Duplicate data resulting in duplicative efforts for both Caregiver Support Centers and Veterans</a:t>
            </a:r>
            <a:endParaRPr sz="1200">
              <a:solidFill>
                <a:srgbClr val="444444"/>
              </a:solidFill>
              <a:highlight>
                <a:srgbClr val="FFFFFF"/>
              </a:highlight>
              <a:latin typeface="Arial"/>
              <a:ea typeface="Arial"/>
              <a:cs typeface="Arial"/>
              <a:sym typeface="Arial"/>
            </a:endParaRPr>
          </a:p>
          <a:p>
            <a:pPr indent="-304800" lvl="0" marL="698500" marR="0" rtl="0" algn="l">
              <a:lnSpc>
                <a:spcPct val="150000"/>
              </a:lnSpc>
              <a:spcBef>
                <a:spcPts val="0"/>
              </a:spcBef>
              <a:spcAft>
                <a:spcPts val="0"/>
              </a:spcAft>
              <a:buClr>
                <a:srgbClr val="444444"/>
              </a:buClr>
              <a:buSzPts val="1200"/>
              <a:buFont typeface="Arial"/>
              <a:buChar char="●"/>
            </a:pPr>
            <a:r>
              <a:rPr lang="en" sz="1200">
                <a:solidFill>
                  <a:srgbClr val="444444"/>
                </a:solidFill>
                <a:highlight>
                  <a:srgbClr val="FFFFFF"/>
                </a:highlight>
                <a:latin typeface="Arial"/>
                <a:ea typeface="Arial"/>
                <a:cs typeface="Arial"/>
                <a:sym typeface="Arial"/>
              </a:rPr>
              <a:t>A decrease in applications submitted successfully</a:t>
            </a:r>
            <a:endParaRPr sz="1200">
              <a:solidFill>
                <a:srgbClr val="444444"/>
              </a:solidFill>
              <a:highlight>
                <a:srgbClr val="FFFFFF"/>
              </a:highlight>
              <a:latin typeface="Arial"/>
              <a:ea typeface="Arial"/>
              <a:cs typeface="Arial"/>
              <a:sym typeface="Arial"/>
            </a:endParaRPr>
          </a:p>
          <a:p>
            <a:pPr indent="0" lvl="0" marL="0" rtl="0" algn="l">
              <a:spcBef>
                <a:spcPts val="0"/>
              </a:spcBef>
              <a:spcAft>
                <a:spcPts val="0"/>
              </a:spcAft>
              <a:buNone/>
            </a:pPr>
            <a:r>
              <a:t/>
            </a:r>
            <a:endParaRPr sz="500">
              <a:solidFill>
                <a:srgbClr val="24292F"/>
              </a:solidFill>
              <a:highlight>
                <a:srgbClr val="FFFFFF"/>
              </a:highlight>
              <a:latin typeface="Arial"/>
              <a:ea typeface="Arial"/>
              <a:cs typeface="Arial"/>
              <a:sym typeface="Arial"/>
            </a:endParaRPr>
          </a:p>
          <a:p>
            <a:pPr indent="0" lvl="0" marL="0" rtl="0" algn="l">
              <a:spcBef>
                <a:spcPts val="1000"/>
              </a:spcBef>
              <a:spcAft>
                <a:spcPts val="1000"/>
              </a:spcAft>
              <a:buNone/>
            </a:pPr>
            <a:r>
              <a:rPr b="1" lang="en" u="sng">
                <a:solidFill>
                  <a:srgbClr val="24292F"/>
                </a:solidFill>
                <a:highlight>
                  <a:srgbClr val="FFFFFF"/>
                </a:highlight>
                <a:latin typeface="Arial"/>
                <a:ea typeface="Arial"/>
                <a:cs typeface="Arial"/>
                <a:sym typeface="Arial"/>
              </a:rPr>
              <a:t>R</a:t>
            </a:r>
            <a:r>
              <a:rPr b="1" lang="en" u="sng">
                <a:solidFill>
                  <a:srgbClr val="24292F"/>
                </a:solidFill>
                <a:highlight>
                  <a:srgbClr val="FFFFFF"/>
                </a:highlight>
                <a:latin typeface="Arial"/>
                <a:ea typeface="Arial"/>
                <a:cs typeface="Arial"/>
                <a:sym typeface="Arial"/>
              </a:rPr>
              <a:t>esulting in Caregivers not receiving the support and services they need.</a:t>
            </a:r>
            <a:endParaRPr b="1" sz="2000" u="sng"/>
          </a:p>
        </p:txBody>
      </p:sp>
      <p:sp>
        <p:nvSpPr>
          <p:cNvPr id="203" name="Google Shape;203;p35"/>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236000" y="-22175"/>
            <a:ext cx="7315200" cy="572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a:solidFill>
                  <a:schemeClr val="accent1"/>
                </a:solidFill>
              </a:rPr>
              <a:t>How did we find out</a:t>
            </a:r>
            <a:r>
              <a:rPr lang="en">
                <a:solidFill>
                  <a:schemeClr val="accent1"/>
                </a:solidFill>
              </a:rPr>
              <a:t>?</a:t>
            </a:r>
            <a:endParaRPr>
              <a:solidFill>
                <a:schemeClr val="accent1"/>
              </a:solidFill>
            </a:endParaRPr>
          </a:p>
        </p:txBody>
      </p:sp>
      <p:sp>
        <p:nvSpPr>
          <p:cNvPr id="209" name="Google Shape;209;p36"/>
          <p:cNvSpPr txBox="1"/>
          <p:nvPr>
            <p:ph idx="1" type="body"/>
          </p:nvPr>
        </p:nvSpPr>
        <p:spPr>
          <a:xfrm>
            <a:off x="236000" y="700727"/>
            <a:ext cx="8750400" cy="11874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b="1" lang="en" sz="1500">
                <a:solidFill>
                  <a:srgbClr val="24292F"/>
                </a:solidFill>
                <a:highlight>
                  <a:srgbClr val="FFFFFF"/>
                </a:highlight>
                <a:latin typeface="Arial"/>
                <a:ea typeface="Arial"/>
                <a:cs typeface="Arial"/>
                <a:sym typeface="Arial"/>
              </a:rPr>
              <a:t>Research Studies</a:t>
            </a:r>
            <a:endParaRPr b="1" sz="1500">
              <a:solidFill>
                <a:srgbClr val="24292F"/>
              </a:solidFill>
              <a:highlight>
                <a:srgbClr val="FFFFFF"/>
              </a:highlight>
              <a:latin typeface="Arial"/>
              <a:ea typeface="Arial"/>
              <a:cs typeface="Arial"/>
              <a:sym typeface="Arial"/>
            </a:endParaRPr>
          </a:p>
          <a:p>
            <a:pPr indent="-304800" lvl="0" marL="457200" rtl="0" algn="l">
              <a:spcBef>
                <a:spcPts val="100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In unrelated research studies conducted in early 2021 and early 2022, a few participants mentioned that they did not understand the difference between Primary and Secondary caregivers, the roles they have in caring for the Veteran, or the benefits they receive</a:t>
            </a:r>
            <a:r>
              <a:rPr lang="en" sz="1200">
                <a:solidFill>
                  <a:srgbClr val="24292F"/>
                </a:solidFill>
                <a:highlight>
                  <a:srgbClr val="FFFFFF"/>
                </a:highlight>
                <a:latin typeface="Arial"/>
                <a:ea typeface="Arial"/>
                <a:cs typeface="Arial"/>
                <a:sym typeface="Arial"/>
              </a:rPr>
              <a:t>. </a:t>
            </a:r>
            <a:endParaRPr sz="1200">
              <a:solidFill>
                <a:srgbClr val="24292F"/>
              </a:solidFill>
              <a:highlight>
                <a:srgbClr val="FFFFFF"/>
              </a:highlight>
              <a:latin typeface="Arial"/>
              <a:ea typeface="Arial"/>
              <a:cs typeface="Arial"/>
              <a:sym typeface="Arial"/>
            </a:endParaRPr>
          </a:p>
        </p:txBody>
      </p:sp>
      <p:pic>
        <p:nvPicPr>
          <p:cNvPr descr="A stick figure person with their hand on their head, standing next to a large question mark" id="210" name="Google Shape;210;p36" title="Person with a question"/>
          <p:cNvPicPr preferRelativeResize="0"/>
          <p:nvPr/>
        </p:nvPicPr>
        <p:blipFill>
          <a:blip r:embed="rId3">
            <a:alphaModFix/>
          </a:blip>
          <a:stretch>
            <a:fillRect/>
          </a:stretch>
        </p:blipFill>
        <p:spPr>
          <a:xfrm>
            <a:off x="3421125" y="1888012"/>
            <a:ext cx="1871753" cy="3100888"/>
          </a:xfrm>
          <a:prstGeom prst="rect">
            <a:avLst/>
          </a:prstGeom>
          <a:noFill/>
          <a:ln>
            <a:noFill/>
          </a:ln>
        </p:spPr>
      </p:pic>
      <p:sp>
        <p:nvSpPr>
          <p:cNvPr id="211" name="Google Shape;211;p36"/>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1374625" y="1339725"/>
            <a:ext cx="6396000" cy="2219700"/>
          </a:xfrm>
          <a:prstGeom prst="rect">
            <a:avLst/>
          </a:prstGeom>
        </p:spPr>
        <p:txBody>
          <a:bodyPr anchorCtr="0" anchor="t" bIns="94800" lIns="94800" spcFirstLastPara="1" rIns="94800" wrap="square" tIns="94800">
            <a:noAutofit/>
          </a:bodyPr>
          <a:lstStyle/>
          <a:p>
            <a:pPr indent="0" lvl="0" marL="0" rtl="0" algn="l">
              <a:spcBef>
                <a:spcPts val="0"/>
              </a:spcBef>
              <a:spcAft>
                <a:spcPts val="0"/>
              </a:spcAft>
              <a:buNone/>
            </a:pPr>
            <a:r>
              <a:rPr lang="en" sz="2400">
                <a:solidFill>
                  <a:schemeClr val="dk2"/>
                </a:solidFill>
              </a:rPr>
              <a:t>Maybe if there is a way to have primary and secondary together to explain the differences so I know right off the bat what I'm applying for.</a:t>
            </a:r>
            <a:endParaRPr sz="2400">
              <a:solidFill>
                <a:schemeClr val="dk2"/>
              </a:solidFill>
            </a:endParaRPr>
          </a:p>
          <a:p>
            <a:pPr indent="0" lvl="0" marL="0" rtl="0" algn="l">
              <a:spcBef>
                <a:spcPts val="2400"/>
              </a:spcBef>
              <a:spcAft>
                <a:spcPts val="0"/>
              </a:spcAft>
              <a:buNone/>
            </a:pPr>
            <a:r>
              <a:rPr i="1" lang="en" sz="1200">
                <a:solidFill>
                  <a:schemeClr val="dk2"/>
                </a:solidFill>
              </a:rPr>
              <a:t>— Research study participant</a:t>
            </a:r>
            <a:endParaRPr i="1" sz="1200">
              <a:solidFill>
                <a:schemeClr val="dk2"/>
              </a:solidFill>
            </a:endParaRPr>
          </a:p>
        </p:txBody>
      </p:sp>
      <p:sp>
        <p:nvSpPr>
          <p:cNvPr id="217" name="Google Shape;217;p37"/>
          <p:cNvSpPr txBox="1"/>
          <p:nvPr>
            <p:ph idx="12" type="sldNum"/>
          </p:nvPr>
        </p:nvSpPr>
        <p:spPr>
          <a:xfrm>
            <a:off x="7680908" y="4739429"/>
            <a:ext cx="548700" cy="393600"/>
          </a:xfrm>
          <a:prstGeom prst="rect">
            <a:avLst/>
          </a:prstGeom>
        </p:spPr>
        <p:txBody>
          <a:bodyPr anchorCtr="0" anchor="ctr" bIns="94800" lIns="94800" spcFirstLastPara="1" rIns="94800" wrap="square" tIns="9480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d Hoc">
  <a:themeElements>
    <a:clrScheme name="Simple Light">
      <a:dk1>
        <a:srgbClr val="434343"/>
      </a:dk1>
      <a:lt1>
        <a:srgbClr val="FFFFFF"/>
      </a:lt1>
      <a:dk2>
        <a:srgbClr val="626262"/>
      </a:dk2>
      <a:lt2>
        <a:srgbClr val="EEEEEE"/>
      </a:lt2>
      <a:accent1>
        <a:srgbClr val="118762"/>
      </a:accent1>
      <a:accent2>
        <a:srgbClr val="31B67B"/>
      </a:accent2>
      <a:accent3>
        <a:srgbClr val="CDECDB"/>
      </a:accent3>
      <a:accent4>
        <a:srgbClr val="357AAB"/>
      </a:accent4>
      <a:accent5>
        <a:srgbClr val="6C489D"/>
      </a:accent5>
      <a:accent6>
        <a:srgbClr val="C03D2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d Hoc">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