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69" r:id="rId4"/>
    <p:sldId id="268" r:id="rId5"/>
    <p:sldId id="270" r:id="rId6"/>
    <p:sldId id="27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  <p15:guide id="4" pos="5472">
          <p15:clr>
            <a:srgbClr val="9AA0A6"/>
          </p15:clr>
        </p15:guide>
        <p15:guide id="5" orient="horz" pos="144">
          <p15:clr>
            <a:srgbClr val="9AA0A6"/>
          </p15:clr>
        </p15:guide>
        <p15:guide id="6" orient="horz" pos="3117">
          <p15:clr>
            <a:srgbClr val="9AA0A6"/>
          </p15:clr>
        </p15:guide>
        <p15:guide id="7" pos="1907">
          <p15:clr>
            <a:srgbClr val="9AA0A6"/>
          </p15:clr>
        </p15:guide>
        <p15:guide id="8" pos="3816">
          <p15:clr>
            <a:srgbClr val="9AA0A6"/>
          </p15:clr>
        </p15:guide>
        <p15:guide id="9" orient="horz" pos="631">
          <p15:clr>
            <a:srgbClr val="9AA0A6"/>
          </p15:clr>
        </p15:guide>
        <p15:guide id="10" pos="3950">
          <p15:clr>
            <a:srgbClr val="9AA0A6"/>
          </p15:clr>
        </p15:guide>
        <p15:guide id="11" pos="3669">
          <p15:clr>
            <a:srgbClr val="9AA0A6"/>
          </p15:clr>
        </p15:guide>
        <p15:guide id="12" orient="horz" pos="1035">
          <p15:clr>
            <a:srgbClr val="9AA0A6"/>
          </p15:clr>
        </p15:guide>
        <p15:guide id="13" orient="horz" pos="52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0612" autoAdjust="0"/>
  </p:normalViewPr>
  <p:slideViewPr>
    <p:cSldViewPr snapToGrid="0">
      <p:cViewPr varScale="1">
        <p:scale>
          <a:sx n="154" d="100"/>
          <a:sy n="154" d="100"/>
        </p:scale>
        <p:origin x="904" y="192"/>
      </p:cViewPr>
      <p:guideLst>
        <p:guide orient="horz" pos="1620"/>
        <p:guide pos="2880"/>
        <p:guide pos="288"/>
        <p:guide pos="5472"/>
        <p:guide orient="horz" pos="144"/>
        <p:guide orient="horz" pos="3117"/>
        <p:guide pos="1907"/>
        <p:guide pos="3816"/>
        <p:guide orient="horz" pos="631"/>
        <p:guide pos="3950"/>
        <p:guide pos="3669"/>
        <p:guide orient="horz" pos="1035"/>
        <p:guide orient="horz"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2adcb623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892adcb6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a21743f5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e2a21743f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205612a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1205612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97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05612a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1205612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02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05612a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1205612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31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43000" y="1183006"/>
            <a:ext cx="68580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Bitter"/>
              <a:buNone/>
              <a:defRPr sz="36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143000" y="2695532"/>
            <a:ext cx="6858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46896" y="4663388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itter"/>
              <a:buNone/>
              <a:defRPr sz="36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b="0" i="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lit 2/3">
  <p:cSld name="1_Split 2/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57199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692323" y="514350"/>
            <a:ext cx="499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plit 2/3">
  <p:cSld name="2_Split 2/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2" y="514351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240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1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6096001" y="514350"/>
            <a:ext cx="2590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1144191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3" y="4520967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194" y="1454753"/>
            <a:ext cx="8310000" cy="97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-US" sz="4000" b="1" dirty="0">
                <a:solidFill>
                  <a:srgbClr val="FFFFFF"/>
                </a:solidFill>
              </a:rPr>
              <a:t>Veterans Experiences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at VA Benefit Offices</a:t>
            </a: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57194" y="2845428"/>
            <a:ext cx="83100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Research Findings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Key findings</a:t>
            </a:r>
            <a:endParaRPr sz="2400" b="1"/>
          </a:p>
        </p:txBody>
      </p:sp>
      <p:sp>
        <p:nvSpPr>
          <p:cNvPr id="232" name="Google Shape;232;p31"/>
          <p:cNvSpPr txBox="1"/>
          <p:nvPr/>
        </p:nvSpPr>
        <p:spPr>
          <a:xfrm>
            <a:off x="348343" y="914400"/>
            <a:ext cx="8577943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would like to use the website to complete tasks when the steps are clear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prefer to speak to a person on-site if they can’t find clear information online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expect Regional Benefit Offices to be “one-stop shops” for services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aren’t sure of what tasks they can complete at the various VA offices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#1: Veterans would like to use the website to complete tasks  when the steps  are clear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39" name="Google Shape;239;p32"/>
          <p:cNvSpPr txBox="1"/>
          <p:nvPr/>
        </p:nvSpPr>
        <p:spPr>
          <a:xfrm>
            <a:off x="457194" y="1765358"/>
            <a:ext cx="8310000" cy="16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“If they offer it online, I would do it online. I do everything online. </a:t>
            </a:r>
            <a:br>
              <a:rPr lang="e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r>
              <a:rPr lang="e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I have done request for records online, and that is way easier because before you had to go to the VA.” -p4</a:t>
            </a:r>
            <a:endParaRPr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555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1600" b="1" dirty="0"/>
              <a:t>Finding #2: Veterans prefer to speak to a person on site if they cannot  find clear information online first</a:t>
            </a:r>
            <a:endParaRPr sz="1600" b="1" dirty="0"/>
          </a:p>
        </p:txBody>
      </p:sp>
      <p:sp>
        <p:nvSpPr>
          <p:cNvPr id="246" name="Google Shape;246;p33"/>
          <p:cNvSpPr txBox="1"/>
          <p:nvPr/>
        </p:nvSpPr>
        <p:spPr>
          <a:xfrm>
            <a:off x="457200" y="1787236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did go to the benefits website and it gave me a little information on what programs are available, but I do like sitting down with someone to get the information.” -p14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527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#3: Veterans expect Regional Benefit Offices to be “one-stop shops” for services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1" y="1426710"/>
            <a:ext cx="8229586" cy="22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think what gives them a 5-star rating is that they are a one-stop shop. They can help you with everything that you may need assistance with.” -p1</a:t>
            </a:r>
            <a:endParaRPr sz="24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39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1290843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haven’t always had good experiences with talking to people on the phone with giving out incorrect information. I just don’t trust that over reading or talking face to face.”-p.14</a:t>
            </a: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33B2BA96-1D5E-CDB9-203F-6D4061B695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74518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278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</vt:lpstr>
      <vt:lpstr>Bitter</vt:lpstr>
      <vt:lpstr>Calibri</vt:lpstr>
      <vt:lpstr>Source Sans Pro</vt:lpstr>
      <vt:lpstr>Source Sans Pro Light</vt:lpstr>
      <vt:lpstr>Brown Bag Template</vt:lpstr>
      <vt:lpstr>Veterans Experiences  at VA Benefit Offices</vt:lpstr>
      <vt:lpstr>Key findings</vt:lpstr>
      <vt:lpstr>Finding #1: Veterans would like to use the website to complete tasks  when the steps  are clear   </vt:lpstr>
      <vt:lpstr>Finding #2: Veterans prefer to speak to a person on site if they cannot  find clear information online first</vt:lpstr>
      <vt:lpstr>Finding #3: Veterans expect Regional Benefit Offices to be “one-stop shops” for services  </vt:lpstr>
      <vt:lpstr>Additional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Veteran Research</dc:title>
  <cp:lastModifiedBy>Pickett, David</cp:lastModifiedBy>
  <cp:revision>17</cp:revision>
  <dcterms:modified xsi:type="dcterms:W3CDTF">2022-12-01T23:36:38Z</dcterms:modified>
</cp:coreProperties>
</file>