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09" r:id="rId5"/>
    <p:sldMasterId id="2147483730" r:id="rId6"/>
  </p:sldMasterIdLst>
  <p:notesMasterIdLst>
    <p:notesMasterId r:id="rId45"/>
  </p:notesMasterIdLst>
  <p:sldIdLst>
    <p:sldId id="670" r:id="rId7"/>
    <p:sldId id="290" r:id="rId8"/>
    <p:sldId id="317" r:id="rId9"/>
    <p:sldId id="2147309459" r:id="rId10"/>
    <p:sldId id="294" r:id="rId11"/>
    <p:sldId id="291" r:id="rId12"/>
    <p:sldId id="2147309484" r:id="rId13"/>
    <p:sldId id="2147309485" r:id="rId14"/>
    <p:sldId id="2147309486" r:id="rId15"/>
    <p:sldId id="2147309460" r:id="rId16"/>
    <p:sldId id="2147309461" r:id="rId17"/>
    <p:sldId id="314" r:id="rId18"/>
    <p:sldId id="2147309462" r:id="rId19"/>
    <p:sldId id="289" r:id="rId20"/>
    <p:sldId id="2147309472" r:id="rId21"/>
    <p:sldId id="2147309487" r:id="rId22"/>
    <p:sldId id="2147309473" r:id="rId23"/>
    <p:sldId id="2147309469" r:id="rId24"/>
    <p:sldId id="2147309470" r:id="rId25"/>
    <p:sldId id="2147309492" r:id="rId26"/>
    <p:sldId id="2147309491" r:id="rId27"/>
    <p:sldId id="2147309476" r:id="rId28"/>
    <p:sldId id="327" r:id="rId29"/>
    <p:sldId id="2147309493" r:id="rId30"/>
    <p:sldId id="2147309516" r:id="rId31"/>
    <p:sldId id="2147309509" r:id="rId32"/>
    <p:sldId id="2147309519" r:id="rId33"/>
    <p:sldId id="2147309506" r:id="rId34"/>
    <p:sldId id="2147309490" r:id="rId35"/>
    <p:sldId id="2147309500" r:id="rId36"/>
    <p:sldId id="2147309517" r:id="rId37"/>
    <p:sldId id="2147309512" r:id="rId38"/>
    <p:sldId id="2147309521" r:id="rId39"/>
    <p:sldId id="2147309520" r:id="rId40"/>
    <p:sldId id="2147309478" r:id="rId41"/>
    <p:sldId id="326" r:id="rId42"/>
    <p:sldId id="2147309477" r:id="rId43"/>
    <p:sldId id="2147309464" r:id="rId4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A97DF4-74FF-4031-B5F7-AA78CA5E9383}">
          <p14:sldIdLst>
            <p14:sldId id="670"/>
            <p14:sldId id="290"/>
            <p14:sldId id="317"/>
            <p14:sldId id="2147309459"/>
            <p14:sldId id="294"/>
            <p14:sldId id="291"/>
            <p14:sldId id="2147309484"/>
            <p14:sldId id="2147309485"/>
            <p14:sldId id="2147309486"/>
            <p14:sldId id="2147309460"/>
            <p14:sldId id="2147309461"/>
            <p14:sldId id="314"/>
            <p14:sldId id="2147309462"/>
            <p14:sldId id="289"/>
            <p14:sldId id="2147309472"/>
            <p14:sldId id="2147309487"/>
            <p14:sldId id="2147309473"/>
            <p14:sldId id="2147309469"/>
            <p14:sldId id="2147309470"/>
            <p14:sldId id="2147309492"/>
            <p14:sldId id="2147309491"/>
            <p14:sldId id="2147309476"/>
            <p14:sldId id="327"/>
            <p14:sldId id="2147309493"/>
            <p14:sldId id="2147309516"/>
            <p14:sldId id="2147309509"/>
            <p14:sldId id="2147309519"/>
            <p14:sldId id="2147309506"/>
            <p14:sldId id="2147309490"/>
            <p14:sldId id="2147309500"/>
            <p14:sldId id="2147309517"/>
            <p14:sldId id="2147309512"/>
            <p14:sldId id="2147309521"/>
            <p14:sldId id="2147309520"/>
            <p14:sldId id="2147309478"/>
            <p14:sldId id="326"/>
            <p14:sldId id="2147309477"/>
            <p14:sldId id="2147309464"/>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1D1CEE1-8B96-136A-5FBB-824A80E1454A}" name="Alexanderson, Lauren" initials="AL" userId="S::lauren.alexanderson@va.gov::2e4a2512-aa08-4992-9b43-168ccee4ac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anielle" initials="DT"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CC"/>
    <a:srgbClr val="0070BC"/>
    <a:srgbClr val="F1F1F1"/>
    <a:srgbClr val="CBD5E7"/>
    <a:srgbClr val="D8D7DF"/>
    <a:srgbClr val="D9D9D9"/>
    <a:srgbClr val="4A6EE0"/>
    <a:srgbClr val="ACEEE4"/>
    <a:srgbClr val="E9B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DE5DCB-934A-4B39-8360-6442681FEE67}" v="958" dt="2022-10-16T21:46:24.2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3400" autoAdjust="0"/>
  </p:normalViewPr>
  <p:slideViewPr>
    <p:cSldViewPr snapToGrid="0">
      <p:cViewPr varScale="1">
        <p:scale>
          <a:sx n="78" d="100"/>
          <a:sy n="78" d="100"/>
        </p:scale>
        <p:origin x="952"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thuis, Mikki" userId="ffdb2754-938f-4123-b57a-f5bf2861f940" providerId="ADAL" clId="{7ADE5DCB-934A-4B39-8360-6442681FEE67}"/>
    <pc:docChg chg="undo redo custSel addSld delSld modSld sldOrd modMainMaster modSection">
      <pc:chgData name="Northuis, Mikki" userId="ffdb2754-938f-4123-b57a-f5bf2861f940" providerId="ADAL" clId="{7ADE5DCB-934A-4B39-8360-6442681FEE67}" dt="2022-10-17T16:50:52.355" v="75974" actId="20577"/>
      <pc:docMkLst>
        <pc:docMk/>
      </pc:docMkLst>
      <pc:sldChg chg="modSp mod modNotesTx">
        <pc:chgData name="Northuis, Mikki" userId="ffdb2754-938f-4123-b57a-f5bf2861f940" providerId="ADAL" clId="{7ADE5DCB-934A-4B39-8360-6442681FEE67}" dt="2022-10-15T22:39:31.230" v="64610" actId="27636"/>
        <pc:sldMkLst>
          <pc:docMk/>
          <pc:sldMk cId="1152858134" sldId="289"/>
        </pc:sldMkLst>
        <pc:spChg chg="mod">
          <ac:chgData name="Northuis, Mikki" userId="ffdb2754-938f-4123-b57a-f5bf2861f940" providerId="ADAL" clId="{7ADE5DCB-934A-4B39-8360-6442681FEE67}" dt="2022-10-15T22:39:31.230" v="64610" actId="27636"/>
          <ac:spMkLst>
            <pc:docMk/>
            <pc:sldMk cId="1152858134" sldId="289"/>
            <ac:spMk id="2" creationId="{3690C702-87D5-9F42-10DD-905D1C392987}"/>
          </ac:spMkLst>
        </pc:spChg>
        <pc:spChg chg="mod">
          <ac:chgData name="Northuis, Mikki" userId="ffdb2754-938f-4123-b57a-f5bf2861f940" providerId="ADAL" clId="{7ADE5DCB-934A-4B39-8360-6442681FEE67}" dt="2022-09-30T20:01:26.913" v="2529" actId="20577"/>
          <ac:spMkLst>
            <pc:docMk/>
            <pc:sldMk cId="1152858134" sldId="289"/>
            <ac:spMk id="19" creationId="{05A70FAB-3DC8-42AF-9911-0BABFCDE0E2E}"/>
          </ac:spMkLst>
        </pc:spChg>
      </pc:sldChg>
      <pc:sldChg chg="modSp mod">
        <pc:chgData name="Northuis, Mikki" userId="ffdb2754-938f-4123-b57a-f5bf2861f940" providerId="ADAL" clId="{7ADE5DCB-934A-4B39-8360-6442681FEE67}" dt="2022-10-17T16:01:26.145" v="75707" actId="113"/>
        <pc:sldMkLst>
          <pc:docMk/>
          <pc:sldMk cId="502598076" sldId="290"/>
        </pc:sldMkLst>
        <pc:spChg chg="mod">
          <ac:chgData name="Northuis, Mikki" userId="ffdb2754-938f-4123-b57a-f5bf2861f940" providerId="ADAL" clId="{7ADE5DCB-934A-4B39-8360-6442681FEE67}" dt="2022-10-17T16:01:26.145" v="75707" actId="113"/>
          <ac:spMkLst>
            <pc:docMk/>
            <pc:sldMk cId="502598076" sldId="290"/>
            <ac:spMk id="3" creationId="{802F6C04-967A-BE72-FC40-2A237E589678}"/>
          </ac:spMkLst>
        </pc:spChg>
      </pc:sldChg>
      <pc:sldChg chg="addSp delSp modSp mod">
        <pc:chgData name="Northuis, Mikki" userId="ffdb2754-938f-4123-b57a-f5bf2861f940" providerId="ADAL" clId="{7ADE5DCB-934A-4B39-8360-6442681FEE67}" dt="2022-10-15T17:54:11.242" v="55142" actId="6549"/>
        <pc:sldMkLst>
          <pc:docMk/>
          <pc:sldMk cId="362115278" sldId="291"/>
        </pc:sldMkLst>
        <pc:spChg chg="mod">
          <ac:chgData name="Northuis, Mikki" userId="ffdb2754-938f-4123-b57a-f5bf2861f940" providerId="ADAL" clId="{7ADE5DCB-934A-4B39-8360-6442681FEE67}" dt="2022-10-15T17:46:05.411" v="54322" actId="1076"/>
          <ac:spMkLst>
            <pc:docMk/>
            <pc:sldMk cId="362115278" sldId="291"/>
            <ac:spMk id="2" creationId="{9907FA95-6A09-5F49-7DE1-2B5DDA70D763}"/>
          </ac:spMkLst>
        </pc:spChg>
        <pc:spChg chg="del">
          <ac:chgData name="Northuis, Mikki" userId="ffdb2754-938f-4123-b57a-f5bf2861f940" providerId="ADAL" clId="{7ADE5DCB-934A-4B39-8360-6442681FEE67}" dt="2022-10-15T17:45:12.325" v="54310" actId="478"/>
          <ac:spMkLst>
            <pc:docMk/>
            <pc:sldMk cId="362115278" sldId="291"/>
            <ac:spMk id="3" creationId="{2C7EBE67-ECD5-425B-B494-8E2CCC83F47C}"/>
          </ac:spMkLst>
        </pc:spChg>
        <pc:spChg chg="mod">
          <ac:chgData name="Northuis, Mikki" userId="ffdb2754-938f-4123-b57a-f5bf2861f940" providerId="ADAL" clId="{7ADE5DCB-934A-4B39-8360-6442681FEE67}" dt="2022-10-15T17:47:59.443" v="54637" actId="1076"/>
          <ac:spMkLst>
            <pc:docMk/>
            <pc:sldMk cId="362115278" sldId="291"/>
            <ac:spMk id="4" creationId="{F126A550-3B17-48F1-9BBD-115ED7281558}"/>
          </ac:spMkLst>
        </pc:spChg>
        <pc:spChg chg="mod ord">
          <ac:chgData name="Northuis, Mikki" userId="ffdb2754-938f-4123-b57a-f5bf2861f940" providerId="ADAL" clId="{7ADE5DCB-934A-4B39-8360-6442681FEE67}" dt="2022-10-15T17:54:11.242" v="55142" actId="6549"/>
          <ac:spMkLst>
            <pc:docMk/>
            <pc:sldMk cId="362115278" sldId="291"/>
            <ac:spMk id="5" creationId="{7850FACD-1427-4A7A-AF46-AE5C7EDF402E}"/>
          </ac:spMkLst>
        </pc:spChg>
        <pc:spChg chg="del">
          <ac:chgData name="Northuis, Mikki" userId="ffdb2754-938f-4123-b57a-f5bf2861f940" providerId="ADAL" clId="{7ADE5DCB-934A-4B39-8360-6442681FEE67}" dt="2022-10-15T17:45:12.325" v="54310" actId="478"/>
          <ac:spMkLst>
            <pc:docMk/>
            <pc:sldMk cId="362115278" sldId="291"/>
            <ac:spMk id="27" creationId="{EF0B54C7-9951-4EDC-85B5-FEB6A897E35C}"/>
          </ac:spMkLst>
        </pc:spChg>
        <pc:spChg chg="del">
          <ac:chgData name="Northuis, Mikki" userId="ffdb2754-938f-4123-b57a-f5bf2861f940" providerId="ADAL" clId="{7ADE5DCB-934A-4B39-8360-6442681FEE67}" dt="2022-10-15T17:45:12.325" v="54310" actId="478"/>
          <ac:spMkLst>
            <pc:docMk/>
            <pc:sldMk cId="362115278" sldId="291"/>
            <ac:spMk id="28" creationId="{48D9A432-30B7-41D6-B0F9-22D4C0C95D55}"/>
          </ac:spMkLst>
        </pc:spChg>
        <pc:spChg chg="del">
          <ac:chgData name="Northuis, Mikki" userId="ffdb2754-938f-4123-b57a-f5bf2861f940" providerId="ADAL" clId="{7ADE5DCB-934A-4B39-8360-6442681FEE67}" dt="2022-10-15T17:45:12.325" v="54310" actId="478"/>
          <ac:spMkLst>
            <pc:docMk/>
            <pc:sldMk cId="362115278" sldId="291"/>
            <ac:spMk id="29" creationId="{1FCF5CCD-6321-42AE-93EE-26F1B7BBE435}"/>
          </ac:spMkLst>
        </pc:spChg>
        <pc:spChg chg="del">
          <ac:chgData name="Northuis, Mikki" userId="ffdb2754-938f-4123-b57a-f5bf2861f940" providerId="ADAL" clId="{7ADE5DCB-934A-4B39-8360-6442681FEE67}" dt="2022-10-15T17:45:12.325" v="54310" actId="478"/>
          <ac:spMkLst>
            <pc:docMk/>
            <pc:sldMk cId="362115278" sldId="291"/>
            <ac:spMk id="30" creationId="{57EE7574-4E88-4D8A-B67B-2DF22FDEA2E9}"/>
          </ac:spMkLst>
        </pc:spChg>
        <pc:spChg chg="del">
          <ac:chgData name="Northuis, Mikki" userId="ffdb2754-938f-4123-b57a-f5bf2861f940" providerId="ADAL" clId="{7ADE5DCB-934A-4B39-8360-6442681FEE67}" dt="2022-10-15T17:45:12.325" v="54310" actId="478"/>
          <ac:spMkLst>
            <pc:docMk/>
            <pc:sldMk cId="362115278" sldId="291"/>
            <ac:spMk id="31" creationId="{3D5F7E74-6DA8-4CFD-BCD3-07E9EEE92FEF}"/>
          </ac:spMkLst>
        </pc:spChg>
        <pc:spChg chg="del">
          <ac:chgData name="Northuis, Mikki" userId="ffdb2754-938f-4123-b57a-f5bf2861f940" providerId="ADAL" clId="{7ADE5DCB-934A-4B39-8360-6442681FEE67}" dt="2022-10-15T17:45:12.325" v="54310" actId="478"/>
          <ac:spMkLst>
            <pc:docMk/>
            <pc:sldMk cId="362115278" sldId="291"/>
            <ac:spMk id="32" creationId="{0F5FBDF3-B44A-40EF-9645-6C07A3A50173}"/>
          </ac:spMkLst>
        </pc:spChg>
        <pc:spChg chg="del">
          <ac:chgData name="Northuis, Mikki" userId="ffdb2754-938f-4123-b57a-f5bf2861f940" providerId="ADAL" clId="{7ADE5DCB-934A-4B39-8360-6442681FEE67}" dt="2022-10-15T17:45:12.325" v="54310" actId="478"/>
          <ac:spMkLst>
            <pc:docMk/>
            <pc:sldMk cId="362115278" sldId="291"/>
            <ac:spMk id="34" creationId="{3F30947A-DEBA-4C99-A3A6-32D274255EBA}"/>
          </ac:spMkLst>
        </pc:spChg>
        <pc:spChg chg="del">
          <ac:chgData name="Northuis, Mikki" userId="ffdb2754-938f-4123-b57a-f5bf2861f940" providerId="ADAL" clId="{7ADE5DCB-934A-4B39-8360-6442681FEE67}" dt="2022-10-15T17:45:12.325" v="54310" actId="478"/>
          <ac:spMkLst>
            <pc:docMk/>
            <pc:sldMk cId="362115278" sldId="291"/>
            <ac:spMk id="35" creationId="{21C02837-F313-462C-8759-F51D7112FC56}"/>
          </ac:spMkLst>
        </pc:spChg>
        <pc:spChg chg="del">
          <ac:chgData name="Northuis, Mikki" userId="ffdb2754-938f-4123-b57a-f5bf2861f940" providerId="ADAL" clId="{7ADE5DCB-934A-4B39-8360-6442681FEE67}" dt="2022-10-15T17:45:12.325" v="54310" actId="478"/>
          <ac:spMkLst>
            <pc:docMk/>
            <pc:sldMk cId="362115278" sldId="291"/>
            <ac:spMk id="36" creationId="{5DD31199-EA0F-4B23-B417-14122674DB22}"/>
          </ac:spMkLst>
        </pc:spChg>
        <pc:spChg chg="add mod">
          <ac:chgData name="Northuis, Mikki" userId="ffdb2754-938f-4123-b57a-f5bf2861f940" providerId="ADAL" clId="{7ADE5DCB-934A-4B39-8360-6442681FEE67}" dt="2022-10-15T17:48:28.588" v="54652" actId="14100"/>
          <ac:spMkLst>
            <pc:docMk/>
            <pc:sldMk cId="362115278" sldId="291"/>
            <ac:spMk id="39" creationId="{6DAF5C30-D1DE-49CD-9311-CA40C670FB96}"/>
          </ac:spMkLst>
        </pc:spChg>
        <pc:spChg chg="add mod">
          <ac:chgData name="Northuis, Mikki" userId="ffdb2754-938f-4123-b57a-f5bf2861f940" providerId="ADAL" clId="{7ADE5DCB-934A-4B39-8360-6442681FEE67}" dt="2022-10-15T17:48:48.865" v="54675" actId="20577"/>
          <ac:spMkLst>
            <pc:docMk/>
            <pc:sldMk cId="362115278" sldId="291"/>
            <ac:spMk id="40" creationId="{BEA6EF4F-984F-41AA-80DB-09C53B7DC511}"/>
          </ac:spMkLst>
        </pc:spChg>
        <pc:spChg chg="add mod">
          <ac:chgData name="Northuis, Mikki" userId="ffdb2754-938f-4123-b57a-f5bf2861f940" providerId="ADAL" clId="{7ADE5DCB-934A-4B39-8360-6442681FEE67}" dt="2022-10-15T17:48:59.346" v="54700" actId="20577"/>
          <ac:spMkLst>
            <pc:docMk/>
            <pc:sldMk cId="362115278" sldId="291"/>
            <ac:spMk id="41" creationId="{F36CB4F0-AF4F-49CC-9220-56D5008D1356}"/>
          </ac:spMkLst>
        </pc:spChg>
        <pc:spChg chg="del">
          <ac:chgData name="Northuis, Mikki" userId="ffdb2754-938f-4123-b57a-f5bf2861f940" providerId="ADAL" clId="{7ADE5DCB-934A-4B39-8360-6442681FEE67}" dt="2022-10-15T17:45:12.325" v="54310" actId="478"/>
          <ac:spMkLst>
            <pc:docMk/>
            <pc:sldMk cId="362115278" sldId="291"/>
            <ac:spMk id="42" creationId="{21859494-6D95-4C9B-A2FA-AE8A122B8315}"/>
          </ac:spMkLst>
        </pc:spChg>
        <pc:spChg chg="del">
          <ac:chgData name="Northuis, Mikki" userId="ffdb2754-938f-4123-b57a-f5bf2861f940" providerId="ADAL" clId="{7ADE5DCB-934A-4B39-8360-6442681FEE67}" dt="2022-10-15T17:45:12.325" v="54310" actId="478"/>
          <ac:spMkLst>
            <pc:docMk/>
            <pc:sldMk cId="362115278" sldId="291"/>
            <ac:spMk id="43" creationId="{364F7F51-FD70-41EA-A9BA-45B45AD1447B}"/>
          </ac:spMkLst>
        </pc:spChg>
        <pc:spChg chg="del">
          <ac:chgData name="Northuis, Mikki" userId="ffdb2754-938f-4123-b57a-f5bf2861f940" providerId="ADAL" clId="{7ADE5DCB-934A-4B39-8360-6442681FEE67}" dt="2022-10-15T17:45:12.325" v="54310" actId="478"/>
          <ac:spMkLst>
            <pc:docMk/>
            <pc:sldMk cId="362115278" sldId="291"/>
            <ac:spMk id="44" creationId="{81957A85-749D-487B-B93B-AB8201183065}"/>
          </ac:spMkLst>
        </pc:spChg>
        <pc:spChg chg="del">
          <ac:chgData name="Northuis, Mikki" userId="ffdb2754-938f-4123-b57a-f5bf2861f940" providerId="ADAL" clId="{7ADE5DCB-934A-4B39-8360-6442681FEE67}" dt="2022-10-15T17:45:12.325" v="54310" actId="478"/>
          <ac:spMkLst>
            <pc:docMk/>
            <pc:sldMk cId="362115278" sldId="291"/>
            <ac:spMk id="45" creationId="{76390C82-FDE1-4ECF-9094-1339F7588F5D}"/>
          </ac:spMkLst>
        </pc:spChg>
        <pc:spChg chg="del">
          <ac:chgData name="Northuis, Mikki" userId="ffdb2754-938f-4123-b57a-f5bf2861f940" providerId="ADAL" clId="{7ADE5DCB-934A-4B39-8360-6442681FEE67}" dt="2022-10-15T17:45:12.325" v="54310" actId="478"/>
          <ac:spMkLst>
            <pc:docMk/>
            <pc:sldMk cId="362115278" sldId="291"/>
            <ac:spMk id="46" creationId="{5E467104-17D3-44E2-B097-A2CA52F182D0}"/>
          </ac:spMkLst>
        </pc:spChg>
        <pc:spChg chg="del">
          <ac:chgData name="Northuis, Mikki" userId="ffdb2754-938f-4123-b57a-f5bf2861f940" providerId="ADAL" clId="{7ADE5DCB-934A-4B39-8360-6442681FEE67}" dt="2022-10-15T17:45:12.325" v="54310" actId="478"/>
          <ac:spMkLst>
            <pc:docMk/>
            <pc:sldMk cId="362115278" sldId="291"/>
            <ac:spMk id="47" creationId="{78CB1CDF-4FA2-4795-8693-02BC9185A112}"/>
          </ac:spMkLst>
        </pc:spChg>
        <pc:spChg chg="del">
          <ac:chgData name="Northuis, Mikki" userId="ffdb2754-938f-4123-b57a-f5bf2861f940" providerId="ADAL" clId="{7ADE5DCB-934A-4B39-8360-6442681FEE67}" dt="2022-10-15T17:45:12.325" v="54310" actId="478"/>
          <ac:spMkLst>
            <pc:docMk/>
            <pc:sldMk cId="362115278" sldId="291"/>
            <ac:spMk id="50" creationId="{9A2F80F4-8A81-42AE-B4AE-DE209DC73B46}"/>
          </ac:spMkLst>
        </pc:spChg>
        <pc:spChg chg="del">
          <ac:chgData name="Northuis, Mikki" userId="ffdb2754-938f-4123-b57a-f5bf2861f940" providerId="ADAL" clId="{7ADE5DCB-934A-4B39-8360-6442681FEE67}" dt="2022-10-15T17:45:12.325" v="54310" actId="478"/>
          <ac:spMkLst>
            <pc:docMk/>
            <pc:sldMk cId="362115278" sldId="291"/>
            <ac:spMk id="51" creationId="{56412115-1769-4EB5-A0B5-FFC3A4B3C786}"/>
          </ac:spMkLst>
        </pc:spChg>
        <pc:spChg chg="del">
          <ac:chgData name="Northuis, Mikki" userId="ffdb2754-938f-4123-b57a-f5bf2861f940" providerId="ADAL" clId="{7ADE5DCB-934A-4B39-8360-6442681FEE67}" dt="2022-10-15T17:45:12.325" v="54310" actId="478"/>
          <ac:spMkLst>
            <pc:docMk/>
            <pc:sldMk cId="362115278" sldId="291"/>
            <ac:spMk id="52" creationId="{80153873-FBAD-4440-9612-43DD74B5DC1A}"/>
          </ac:spMkLst>
        </pc:spChg>
        <pc:spChg chg="del">
          <ac:chgData name="Northuis, Mikki" userId="ffdb2754-938f-4123-b57a-f5bf2861f940" providerId="ADAL" clId="{7ADE5DCB-934A-4B39-8360-6442681FEE67}" dt="2022-10-15T17:45:12.325" v="54310" actId="478"/>
          <ac:spMkLst>
            <pc:docMk/>
            <pc:sldMk cId="362115278" sldId="291"/>
            <ac:spMk id="55" creationId="{57DDEF69-1B2E-4DFD-ABAD-593F67A143C3}"/>
          </ac:spMkLst>
        </pc:spChg>
        <pc:spChg chg="del">
          <ac:chgData name="Northuis, Mikki" userId="ffdb2754-938f-4123-b57a-f5bf2861f940" providerId="ADAL" clId="{7ADE5DCB-934A-4B39-8360-6442681FEE67}" dt="2022-10-15T17:45:12.325" v="54310" actId="478"/>
          <ac:spMkLst>
            <pc:docMk/>
            <pc:sldMk cId="362115278" sldId="291"/>
            <ac:spMk id="57" creationId="{1FF189A2-7230-4568-8C30-17906DCFCCBC}"/>
          </ac:spMkLst>
        </pc:spChg>
        <pc:spChg chg="del">
          <ac:chgData name="Northuis, Mikki" userId="ffdb2754-938f-4123-b57a-f5bf2861f940" providerId="ADAL" clId="{7ADE5DCB-934A-4B39-8360-6442681FEE67}" dt="2022-10-15T17:45:12.325" v="54310" actId="478"/>
          <ac:spMkLst>
            <pc:docMk/>
            <pc:sldMk cId="362115278" sldId="291"/>
            <ac:spMk id="58" creationId="{6006483B-6C5C-42FC-A421-EBB06C4F62D5}"/>
          </ac:spMkLst>
        </pc:spChg>
        <pc:spChg chg="del">
          <ac:chgData name="Northuis, Mikki" userId="ffdb2754-938f-4123-b57a-f5bf2861f940" providerId="ADAL" clId="{7ADE5DCB-934A-4B39-8360-6442681FEE67}" dt="2022-10-15T17:45:12.325" v="54310" actId="478"/>
          <ac:spMkLst>
            <pc:docMk/>
            <pc:sldMk cId="362115278" sldId="291"/>
            <ac:spMk id="59" creationId="{1E17C4A6-AFCA-458B-B590-F1E7D871A010}"/>
          </ac:spMkLst>
        </pc:spChg>
        <pc:spChg chg="del">
          <ac:chgData name="Northuis, Mikki" userId="ffdb2754-938f-4123-b57a-f5bf2861f940" providerId="ADAL" clId="{7ADE5DCB-934A-4B39-8360-6442681FEE67}" dt="2022-10-15T17:45:12.325" v="54310" actId="478"/>
          <ac:spMkLst>
            <pc:docMk/>
            <pc:sldMk cId="362115278" sldId="291"/>
            <ac:spMk id="60" creationId="{9C980AE1-47AB-4ABA-9D8F-C95EDBFFFAAF}"/>
          </ac:spMkLst>
        </pc:spChg>
        <pc:spChg chg="del">
          <ac:chgData name="Northuis, Mikki" userId="ffdb2754-938f-4123-b57a-f5bf2861f940" providerId="ADAL" clId="{7ADE5DCB-934A-4B39-8360-6442681FEE67}" dt="2022-10-15T17:45:12.325" v="54310" actId="478"/>
          <ac:spMkLst>
            <pc:docMk/>
            <pc:sldMk cId="362115278" sldId="291"/>
            <ac:spMk id="61" creationId="{86C4376B-A587-466E-9402-ABF5A4ACA50F}"/>
          </ac:spMkLst>
        </pc:spChg>
        <pc:spChg chg="del">
          <ac:chgData name="Northuis, Mikki" userId="ffdb2754-938f-4123-b57a-f5bf2861f940" providerId="ADAL" clId="{7ADE5DCB-934A-4B39-8360-6442681FEE67}" dt="2022-10-15T17:45:12.325" v="54310" actId="478"/>
          <ac:spMkLst>
            <pc:docMk/>
            <pc:sldMk cId="362115278" sldId="291"/>
            <ac:spMk id="62" creationId="{20535723-7326-4746-A23B-8E34DED2B152}"/>
          </ac:spMkLst>
        </pc:spChg>
        <pc:picChg chg="add mod">
          <ac:chgData name="Northuis, Mikki" userId="ffdb2754-938f-4123-b57a-f5bf2861f940" providerId="ADAL" clId="{7ADE5DCB-934A-4B39-8360-6442681FEE67}" dt="2022-10-15T17:47:59.443" v="54637" actId="1076"/>
          <ac:picMkLst>
            <pc:docMk/>
            <pc:sldMk cId="362115278" sldId="291"/>
            <ac:picMk id="33" creationId="{4E631EB1-78F0-4A3E-840C-9E7AE3934A10}"/>
          </ac:picMkLst>
        </pc:picChg>
        <pc:picChg chg="add mod">
          <ac:chgData name="Northuis, Mikki" userId="ffdb2754-938f-4123-b57a-f5bf2861f940" providerId="ADAL" clId="{7ADE5DCB-934A-4B39-8360-6442681FEE67}" dt="2022-10-15T17:48:09.475" v="54640" actId="1076"/>
          <ac:picMkLst>
            <pc:docMk/>
            <pc:sldMk cId="362115278" sldId="291"/>
            <ac:picMk id="37" creationId="{5AB336B7-1CB3-4127-B461-F8D747D0B1CA}"/>
          </ac:picMkLst>
        </pc:picChg>
        <pc:picChg chg="add mod">
          <ac:chgData name="Northuis, Mikki" userId="ffdb2754-938f-4123-b57a-f5bf2861f940" providerId="ADAL" clId="{7ADE5DCB-934A-4B39-8360-6442681FEE67}" dt="2022-10-15T17:47:59.443" v="54637" actId="1076"/>
          <ac:picMkLst>
            <pc:docMk/>
            <pc:sldMk cId="362115278" sldId="291"/>
            <ac:picMk id="38" creationId="{816E7A7A-53A6-4F22-987B-020A9AC9A7A8}"/>
          </ac:picMkLst>
        </pc:picChg>
      </pc:sldChg>
      <pc:sldChg chg="modSp mod ord">
        <pc:chgData name="Northuis, Mikki" userId="ffdb2754-938f-4123-b57a-f5bf2861f940" providerId="ADAL" clId="{7ADE5DCB-934A-4B39-8360-6442681FEE67}" dt="2022-10-15T17:25:09.042" v="53219"/>
        <pc:sldMkLst>
          <pc:docMk/>
          <pc:sldMk cId="3093088119" sldId="294"/>
        </pc:sldMkLst>
        <pc:spChg chg="mod">
          <ac:chgData name="Northuis, Mikki" userId="ffdb2754-938f-4123-b57a-f5bf2861f940" providerId="ADAL" clId="{7ADE5DCB-934A-4B39-8360-6442681FEE67}" dt="2022-09-30T19:22:19.209" v="912" actId="20577"/>
          <ac:spMkLst>
            <pc:docMk/>
            <pc:sldMk cId="3093088119" sldId="294"/>
            <ac:spMk id="3" creationId="{26C8969F-BF75-D9A9-2548-49F71CB8E277}"/>
          </ac:spMkLst>
        </pc:spChg>
      </pc:sldChg>
      <pc:sldChg chg="del">
        <pc:chgData name="Northuis, Mikki" userId="ffdb2754-938f-4123-b57a-f5bf2861f940" providerId="ADAL" clId="{7ADE5DCB-934A-4B39-8360-6442681FEE67}" dt="2022-09-30T20:01:45.190" v="2537" actId="47"/>
        <pc:sldMkLst>
          <pc:docMk/>
          <pc:sldMk cId="1446006978" sldId="295"/>
        </pc:sldMkLst>
      </pc:sldChg>
      <pc:sldChg chg="del">
        <pc:chgData name="Northuis, Mikki" userId="ffdb2754-938f-4123-b57a-f5bf2861f940" providerId="ADAL" clId="{7ADE5DCB-934A-4B39-8360-6442681FEE67}" dt="2022-09-30T20:01:43.234" v="2534" actId="47"/>
        <pc:sldMkLst>
          <pc:docMk/>
          <pc:sldMk cId="2400463207" sldId="297"/>
        </pc:sldMkLst>
      </pc:sldChg>
      <pc:sldChg chg="modSp del mod">
        <pc:chgData name="Northuis, Mikki" userId="ffdb2754-938f-4123-b57a-f5bf2861f940" providerId="ADAL" clId="{7ADE5DCB-934A-4B39-8360-6442681FEE67}" dt="2022-10-07T17:29:57.706" v="47925" actId="47"/>
        <pc:sldMkLst>
          <pc:docMk/>
          <pc:sldMk cId="1737591357" sldId="305"/>
        </pc:sldMkLst>
        <pc:spChg chg="mod">
          <ac:chgData name="Northuis, Mikki" userId="ffdb2754-938f-4123-b57a-f5bf2861f940" providerId="ADAL" clId="{7ADE5DCB-934A-4B39-8360-6442681FEE67}" dt="2022-09-30T19:50:40.015" v="2366" actId="20577"/>
          <ac:spMkLst>
            <pc:docMk/>
            <pc:sldMk cId="1737591357" sldId="305"/>
            <ac:spMk id="2" creationId="{9907FA95-6A09-5F49-7DE1-2B5DDA70D763}"/>
          </ac:spMkLst>
        </pc:spChg>
        <pc:graphicFrameChg chg="mod modGraphic">
          <ac:chgData name="Northuis, Mikki" userId="ffdb2754-938f-4123-b57a-f5bf2861f940" providerId="ADAL" clId="{7ADE5DCB-934A-4B39-8360-6442681FEE67}" dt="2022-09-30T19:49:51.604" v="2303" actId="2711"/>
          <ac:graphicFrameMkLst>
            <pc:docMk/>
            <pc:sldMk cId="1737591357" sldId="305"/>
            <ac:graphicFrameMk id="8" creationId="{E6E2A64F-4E74-4849-BA76-A82946794D8F}"/>
          </ac:graphicFrameMkLst>
        </pc:graphicFrameChg>
      </pc:sldChg>
      <pc:sldChg chg="modSp del mod">
        <pc:chgData name="Northuis, Mikki" userId="ffdb2754-938f-4123-b57a-f5bf2861f940" providerId="ADAL" clId="{7ADE5DCB-934A-4B39-8360-6442681FEE67}" dt="2022-09-30T19:55:25.996" v="2436" actId="47"/>
        <pc:sldMkLst>
          <pc:docMk/>
          <pc:sldMk cId="2015392040" sldId="306"/>
        </pc:sldMkLst>
        <pc:spChg chg="mod">
          <ac:chgData name="Northuis, Mikki" userId="ffdb2754-938f-4123-b57a-f5bf2861f940" providerId="ADAL" clId="{7ADE5DCB-934A-4B39-8360-6442681FEE67}" dt="2022-09-30T19:51:44.827" v="2369" actId="20577"/>
          <ac:spMkLst>
            <pc:docMk/>
            <pc:sldMk cId="2015392040" sldId="306"/>
            <ac:spMk id="3" creationId="{D6985E06-0CEF-A88A-A0A0-35FB31AC4743}"/>
          </ac:spMkLst>
        </pc:spChg>
      </pc:sldChg>
      <pc:sldChg chg="modSp add mod modNotesTx">
        <pc:chgData name="Northuis, Mikki" userId="ffdb2754-938f-4123-b57a-f5bf2861f940" providerId="ADAL" clId="{7ADE5DCB-934A-4B39-8360-6442681FEE67}" dt="2022-10-17T16:36:06.698" v="75714" actId="5793"/>
        <pc:sldMkLst>
          <pc:docMk/>
          <pc:sldMk cId="208553462" sldId="314"/>
        </pc:sldMkLst>
        <pc:spChg chg="mod">
          <ac:chgData name="Northuis, Mikki" userId="ffdb2754-938f-4123-b57a-f5bf2861f940" providerId="ADAL" clId="{7ADE5DCB-934A-4B39-8360-6442681FEE67}" dt="2022-10-15T18:05:04.804" v="55230" actId="20577"/>
          <ac:spMkLst>
            <pc:docMk/>
            <pc:sldMk cId="208553462" sldId="314"/>
            <ac:spMk id="2" creationId="{9907FA95-6A09-5F49-7DE1-2B5DDA70D763}"/>
          </ac:spMkLst>
        </pc:spChg>
        <pc:spChg chg="mod">
          <ac:chgData name="Northuis, Mikki" userId="ffdb2754-938f-4123-b57a-f5bf2861f940" providerId="ADAL" clId="{7ADE5DCB-934A-4B39-8360-6442681FEE67}" dt="2022-10-17T16:36:06.698" v="75714" actId="5793"/>
          <ac:spMkLst>
            <pc:docMk/>
            <pc:sldMk cId="208553462" sldId="314"/>
            <ac:spMk id="6" creationId="{B8D62727-19E2-4C08-8993-F0EB79FADDC9}"/>
          </ac:spMkLst>
        </pc:spChg>
      </pc:sldChg>
      <pc:sldChg chg="modSp del mod modNotesTx">
        <pc:chgData name="Northuis, Mikki" userId="ffdb2754-938f-4123-b57a-f5bf2861f940" providerId="ADAL" clId="{7ADE5DCB-934A-4B39-8360-6442681FEE67}" dt="2022-10-07T17:30:02.403" v="47926" actId="47"/>
        <pc:sldMkLst>
          <pc:docMk/>
          <pc:sldMk cId="873325957" sldId="314"/>
        </pc:sldMkLst>
        <pc:spChg chg="mod">
          <ac:chgData name="Northuis, Mikki" userId="ffdb2754-938f-4123-b57a-f5bf2861f940" providerId="ADAL" clId="{7ADE5DCB-934A-4B39-8360-6442681FEE67}" dt="2022-09-30T19:52:08.838" v="2370" actId="1076"/>
          <ac:spMkLst>
            <pc:docMk/>
            <pc:sldMk cId="873325957" sldId="314"/>
            <ac:spMk id="2" creationId="{9907FA95-6A09-5F49-7DE1-2B5DDA70D763}"/>
          </ac:spMkLst>
        </pc:spChg>
        <pc:spChg chg="mod">
          <ac:chgData name="Northuis, Mikki" userId="ffdb2754-938f-4123-b57a-f5bf2861f940" providerId="ADAL" clId="{7ADE5DCB-934A-4B39-8360-6442681FEE67}" dt="2022-09-30T19:54:45.554" v="2429" actId="403"/>
          <ac:spMkLst>
            <pc:docMk/>
            <pc:sldMk cId="873325957" sldId="314"/>
            <ac:spMk id="3" creationId="{920F081F-E8E5-578D-181B-B17613BF2BD3}"/>
          </ac:spMkLst>
        </pc:spChg>
      </pc:sldChg>
      <pc:sldChg chg="modSp mod">
        <pc:chgData name="Northuis, Mikki" userId="ffdb2754-938f-4123-b57a-f5bf2861f940" providerId="ADAL" clId="{7ADE5DCB-934A-4B39-8360-6442681FEE67}" dt="2022-09-30T19:15:57.868" v="6" actId="2711"/>
        <pc:sldMkLst>
          <pc:docMk/>
          <pc:sldMk cId="1708464939" sldId="317"/>
        </pc:sldMkLst>
        <pc:spChg chg="mod">
          <ac:chgData name="Northuis, Mikki" userId="ffdb2754-938f-4123-b57a-f5bf2861f940" providerId="ADAL" clId="{7ADE5DCB-934A-4B39-8360-6442681FEE67}" dt="2022-09-30T19:15:57.868" v="6" actId="2711"/>
          <ac:spMkLst>
            <pc:docMk/>
            <pc:sldMk cId="1708464939" sldId="317"/>
            <ac:spMk id="157" creationId="{00000000-0000-0000-0000-000000000000}"/>
          </ac:spMkLst>
        </pc:spChg>
        <pc:spChg chg="mod">
          <ac:chgData name="Northuis, Mikki" userId="ffdb2754-938f-4123-b57a-f5bf2861f940" providerId="ADAL" clId="{7ADE5DCB-934A-4B39-8360-6442681FEE67}" dt="2022-09-30T19:15:43.793" v="5" actId="2711"/>
          <ac:spMkLst>
            <pc:docMk/>
            <pc:sldMk cId="1708464939" sldId="317"/>
            <ac:spMk id="184" creationId="{00000000-0000-0000-0000-000000000000}"/>
          </ac:spMkLst>
        </pc:spChg>
        <pc:cxnChg chg="mod">
          <ac:chgData name="Northuis, Mikki" userId="ffdb2754-938f-4123-b57a-f5bf2861f940" providerId="ADAL" clId="{7ADE5DCB-934A-4B39-8360-6442681FEE67}" dt="2022-09-30T19:15:21.155" v="1" actId="404"/>
          <ac:cxnSpMkLst>
            <pc:docMk/>
            <pc:sldMk cId="1708464939" sldId="317"/>
            <ac:cxnSpMk id="38" creationId="{31BD0F6D-005F-483B-B26C-CA6EBAF3A69D}"/>
          </ac:cxnSpMkLst>
        </pc:cxnChg>
        <pc:cxnChg chg="mod">
          <ac:chgData name="Northuis, Mikki" userId="ffdb2754-938f-4123-b57a-f5bf2861f940" providerId="ADAL" clId="{7ADE5DCB-934A-4B39-8360-6442681FEE67}" dt="2022-09-30T19:15:21.155" v="1" actId="404"/>
          <ac:cxnSpMkLst>
            <pc:docMk/>
            <pc:sldMk cId="1708464939" sldId="317"/>
            <ac:cxnSpMk id="41" creationId="{C1E1B213-1030-4F9E-B1A8-CD06D433EF99}"/>
          </ac:cxnSpMkLst>
        </pc:cxnChg>
        <pc:cxnChg chg="mod">
          <ac:chgData name="Northuis, Mikki" userId="ffdb2754-938f-4123-b57a-f5bf2861f940" providerId="ADAL" clId="{7ADE5DCB-934A-4B39-8360-6442681FEE67}" dt="2022-09-30T19:15:21.155" v="1" actId="404"/>
          <ac:cxnSpMkLst>
            <pc:docMk/>
            <pc:sldMk cId="1708464939" sldId="317"/>
            <ac:cxnSpMk id="46" creationId="{A8F97A56-85D3-474F-BC04-B91E1B9F4309}"/>
          </ac:cxnSpMkLst>
        </pc:cxnChg>
        <pc:cxnChg chg="mod">
          <ac:chgData name="Northuis, Mikki" userId="ffdb2754-938f-4123-b57a-f5bf2861f940" providerId="ADAL" clId="{7ADE5DCB-934A-4B39-8360-6442681FEE67}" dt="2022-09-30T19:15:21.155" v="1" actId="404"/>
          <ac:cxnSpMkLst>
            <pc:docMk/>
            <pc:sldMk cId="1708464939" sldId="317"/>
            <ac:cxnSpMk id="183" creationId="{00000000-0000-0000-0000-000000000000}"/>
          </ac:cxnSpMkLst>
        </pc:cxnChg>
        <pc:cxnChg chg="mod">
          <ac:chgData name="Northuis, Mikki" userId="ffdb2754-938f-4123-b57a-f5bf2861f940" providerId="ADAL" clId="{7ADE5DCB-934A-4B39-8360-6442681FEE67}" dt="2022-09-30T19:15:21.155" v="1" actId="404"/>
          <ac:cxnSpMkLst>
            <pc:docMk/>
            <pc:sldMk cId="1708464939" sldId="317"/>
            <ac:cxnSpMk id="185" creationId="{00000000-0000-0000-0000-000000000000}"/>
          </ac:cxnSpMkLst>
        </pc:cxnChg>
      </pc:sldChg>
      <pc:sldChg chg="del">
        <pc:chgData name="Northuis, Mikki" userId="ffdb2754-938f-4123-b57a-f5bf2861f940" providerId="ADAL" clId="{7ADE5DCB-934A-4B39-8360-6442681FEE67}" dt="2022-09-30T20:01:43.951" v="2535" actId="47"/>
        <pc:sldMkLst>
          <pc:docMk/>
          <pc:sldMk cId="148411776" sldId="318"/>
        </pc:sldMkLst>
      </pc:sldChg>
      <pc:sldChg chg="del">
        <pc:chgData name="Northuis, Mikki" userId="ffdb2754-938f-4123-b57a-f5bf2861f940" providerId="ADAL" clId="{7ADE5DCB-934A-4B39-8360-6442681FEE67}" dt="2022-09-30T20:01:44.583" v="2536" actId="47"/>
        <pc:sldMkLst>
          <pc:docMk/>
          <pc:sldMk cId="3000349912" sldId="319"/>
        </pc:sldMkLst>
      </pc:sldChg>
      <pc:sldChg chg="del">
        <pc:chgData name="Northuis, Mikki" userId="ffdb2754-938f-4123-b57a-f5bf2861f940" providerId="ADAL" clId="{7ADE5DCB-934A-4B39-8360-6442681FEE67}" dt="2022-09-30T20:01:45.828" v="2538" actId="47"/>
        <pc:sldMkLst>
          <pc:docMk/>
          <pc:sldMk cId="2008236437" sldId="325"/>
        </pc:sldMkLst>
      </pc:sldChg>
      <pc:sldChg chg="addSp delSp modSp mod">
        <pc:chgData name="Northuis, Mikki" userId="ffdb2754-938f-4123-b57a-f5bf2861f940" providerId="ADAL" clId="{7ADE5DCB-934A-4B39-8360-6442681FEE67}" dt="2022-10-07T17:31:20.465" v="47945" actId="20577"/>
        <pc:sldMkLst>
          <pc:docMk/>
          <pc:sldMk cId="2281274816" sldId="326"/>
        </pc:sldMkLst>
        <pc:spChg chg="mod">
          <ac:chgData name="Northuis, Mikki" userId="ffdb2754-938f-4123-b57a-f5bf2861f940" providerId="ADAL" clId="{7ADE5DCB-934A-4B39-8360-6442681FEE67}" dt="2022-10-07T17:31:20.465" v="47945" actId="20577"/>
          <ac:spMkLst>
            <pc:docMk/>
            <pc:sldMk cId="2281274816" sldId="326"/>
            <ac:spMk id="2" creationId="{9907FA95-6A09-5F49-7DE1-2B5DDA70D763}"/>
          </ac:spMkLst>
        </pc:spChg>
        <pc:spChg chg="mod">
          <ac:chgData name="Northuis, Mikki" userId="ffdb2754-938f-4123-b57a-f5bf2861f940" providerId="ADAL" clId="{7ADE5DCB-934A-4B39-8360-6442681FEE67}" dt="2022-10-04T23:55:44.210" v="38421" actId="1076"/>
          <ac:spMkLst>
            <pc:docMk/>
            <pc:sldMk cId="2281274816" sldId="326"/>
            <ac:spMk id="5" creationId="{1A7AA32D-6A13-49CD-8E1E-EA32E2A8DB4E}"/>
          </ac:spMkLst>
        </pc:spChg>
        <pc:spChg chg="mod">
          <ac:chgData name="Northuis, Mikki" userId="ffdb2754-938f-4123-b57a-f5bf2861f940" providerId="ADAL" clId="{7ADE5DCB-934A-4B39-8360-6442681FEE67}" dt="2022-10-04T23:55:49.260" v="38433" actId="1037"/>
          <ac:spMkLst>
            <pc:docMk/>
            <pc:sldMk cId="2281274816" sldId="326"/>
            <ac:spMk id="6" creationId="{63577963-39B2-47EF-B456-D92EDBB11E9C}"/>
          </ac:spMkLst>
        </pc:spChg>
        <pc:spChg chg="mod">
          <ac:chgData name="Northuis, Mikki" userId="ffdb2754-938f-4123-b57a-f5bf2861f940" providerId="ADAL" clId="{7ADE5DCB-934A-4B39-8360-6442681FEE67}" dt="2022-10-04T23:55:44.210" v="38421" actId="1076"/>
          <ac:spMkLst>
            <pc:docMk/>
            <pc:sldMk cId="2281274816" sldId="326"/>
            <ac:spMk id="7" creationId="{6E514DF1-3E1D-44A1-84B2-B8167554D2B8}"/>
          </ac:spMkLst>
        </pc:spChg>
        <pc:spChg chg="del">
          <ac:chgData name="Northuis, Mikki" userId="ffdb2754-938f-4123-b57a-f5bf2861f940" providerId="ADAL" clId="{7ADE5DCB-934A-4B39-8360-6442681FEE67}" dt="2022-10-04T23:47:17.427" v="38293" actId="478"/>
          <ac:spMkLst>
            <pc:docMk/>
            <pc:sldMk cId="2281274816" sldId="326"/>
            <ac:spMk id="20" creationId="{78BB735B-8EF3-449D-9591-121A411B6AC9}"/>
          </ac:spMkLst>
        </pc:spChg>
        <pc:spChg chg="mod">
          <ac:chgData name="Northuis, Mikki" userId="ffdb2754-938f-4123-b57a-f5bf2861f940" providerId="ADAL" clId="{7ADE5DCB-934A-4B39-8360-6442681FEE67}" dt="2022-10-04T23:55:44.210" v="38421" actId="1076"/>
          <ac:spMkLst>
            <pc:docMk/>
            <pc:sldMk cId="2281274816" sldId="326"/>
            <ac:spMk id="21" creationId="{882F3006-A0C1-4EBD-A103-925C1E8F4EBC}"/>
          </ac:spMkLst>
        </pc:spChg>
        <pc:spChg chg="mod">
          <ac:chgData name="Northuis, Mikki" userId="ffdb2754-938f-4123-b57a-f5bf2861f940" providerId="ADAL" clId="{7ADE5DCB-934A-4B39-8360-6442681FEE67}" dt="2022-10-04T23:55:44.210" v="38421" actId="1076"/>
          <ac:spMkLst>
            <pc:docMk/>
            <pc:sldMk cId="2281274816" sldId="326"/>
            <ac:spMk id="23" creationId="{DB8EA832-0B46-4D51-87FA-4FD0D580BFF6}"/>
          </ac:spMkLst>
        </pc:spChg>
        <pc:spChg chg="mod">
          <ac:chgData name="Northuis, Mikki" userId="ffdb2754-938f-4123-b57a-f5bf2861f940" providerId="ADAL" clId="{7ADE5DCB-934A-4B39-8360-6442681FEE67}" dt="2022-10-04T23:55:44.210" v="38421" actId="1076"/>
          <ac:spMkLst>
            <pc:docMk/>
            <pc:sldMk cId="2281274816" sldId="326"/>
            <ac:spMk id="24" creationId="{CFE74A4F-23BA-483B-A060-5D88739A842F}"/>
          </ac:spMkLst>
        </pc:spChg>
        <pc:spChg chg="mod">
          <ac:chgData name="Northuis, Mikki" userId="ffdb2754-938f-4123-b57a-f5bf2861f940" providerId="ADAL" clId="{7ADE5DCB-934A-4B39-8360-6442681FEE67}" dt="2022-10-04T23:55:44.210" v="38421" actId="1076"/>
          <ac:spMkLst>
            <pc:docMk/>
            <pc:sldMk cId="2281274816" sldId="326"/>
            <ac:spMk id="25" creationId="{9BC90ABF-E5FD-4A13-93ED-7C2C5FDFA5E3}"/>
          </ac:spMkLst>
        </pc:spChg>
        <pc:spChg chg="mod">
          <ac:chgData name="Northuis, Mikki" userId="ffdb2754-938f-4123-b57a-f5bf2861f940" providerId="ADAL" clId="{7ADE5DCB-934A-4B39-8360-6442681FEE67}" dt="2022-10-04T23:55:44.210" v="38421" actId="1076"/>
          <ac:spMkLst>
            <pc:docMk/>
            <pc:sldMk cId="2281274816" sldId="326"/>
            <ac:spMk id="26" creationId="{D209CE0E-74F6-4E28-B63B-6080D731A7E1}"/>
          </ac:spMkLst>
        </pc:spChg>
        <pc:spChg chg="add mod">
          <ac:chgData name="Northuis, Mikki" userId="ffdb2754-938f-4123-b57a-f5bf2861f940" providerId="ADAL" clId="{7ADE5DCB-934A-4B39-8360-6442681FEE67}" dt="2022-10-04T23:55:44.210" v="38421" actId="1076"/>
          <ac:spMkLst>
            <pc:docMk/>
            <pc:sldMk cId="2281274816" sldId="326"/>
            <ac:spMk id="27" creationId="{CEA55389-9FA1-46DF-B153-16644A42432D}"/>
          </ac:spMkLst>
        </pc:spChg>
        <pc:spChg chg="mod">
          <ac:chgData name="Northuis, Mikki" userId="ffdb2754-938f-4123-b57a-f5bf2861f940" providerId="ADAL" clId="{7ADE5DCB-934A-4B39-8360-6442681FEE67}" dt="2022-10-04T23:55:44.210" v="38421" actId="1076"/>
          <ac:spMkLst>
            <pc:docMk/>
            <pc:sldMk cId="2281274816" sldId="326"/>
            <ac:spMk id="28" creationId="{22C1CA9F-EED9-436C-B60C-765A54445C85}"/>
          </ac:spMkLst>
        </pc:spChg>
        <pc:spChg chg="mod">
          <ac:chgData name="Northuis, Mikki" userId="ffdb2754-938f-4123-b57a-f5bf2861f940" providerId="ADAL" clId="{7ADE5DCB-934A-4B39-8360-6442681FEE67}" dt="2022-10-04T23:55:44.210" v="38421" actId="1076"/>
          <ac:spMkLst>
            <pc:docMk/>
            <pc:sldMk cId="2281274816" sldId="326"/>
            <ac:spMk id="29" creationId="{02732E9C-00C9-4FE7-BFC4-EC571DB3C5DC}"/>
          </ac:spMkLst>
        </pc:spChg>
        <pc:spChg chg="mod">
          <ac:chgData name="Northuis, Mikki" userId="ffdb2754-938f-4123-b57a-f5bf2861f940" providerId="ADAL" clId="{7ADE5DCB-934A-4B39-8360-6442681FEE67}" dt="2022-10-04T23:55:44.210" v="38421" actId="1076"/>
          <ac:spMkLst>
            <pc:docMk/>
            <pc:sldMk cId="2281274816" sldId="326"/>
            <ac:spMk id="30" creationId="{0D27DEE3-8594-421C-A615-B824B22BA54B}"/>
          </ac:spMkLst>
        </pc:spChg>
        <pc:spChg chg="mod">
          <ac:chgData name="Northuis, Mikki" userId="ffdb2754-938f-4123-b57a-f5bf2861f940" providerId="ADAL" clId="{7ADE5DCB-934A-4B39-8360-6442681FEE67}" dt="2022-10-04T23:55:44.210" v="38421" actId="1076"/>
          <ac:spMkLst>
            <pc:docMk/>
            <pc:sldMk cId="2281274816" sldId="326"/>
            <ac:spMk id="31" creationId="{782442DD-16F3-4CE7-A6C8-0BC05798BB05}"/>
          </ac:spMkLst>
        </pc:spChg>
        <pc:spChg chg="del">
          <ac:chgData name="Northuis, Mikki" userId="ffdb2754-938f-4123-b57a-f5bf2861f940" providerId="ADAL" clId="{7ADE5DCB-934A-4B39-8360-6442681FEE67}" dt="2022-10-04T23:50:41.601" v="38366" actId="478"/>
          <ac:spMkLst>
            <pc:docMk/>
            <pc:sldMk cId="2281274816" sldId="326"/>
            <ac:spMk id="32" creationId="{68217982-A95F-44C1-A240-0AC47741297E}"/>
          </ac:spMkLst>
        </pc:spChg>
        <pc:spChg chg="mod">
          <ac:chgData name="Northuis, Mikki" userId="ffdb2754-938f-4123-b57a-f5bf2861f940" providerId="ADAL" clId="{7ADE5DCB-934A-4B39-8360-6442681FEE67}" dt="2022-10-04T23:55:44.210" v="38421" actId="1076"/>
          <ac:spMkLst>
            <pc:docMk/>
            <pc:sldMk cId="2281274816" sldId="326"/>
            <ac:spMk id="33" creationId="{523450CF-AC5D-4C07-880C-993BE1EFEA15}"/>
          </ac:spMkLst>
        </pc:spChg>
        <pc:spChg chg="mod">
          <ac:chgData name="Northuis, Mikki" userId="ffdb2754-938f-4123-b57a-f5bf2861f940" providerId="ADAL" clId="{7ADE5DCB-934A-4B39-8360-6442681FEE67}" dt="2022-10-04T23:55:44.210" v="38421" actId="1076"/>
          <ac:spMkLst>
            <pc:docMk/>
            <pc:sldMk cId="2281274816" sldId="326"/>
            <ac:spMk id="34" creationId="{D407C1E4-127D-4CA5-8BA0-D558C2D6720A}"/>
          </ac:spMkLst>
        </pc:spChg>
        <pc:spChg chg="del">
          <ac:chgData name="Northuis, Mikki" userId="ffdb2754-938f-4123-b57a-f5bf2861f940" providerId="ADAL" clId="{7ADE5DCB-934A-4B39-8360-6442681FEE67}" dt="2022-10-04T23:46:26.272" v="38283" actId="478"/>
          <ac:spMkLst>
            <pc:docMk/>
            <pc:sldMk cId="2281274816" sldId="326"/>
            <ac:spMk id="35" creationId="{3F806F6E-0590-45CC-89B9-1685B725C6EF}"/>
          </ac:spMkLst>
        </pc:spChg>
        <pc:spChg chg="mod">
          <ac:chgData name="Northuis, Mikki" userId="ffdb2754-938f-4123-b57a-f5bf2861f940" providerId="ADAL" clId="{7ADE5DCB-934A-4B39-8360-6442681FEE67}" dt="2022-10-04T23:55:44.210" v="38421" actId="1076"/>
          <ac:spMkLst>
            <pc:docMk/>
            <pc:sldMk cId="2281274816" sldId="326"/>
            <ac:spMk id="36" creationId="{A836D207-3490-4738-A5A4-E69C4F915EBF}"/>
          </ac:spMkLst>
        </pc:spChg>
        <pc:spChg chg="add mod">
          <ac:chgData name="Northuis, Mikki" userId="ffdb2754-938f-4123-b57a-f5bf2861f940" providerId="ADAL" clId="{7ADE5DCB-934A-4B39-8360-6442681FEE67}" dt="2022-10-04T23:55:44.210" v="38421" actId="1076"/>
          <ac:spMkLst>
            <pc:docMk/>
            <pc:sldMk cId="2281274816" sldId="326"/>
            <ac:spMk id="37" creationId="{7742F369-3999-4096-B397-43354393FE9A}"/>
          </ac:spMkLst>
        </pc:spChg>
        <pc:graphicFrameChg chg="add del mod modGraphic">
          <ac:chgData name="Northuis, Mikki" userId="ffdb2754-938f-4123-b57a-f5bf2861f940" providerId="ADAL" clId="{7ADE5DCB-934A-4B39-8360-6442681FEE67}" dt="2022-10-04T23:46:03.660" v="38256" actId="478"/>
          <ac:graphicFrameMkLst>
            <pc:docMk/>
            <pc:sldMk cId="2281274816" sldId="326"/>
            <ac:graphicFrameMk id="3" creationId="{A1754224-6642-4EDB-9F19-D5FE573F51E5}"/>
          </ac:graphicFrameMkLst>
        </pc:graphicFrameChg>
        <pc:graphicFrameChg chg="mod modGraphic">
          <ac:chgData name="Northuis, Mikki" userId="ffdb2754-938f-4123-b57a-f5bf2861f940" providerId="ADAL" clId="{7ADE5DCB-934A-4B39-8360-6442681FEE67}" dt="2022-10-04T23:55:44.210" v="38421" actId="1076"/>
          <ac:graphicFrameMkLst>
            <pc:docMk/>
            <pc:sldMk cId="2281274816" sldId="326"/>
            <ac:graphicFrameMk id="19" creationId="{1F8A7E5C-4099-4D17-806C-F469CA877963}"/>
          </ac:graphicFrameMkLst>
        </pc:graphicFrameChg>
        <pc:graphicFrameChg chg="add del mod">
          <ac:chgData name="Northuis, Mikki" userId="ffdb2754-938f-4123-b57a-f5bf2861f940" providerId="ADAL" clId="{7ADE5DCB-934A-4B39-8360-6442681FEE67}" dt="2022-10-04T23:53:28.795" v="38400" actId="478"/>
          <ac:graphicFrameMkLst>
            <pc:docMk/>
            <pc:sldMk cId="2281274816" sldId="326"/>
            <ac:graphicFrameMk id="38" creationId="{7060ED01-1F22-422F-8F1F-92E73DBB24B8}"/>
          </ac:graphicFrameMkLst>
        </pc:graphicFrameChg>
      </pc:sldChg>
      <pc:sldChg chg="ord">
        <pc:chgData name="Northuis, Mikki" userId="ffdb2754-938f-4123-b57a-f5bf2861f940" providerId="ADAL" clId="{7ADE5DCB-934A-4B39-8360-6442681FEE67}" dt="2022-10-16T21:11:40.365" v="75244"/>
        <pc:sldMkLst>
          <pc:docMk/>
          <pc:sldMk cId="3324671150" sldId="327"/>
        </pc:sldMkLst>
      </pc:sldChg>
      <pc:sldChg chg="del">
        <pc:chgData name="Northuis, Mikki" userId="ffdb2754-938f-4123-b57a-f5bf2861f940" providerId="ADAL" clId="{7ADE5DCB-934A-4B39-8360-6442681FEE67}" dt="2022-09-30T20:01:47.255" v="2540" actId="47"/>
        <pc:sldMkLst>
          <pc:docMk/>
          <pc:sldMk cId="973569058" sldId="328"/>
        </pc:sldMkLst>
      </pc:sldChg>
      <pc:sldChg chg="addSp delSp modSp mod">
        <pc:chgData name="Northuis, Mikki" userId="ffdb2754-938f-4123-b57a-f5bf2861f940" providerId="ADAL" clId="{7ADE5DCB-934A-4B39-8360-6442681FEE67}" dt="2022-10-16T21:05:22.735" v="75084" actId="20577"/>
        <pc:sldMkLst>
          <pc:docMk/>
          <pc:sldMk cId="2722864094" sldId="670"/>
        </pc:sldMkLst>
        <pc:spChg chg="mod">
          <ac:chgData name="Northuis, Mikki" userId="ffdb2754-938f-4123-b57a-f5bf2861f940" providerId="ADAL" clId="{7ADE5DCB-934A-4B39-8360-6442681FEE67}" dt="2022-10-16T21:05:08.207" v="75080" actId="20577"/>
          <ac:spMkLst>
            <pc:docMk/>
            <pc:sldMk cId="2722864094" sldId="670"/>
            <ac:spMk id="2" creationId="{C6DA4276-29F7-4298-85F0-D956D77B16F7}"/>
          </ac:spMkLst>
        </pc:spChg>
        <pc:spChg chg="mod">
          <ac:chgData name="Northuis, Mikki" userId="ffdb2754-938f-4123-b57a-f5bf2861f940" providerId="ADAL" clId="{7ADE5DCB-934A-4B39-8360-6442681FEE67}" dt="2022-10-16T21:05:22.735" v="75084" actId="20577"/>
          <ac:spMkLst>
            <pc:docMk/>
            <pc:sldMk cId="2722864094" sldId="670"/>
            <ac:spMk id="3" creationId="{6D106816-C2E5-4523-8246-66810EED7053}"/>
          </ac:spMkLst>
        </pc:spChg>
        <pc:spChg chg="add del">
          <ac:chgData name="Northuis, Mikki" userId="ffdb2754-938f-4123-b57a-f5bf2861f940" providerId="ADAL" clId="{7ADE5DCB-934A-4B39-8360-6442681FEE67}" dt="2022-09-30T20:02:14.252" v="2543" actId="22"/>
          <ac:spMkLst>
            <pc:docMk/>
            <pc:sldMk cId="2722864094" sldId="670"/>
            <ac:spMk id="7" creationId="{04F69BB7-4BAD-48F0-A0AF-9D2374778751}"/>
          </ac:spMkLst>
        </pc:spChg>
      </pc:sldChg>
      <pc:sldChg chg="modSp mod">
        <pc:chgData name="Northuis, Mikki" userId="ffdb2754-938f-4123-b57a-f5bf2861f940" providerId="ADAL" clId="{7ADE5DCB-934A-4B39-8360-6442681FEE67}" dt="2022-10-17T16:09:41.555" v="75710" actId="108"/>
        <pc:sldMkLst>
          <pc:docMk/>
          <pc:sldMk cId="3807393928" sldId="2147309459"/>
        </pc:sldMkLst>
        <pc:spChg chg="mod">
          <ac:chgData name="Northuis, Mikki" userId="ffdb2754-938f-4123-b57a-f5bf2861f940" providerId="ADAL" clId="{7ADE5DCB-934A-4B39-8360-6442681FEE67}" dt="2022-09-30T19:16:16.002" v="7" actId="2711"/>
          <ac:spMkLst>
            <pc:docMk/>
            <pc:sldMk cId="3807393928" sldId="2147309459"/>
            <ac:spMk id="190" creationId="{00000000-0000-0000-0000-000000000000}"/>
          </ac:spMkLst>
        </pc:spChg>
        <pc:spChg chg="mod">
          <ac:chgData name="Northuis, Mikki" userId="ffdb2754-938f-4123-b57a-f5bf2861f940" providerId="ADAL" clId="{7ADE5DCB-934A-4B39-8360-6442681FEE67}" dt="2022-10-17T16:09:41.555" v="75710" actId="108"/>
          <ac:spMkLst>
            <pc:docMk/>
            <pc:sldMk cId="3807393928" sldId="2147309459"/>
            <ac:spMk id="193" creationId="{00000000-0000-0000-0000-000000000000}"/>
          </ac:spMkLst>
        </pc:spChg>
        <pc:spChg chg="mod">
          <ac:chgData name="Northuis, Mikki" userId="ffdb2754-938f-4123-b57a-f5bf2861f940" providerId="ADAL" clId="{7ADE5DCB-934A-4B39-8360-6442681FEE67}" dt="2022-10-17T16:09:20.348" v="75709" actId="108"/>
          <ac:spMkLst>
            <pc:docMk/>
            <pc:sldMk cId="3807393928" sldId="2147309459"/>
            <ac:spMk id="194" creationId="{00000000-0000-0000-0000-000000000000}"/>
          </ac:spMkLst>
        </pc:spChg>
        <pc:spChg chg="mod">
          <ac:chgData name="Northuis, Mikki" userId="ffdb2754-938f-4123-b57a-f5bf2861f940" providerId="ADAL" clId="{7ADE5DCB-934A-4B39-8360-6442681FEE67}" dt="2022-10-17T16:04:32.052" v="75708" actId="108"/>
          <ac:spMkLst>
            <pc:docMk/>
            <pc:sldMk cId="3807393928" sldId="2147309459"/>
            <ac:spMk id="201" creationId="{00000000-0000-0000-0000-000000000000}"/>
          </ac:spMkLst>
        </pc:spChg>
        <pc:spChg chg="mod">
          <ac:chgData name="Northuis, Mikki" userId="ffdb2754-938f-4123-b57a-f5bf2861f940" providerId="ADAL" clId="{7ADE5DCB-934A-4B39-8360-6442681FEE67}" dt="2022-09-30T19:16:34.429" v="10" actId="207"/>
          <ac:spMkLst>
            <pc:docMk/>
            <pc:sldMk cId="3807393928" sldId="2147309459"/>
            <ac:spMk id="218" creationId="{00000000-0000-0000-0000-000000000000}"/>
          </ac:spMkLst>
        </pc:spChg>
        <pc:spChg chg="mod">
          <ac:chgData name="Northuis, Mikki" userId="ffdb2754-938f-4123-b57a-f5bf2861f940" providerId="ADAL" clId="{7ADE5DCB-934A-4B39-8360-6442681FEE67}" dt="2022-09-30T19:16:34.429" v="10" actId="207"/>
          <ac:spMkLst>
            <pc:docMk/>
            <pc:sldMk cId="3807393928" sldId="2147309459"/>
            <ac:spMk id="219" creationId="{00000000-0000-0000-0000-000000000000}"/>
          </ac:spMkLst>
        </pc:spChg>
      </pc:sldChg>
      <pc:sldChg chg="addSp delSp modSp mod">
        <pc:chgData name="Northuis, Mikki" userId="ffdb2754-938f-4123-b57a-f5bf2861f940" providerId="ADAL" clId="{7ADE5DCB-934A-4B39-8360-6442681FEE67}" dt="2022-10-15T18:02:13.492" v="55155" actId="6549"/>
        <pc:sldMkLst>
          <pc:docMk/>
          <pc:sldMk cId="3035099109" sldId="2147309460"/>
        </pc:sldMkLst>
        <pc:spChg chg="mod">
          <ac:chgData name="Northuis, Mikki" userId="ffdb2754-938f-4123-b57a-f5bf2861f940" providerId="ADAL" clId="{7ADE5DCB-934A-4B39-8360-6442681FEE67}" dt="2022-09-30T19:23:27.731" v="914" actId="1076"/>
          <ac:spMkLst>
            <pc:docMk/>
            <pc:sldMk cId="3035099109" sldId="2147309460"/>
            <ac:spMk id="2" creationId="{873E18CC-EFEF-2A92-CAFA-80526B39D6CD}"/>
          </ac:spMkLst>
        </pc:spChg>
        <pc:spChg chg="del mod">
          <ac:chgData name="Northuis, Mikki" userId="ffdb2754-938f-4123-b57a-f5bf2861f940" providerId="ADAL" clId="{7ADE5DCB-934A-4B39-8360-6442681FEE67}" dt="2022-09-30T19:30:08.114" v="1223" actId="478"/>
          <ac:spMkLst>
            <pc:docMk/>
            <pc:sldMk cId="3035099109" sldId="2147309460"/>
            <ac:spMk id="3" creationId="{26C8969F-BF75-D9A9-2548-49F71CB8E277}"/>
          </ac:spMkLst>
        </pc:spChg>
        <pc:spChg chg="add del mod">
          <ac:chgData name="Northuis, Mikki" userId="ffdb2754-938f-4123-b57a-f5bf2861f940" providerId="ADAL" clId="{7ADE5DCB-934A-4B39-8360-6442681FEE67}" dt="2022-09-30T19:30:12.691" v="1224" actId="478"/>
          <ac:spMkLst>
            <pc:docMk/>
            <pc:sldMk cId="3035099109" sldId="2147309460"/>
            <ac:spMk id="7" creationId="{ED404BA3-C09D-407D-A882-8FA199F30758}"/>
          </ac:spMkLst>
        </pc:spChg>
        <pc:spChg chg="add del mod">
          <ac:chgData name="Northuis, Mikki" userId="ffdb2754-938f-4123-b57a-f5bf2861f940" providerId="ADAL" clId="{7ADE5DCB-934A-4B39-8360-6442681FEE67}" dt="2022-09-30T19:33:16.980" v="1269" actId="478"/>
          <ac:spMkLst>
            <pc:docMk/>
            <pc:sldMk cId="3035099109" sldId="2147309460"/>
            <ac:spMk id="8" creationId="{360EEB72-90F2-466D-8EFE-9FE656D299DE}"/>
          </ac:spMkLst>
        </pc:spChg>
        <pc:spChg chg="add del mod">
          <ac:chgData name="Northuis, Mikki" userId="ffdb2754-938f-4123-b57a-f5bf2861f940" providerId="ADAL" clId="{7ADE5DCB-934A-4B39-8360-6442681FEE67}" dt="2022-09-30T19:33:24.566" v="1270" actId="478"/>
          <ac:spMkLst>
            <pc:docMk/>
            <pc:sldMk cId="3035099109" sldId="2147309460"/>
            <ac:spMk id="10" creationId="{3EB367C6-0AAC-4F4C-B1C6-C135461F3EFE}"/>
          </ac:spMkLst>
        </pc:spChg>
        <pc:spChg chg="add mod">
          <ac:chgData name="Northuis, Mikki" userId="ffdb2754-938f-4123-b57a-f5bf2861f940" providerId="ADAL" clId="{7ADE5DCB-934A-4B39-8360-6442681FEE67}" dt="2022-10-15T18:01:53.092" v="55146" actId="20577"/>
          <ac:spMkLst>
            <pc:docMk/>
            <pc:sldMk cId="3035099109" sldId="2147309460"/>
            <ac:spMk id="11" creationId="{FC33D985-DB63-416B-B089-8F668CCFA139}"/>
          </ac:spMkLst>
        </pc:spChg>
        <pc:spChg chg="add mod">
          <ac:chgData name="Northuis, Mikki" userId="ffdb2754-938f-4123-b57a-f5bf2861f940" providerId="ADAL" clId="{7ADE5DCB-934A-4B39-8360-6442681FEE67}" dt="2022-10-15T18:02:13.492" v="55155" actId="6549"/>
          <ac:spMkLst>
            <pc:docMk/>
            <pc:sldMk cId="3035099109" sldId="2147309460"/>
            <ac:spMk id="12" creationId="{04872663-7123-47F0-BE89-458715B80D26}"/>
          </ac:spMkLst>
        </pc:spChg>
        <pc:spChg chg="add mod">
          <ac:chgData name="Northuis, Mikki" userId="ffdb2754-938f-4123-b57a-f5bf2861f940" providerId="ADAL" clId="{7ADE5DCB-934A-4B39-8360-6442681FEE67}" dt="2022-10-15T18:02:00.243" v="55149" actId="20577"/>
          <ac:spMkLst>
            <pc:docMk/>
            <pc:sldMk cId="3035099109" sldId="2147309460"/>
            <ac:spMk id="13" creationId="{919F954F-41FB-4A32-BCD7-0693B7773A3C}"/>
          </ac:spMkLst>
        </pc:spChg>
        <pc:spChg chg="add mod">
          <ac:chgData name="Northuis, Mikki" userId="ffdb2754-938f-4123-b57a-f5bf2861f940" providerId="ADAL" clId="{7ADE5DCB-934A-4B39-8360-6442681FEE67}" dt="2022-10-15T17:54:53.736" v="55144" actId="1076"/>
          <ac:spMkLst>
            <pc:docMk/>
            <pc:sldMk cId="3035099109" sldId="2147309460"/>
            <ac:spMk id="15" creationId="{ABB08CF5-11AF-47FE-89FF-5231D9796E5E}"/>
          </ac:spMkLst>
        </pc:spChg>
        <pc:spChg chg="add del mod">
          <ac:chgData name="Northuis, Mikki" userId="ffdb2754-938f-4123-b57a-f5bf2861f940" providerId="ADAL" clId="{7ADE5DCB-934A-4B39-8360-6442681FEE67}" dt="2022-09-30T19:39:06.186" v="1420" actId="478"/>
          <ac:spMkLst>
            <pc:docMk/>
            <pc:sldMk cId="3035099109" sldId="2147309460"/>
            <ac:spMk id="17" creationId="{FE3C97FC-4233-4ED5-BF25-34125F7438A3}"/>
          </ac:spMkLst>
        </pc:spChg>
        <pc:graphicFrameChg chg="add del mod modGraphic">
          <ac:chgData name="Northuis, Mikki" userId="ffdb2754-938f-4123-b57a-f5bf2861f940" providerId="ADAL" clId="{7ADE5DCB-934A-4B39-8360-6442681FEE67}" dt="2022-09-30T19:33:42.413" v="1280" actId="478"/>
          <ac:graphicFrameMkLst>
            <pc:docMk/>
            <pc:sldMk cId="3035099109" sldId="2147309460"/>
            <ac:graphicFrameMk id="4" creationId="{40AB831A-0D60-41C9-8DEC-21436CB1E445}"/>
          </ac:graphicFrameMkLst>
        </pc:graphicFrameChg>
        <pc:picChg chg="del">
          <ac:chgData name="Northuis, Mikki" userId="ffdb2754-938f-4123-b57a-f5bf2861f940" providerId="ADAL" clId="{7ADE5DCB-934A-4B39-8360-6442681FEE67}" dt="2022-09-30T19:27:26.634" v="1053" actId="478"/>
          <ac:picMkLst>
            <pc:docMk/>
            <pc:sldMk cId="3035099109" sldId="2147309460"/>
            <ac:picMk id="5" creationId="{3A3BB842-6F99-4B13-B5E3-63830BA460A0}"/>
          </ac:picMkLst>
        </pc:picChg>
      </pc:sldChg>
      <pc:sldChg chg="modSp mod">
        <pc:chgData name="Northuis, Mikki" userId="ffdb2754-938f-4123-b57a-f5bf2861f940" providerId="ADAL" clId="{7ADE5DCB-934A-4B39-8360-6442681FEE67}" dt="2022-10-15T18:03:29.981" v="55179" actId="27636"/>
        <pc:sldMkLst>
          <pc:docMk/>
          <pc:sldMk cId="1625213771" sldId="2147309461"/>
        </pc:sldMkLst>
        <pc:spChg chg="mod">
          <ac:chgData name="Northuis, Mikki" userId="ffdb2754-938f-4123-b57a-f5bf2861f940" providerId="ADAL" clId="{7ADE5DCB-934A-4B39-8360-6442681FEE67}" dt="2022-09-30T19:44:09.521" v="1668" actId="1076"/>
          <ac:spMkLst>
            <pc:docMk/>
            <pc:sldMk cId="1625213771" sldId="2147309461"/>
            <ac:spMk id="2" creationId="{9907FA95-6A09-5F49-7DE1-2B5DDA70D763}"/>
          </ac:spMkLst>
        </pc:spChg>
        <pc:spChg chg="mod">
          <ac:chgData name="Northuis, Mikki" userId="ffdb2754-938f-4123-b57a-f5bf2861f940" providerId="ADAL" clId="{7ADE5DCB-934A-4B39-8360-6442681FEE67}" dt="2022-09-30T19:48:59.164" v="2287" actId="1076"/>
          <ac:spMkLst>
            <pc:docMk/>
            <pc:sldMk cId="1625213771" sldId="2147309461"/>
            <ac:spMk id="3" creationId="{802F6C04-967A-BE72-FC40-2A237E589678}"/>
          </ac:spMkLst>
        </pc:spChg>
        <pc:spChg chg="mod">
          <ac:chgData name="Northuis, Mikki" userId="ffdb2754-938f-4123-b57a-f5bf2861f940" providerId="ADAL" clId="{7ADE5DCB-934A-4B39-8360-6442681FEE67}" dt="2022-09-30T19:48:59.164" v="2287" actId="1076"/>
          <ac:spMkLst>
            <pc:docMk/>
            <pc:sldMk cId="1625213771" sldId="2147309461"/>
            <ac:spMk id="5" creationId="{A65E0BC7-AA1A-5595-AEBD-753F3BEC5F83}"/>
          </ac:spMkLst>
        </pc:spChg>
        <pc:spChg chg="mod">
          <ac:chgData name="Northuis, Mikki" userId="ffdb2754-938f-4123-b57a-f5bf2861f940" providerId="ADAL" clId="{7ADE5DCB-934A-4B39-8360-6442681FEE67}" dt="2022-10-15T18:03:29.981" v="55179" actId="27636"/>
          <ac:spMkLst>
            <pc:docMk/>
            <pc:sldMk cId="1625213771" sldId="2147309461"/>
            <ac:spMk id="8" creationId="{F81EC6E1-7139-87C3-9D84-2F4B85A68AA2}"/>
          </ac:spMkLst>
        </pc:spChg>
      </pc:sldChg>
      <pc:sldChg chg="delSp mod">
        <pc:chgData name="Northuis, Mikki" userId="ffdb2754-938f-4123-b57a-f5bf2861f940" providerId="ADAL" clId="{7ADE5DCB-934A-4B39-8360-6442681FEE67}" dt="2022-09-30T20:08:25.310" v="2588" actId="478"/>
        <pc:sldMkLst>
          <pc:docMk/>
          <pc:sldMk cId="3371374865" sldId="2147309462"/>
        </pc:sldMkLst>
        <pc:spChg chg="del">
          <ac:chgData name="Northuis, Mikki" userId="ffdb2754-938f-4123-b57a-f5bf2861f940" providerId="ADAL" clId="{7ADE5DCB-934A-4B39-8360-6442681FEE67}" dt="2022-09-30T20:08:25.310" v="2588" actId="478"/>
          <ac:spMkLst>
            <pc:docMk/>
            <pc:sldMk cId="3371374865" sldId="2147309462"/>
            <ac:spMk id="5" creationId="{150EBDD5-2FDA-4D48-959A-EAC6C6E51F58}"/>
          </ac:spMkLst>
        </pc:spChg>
      </pc:sldChg>
      <pc:sldChg chg="del">
        <pc:chgData name="Northuis, Mikki" userId="ffdb2754-938f-4123-b57a-f5bf2861f940" providerId="ADAL" clId="{7ADE5DCB-934A-4B39-8360-6442681FEE67}" dt="2022-09-30T20:01:46.478" v="2539" actId="47"/>
        <pc:sldMkLst>
          <pc:docMk/>
          <pc:sldMk cId="1387906968" sldId="2147309463"/>
        </pc:sldMkLst>
      </pc:sldChg>
      <pc:sldChg chg="new del">
        <pc:chgData name="Northuis, Mikki" userId="ffdb2754-938f-4123-b57a-f5bf2861f940" providerId="ADAL" clId="{7ADE5DCB-934A-4B39-8360-6442681FEE67}" dt="2022-09-30T19:42:10.621" v="1454" actId="47"/>
        <pc:sldMkLst>
          <pc:docMk/>
          <pc:sldMk cId="1962841141" sldId="2147309464"/>
        </pc:sldMkLst>
      </pc:sldChg>
      <pc:sldChg chg="addSp delSp modSp new mod ord">
        <pc:chgData name="Northuis, Mikki" userId="ffdb2754-938f-4123-b57a-f5bf2861f940" providerId="ADAL" clId="{7ADE5DCB-934A-4B39-8360-6442681FEE67}" dt="2022-10-16T21:11:53.817" v="75247"/>
        <pc:sldMkLst>
          <pc:docMk/>
          <pc:sldMk cId="3804855341" sldId="2147309464"/>
        </pc:sldMkLst>
        <pc:spChg chg="del">
          <ac:chgData name="Northuis, Mikki" userId="ffdb2754-938f-4123-b57a-f5bf2861f940" providerId="ADAL" clId="{7ADE5DCB-934A-4B39-8360-6442681FEE67}" dt="2022-09-30T19:56:33.298" v="2440" actId="478"/>
          <ac:spMkLst>
            <pc:docMk/>
            <pc:sldMk cId="3804855341" sldId="2147309464"/>
            <ac:spMk id="2" creationId="{53C6075F-0A48-43E7-ADE6-0A8250B1BC4C}"/>
          </ac:spMkLst>
        </pc:spChg>
        <pc:spChg chg="del">
          <ac:chgData name="Northuis, Mikki" userId="ffdb2754-938f-4123-b57a-f5bf2861f940" providerId="ADAL" clId="{7ADE5DCB-934A-4B39-8360-6442681FEE67}" dt="2022-09-30T19:56:33.298" v="2440" actId="478"/>
          <ac:spMkLst>
            <pc:docMk/>
            <pc:sldMk cId="3804855341" sldId="2147309464"/>
            <ac:spMk id="3" creationId="{A657EE78-2551-4DD7-B004-ED72F55418FE}"/>
          </ac:spMkLst>
        </pc:spChg>
        <pc:spChg chg="del">
          <ac:chgData name="Northuis, Mikki" userId="ffdb2754-938f-4123-b57a-f5bf2861f940" providerId="ADAL" clId="{7ADE5DCB-934A-4B39-8360-6442681FEE67}" dt="2022-09-30T20:01:03.978" v="2511" actId="478"/>
          <ac:spMkLst>
            <pc:docMk/>
            <pc:sldMk cId="3804855341" sldId="2147309464"/>
            <ac:spMk id="5" creationId="{963A77C9-D6DA-4FED-A2D4-298BAEEDF0F3}"/>
          </ac:spMkLst>
        </pc:spChg>
        <pc:spChg chg="del">
          <ac:chgData name="Northuis, Mikki" userId="ffdb2754-938f-4123-b57a-f5bf2861f940" providerId="ADAL" clId="{7ADE5DCB-934A-4B39-8360-6442681FEE67}" dt="2022-09-30T19:56:33.298" v="2440" actId="478"/>
          <ac:spMkLst>
            <pc:docMk/>
            <pc:sldMk cId="3804855341" sldId="2147309464"/>
            <ac:spMk id="7" creationId="{A7F52200-D68D-40D0-A696-B57F7FF4FEE3}"/>
          </ac:spMkLst>
        </pc:spChg>
        <pc:spChg chg="add mod">
          <ac:chgData name="Northuis, Mikki" userId="ffdb2754-938f-4123-b57a-f5bf2861f940" providerId="ADAL" clId="{7ADE5DCB-934A-4B39-8360-6442681FEE67}" dt="2022-10-07T17:27:21.170" v="47763" actId="14100"/>
          <ac:spMkLst>
            <pc:docMk/>
            <pc:sldMk cId="3804855341" sldId="2147309464"/>
            <ac:spMk id="8" creationId="{24CE71C7-F520-4A3C-A5CD-60A621BF08ED}"/>
          </ac:spMkLst>
        </pc:spChg>
        <pc:spChg chg="add mod">
          <ac:chgData name="Northuis, Mikki" userId="ffdb2754-938f-4123-b57a-f5bf2861f940" providerId="ADAL" clId="{7ADE5DCB-934A-4B39-8360-6442681FEE67}" dt="2022-09-30T20:01:13.129" v="2512" actId="207"/>
          <ac:spMkLst>
            <pc:docMk/>
            <pc:sldMk cId="3804855341" sldId="2147309464"/>
            <ac:spMk id="9" creationId="{14B4E501-900E-4F11-9F94-291720A1055D}"/>
          </ac:spMkLst>
        </pc:spChg>
        <pc:spChg chg="add mod">
          <ac:chgData name="Northuis, Mikki" userId="ffdb2754-938f-4123-b57a-f5bf2861f940" providerId="ADAL" clId="{7ADE5DCB-934A-4B39-8360-6442681FEE67}" dt="2022-10-04T23:56:29.326" v="38445" actId="14100"/>
          <ac:spMkLst>
            <pc:docMk/>
            <pc:sldMk cId="3804855341" sldId="2147309464"/>
            <ac:spMk id="10" creationId="{3D7DA8DF-ACD6-4627-8ACB-107FC84365AC}"/>
          </ac:spMkLst>
        </pc:spChg>
        <pc:spChg chg="add mod">
          <ac:chgData name="Northuis, Mikki" userId="ffdb2754-938f-4123-b57a-f5bf2861f940" providerId="ADAL" clId="{7ADE5DCB-934A-4B39-8360-6442681FEE67}" dt="2022-10-04T23:56:26.147" v="38444" actId="14100"/>
          <ac:spMkLst>
            <pc:docMk/>
            <pc:sldMk cId="3804855341" sldId="2147309464"/>
            <ac:spMk id="11" creationId="{BA8ACAE0-82FD-4A92-9712-B72DC825DF77}"/>
          </ac:spMkLst>
        </pc:spChg>
      </pc:sldChg>
      <pc:sldChg chg="addSp delSp modSp new del mod ord modNotesTx">
        <pc:chgData name="Northuis, Mikki" userId="ffdb2754-938f-4123-b57a-f5bf2861f940" providerId="ADAL" clId="{7ADE5DCB-934A-4B39-8360-6442681FEE67}" dt="2022-10-03T16:19:29.858" v="22647" actId="47"/>
        <pc:sldMkLst>
          <pc:docMk/>
          <pc:sldMk cId="1202080089" sldId="2147309465"/>
        </pc:sldMkLst>
        <pc:spChg chg="mod">
          <ac:chgData name="Northuis, Mikki" userId="ffdb2754-938f-4123-b57a-f5bf2861f940" providerId="ADAL" clId="{7ADE5DCB-934A-4B39-8360-6442681FEE67}" dt="2022-10-02T20:42:09.354" v="9913" actId="20577"/>
          <ac:spMkLst>
            <pc:docMk/>
            <pc:sldMk cId="1202080089" sldId="2147309465"/>
            <ac:spMk id="2" creationId="{AE5F5441-6896-4719-B5F9-C5DB5B2E258D}"/>
          </ac:spMkLst>
        </pc:spChg>
        <pc:spChg chg="mod">
          <ac:chgData name="Northuis, Mikki" userId="ffdb2754-938f-4123-b57a-f5bf2861f940" providerId="ADAL" clId="{7ADE5DCB-934A-4B39-8360-6442681FEE67}" dt="2022-10-03T16:19:07.842" v="22645" actId="21"/>
          <ac:spMkLst>
            <pc:docMk/>
            <pc:sldMk cId="1202080089" sldId="2147309465"/>
            <ac:spMk id="3" creationId="{A0E5118C-275B-420F-8245-9AAC3F41D85D}"/>
          </ac:spMkLst>
        </pc:spChg>
        <pc:spChg chg="del">
          <ac:chgData name="Northuis, Mikki" userId="ffdb2754-938f-4123-b57a-f5bf2861f940" providerId="ADAL" clId="{7ADE5DCB-934A-4B39-8360-6442681FEE67}" dt="2022-10-02T19:34:43.020" v="8488" actId="478"/>
          <ac:spMkLst>
            <pc:docMk/>
            <pc:sldMk cId="1202080089" sldId="2147309465"/>
            <ac:spMk id="5" creationId="{2A580F39-9088-4E75-AED6-26C0EC49153F}"/>
          </ac:spMkLst>
        </pc:spChg>
        <pc:spChg chg="del">
          <ac:chgData name="Northuis, Mikki" userId="ffdb2754-938f-4123-b57a-f5bf2861f940" providerId="ADAL" clId="{7ADE5DCB-934A-4B39-8360-6442681FEE67}" dt="2022-10-02T19:44:49.996" v="8713" actId="478"/>
          <ac:spMkLst>
            <pc:docMk/>
            <pc:sldMk cId="1202080089" sldId="2147309465"/>
            <ac:spMk id="6" creationId="{4504D3B1-C9F1-4DEC-A461-5249FA065C1A}"/>
          </ac:spMkLst>
        </pc:spChg>
        <pc:spChg chg="del">
          <ac:chgData name="Northuis, Mikki" userId="ffdb2754-938f-4123-b57a-f5bf2861f940" providerId="ADAL" clId="{7ADE5DCB-934A-4B39-8360-6442681FEE67}" dt="2022-09-30T20:02:39.801" v="2549" actId="478"/>
          <ac:spMkLst>
            <pc:docMk/>
            <pc:sldMk cId="1202080089" sldId="2147309465"/>
            <ac:spMk id="7" creationId="{DD25A5CD-9A9E-4D4D-8F1D-03C475C0B3F7}"/>
          </ac:spMkLst>
        </pc:spChg>
        <pc:spChg chg="add del mod">
          <ac:chgData name="Northuis, Mikki" userId="ffdb2754-938f-4123-b57a-f5bf2861f940" providerId="ADAL" clId="{7ADE5DCB-934A-4B39-8360-6442681FEE67}" dt="2022-10-02T19:44:49.996" v="8713" actId="478"/>
          <ac:spMkLst>
            <pc:docMk/>
            <pc:sldMk cId="1202080089" sldId="2147309465"/>
            <ac:spMk id="9" creationId="{5FABCA84-B20F-4D7D-9382-BDD21A3C2025}"/>
          </ac:spMkLst>
        </pc:spChg>
        <pc:spChg chg="add del mod">
          <ac:chgData name="Northuis, Mikki" userId="ffdb2754-938f-4123-b57a-f5bf2861f940" providerId="ADAL" clId="{7ADE5DCB-934A-4B39-8360-6442681FEE67}" dt="2022-10-02T19:44:49.996" v="8713" actId="478"/>
          <ac:spMkLst>
            <pc:docMk/>
            <pc:sldMk cId="1202080089" sldId="2147309465"/>
            <ac:spMk id="11" creationId="{F3B28025-1C2D-4B11-AD14-E593326C4753}"/>
          </ac:spMkLst>
        </pc:spChg>
        <pc:spChg chg="add del mod">
          <ac:chgData name="Northuis, Mikki" userId="ffdb2754-938f-4123-b57a-f5bf2861f940" providerId="ADAL" clId="{7ADE5DCB-934A-4B39-8360-6442681FEE67}" dt="2022-10-02T21:10:09.889" v="10040" actId="478"/>
          <ac:spMkLst>
            <pc:docMk/>
            <pc:sldMk cId="1202080089" sldId="2147309465"/>
            <ac:spMk id="13" creationId="{2FC8CADF-58B0-433D-A798-730F6C538BBA}"/>
          </ac:spMkLst>
        </pc:spChg>
        <pc:spChg chg="add del mod">
          <ac:chgData name="Northuis, Mikki" userId="ffdb2754-938f-4123-b57a-f5bf2861f940" providerId="ADAL" clId="{7ADE5DCB-934A-4B39-8360-6442681FEE67}" dt="2022-10-02T19:44:53.403" v="8714" actId="478"/>
          <ac:spMkLst>
            <pc:docMk/>
            <pc:sldMk cId="1202080089" sldId="2147309465"/>
            <ac:spMk id="14" creationId="{F18841AA-D7B4-4FFE-9780-BA1905337A07}"/>
          </ac:spMkLst>
        </pc:spChg>
        <pc:spChg chg="add del mod">
          <ac:chgData name="Northuis, Mikki" userId="ffdb2754-938f-4123-b57a-f5bf2861f940" providerId="ADAL" clId="{7ADE5DCB-934A-4B39-8360-6442681FEE67}" dt="2022-10-02T19:44:53.403" v="8714" actId="478"/>
          <ac:spMkLst>
            <pc:docMk/>
            <pc:sldMk cId="1202080089" sldId="2147309465"/>
            <ac:spMk id="15" creationId="{CCFC3DD5-DC42-4BE1-BD57-398E10C9C6A0}"/>
          </ac:spMkLst>
        </pc:spChg>
        <pc:spChg chg="add del mod">
          <ac:chgData name="Northuis, Mikki" userId="ffdb2754-938f-4123-b57a-f5bf2861f940" providerId="ADAL" clId="{7ADE5DCB-934A-4B39-8360-6442681FEE67}" dt="2022-10-02T19:20:28.438" v="8324" actId="478"/>
          <ac:spMkLst>
            <pc:docMk/>
            <pc:sldMk cId="1202080089" sldId="2147309465"/>
            <ac:spMk id="16" creationId="{289D5E6B-2E6D-49A7-A68D-4C891CB78D8B}"/>
          </ac:spMkLst>
        </pc:spChg>
        <pc:spChg chg="add del mod">
          <ac:chgData name="Northuis, Mikki" userId="ffdb2754-938f-4123-b57a-f5bf2861f940" providerId="ADAL" clId="{7ADE5DCB-934A-4B39-8360-6442681FEE67}" dt="2022-10-02T19:20:28.438" v="8324" actId="478"/>
          <ac:spMkLst>
            <pc:docMk/>
            <pc:sldMk cId="1202080089" sldId="2147309465"/>
            <ac:spMk id="17" creationId="{E26E0828-94FA-4DEB-8344-D6677F7F87C9}"/>
          </ac:spMkLst>
        </pc:spChg>
        <pc:spChg chg="add del mod">
          <ac:chgData name="Northuis, Mikki" userId="ffdb2754-938f-4123-b57a-f5bf2861f940" providerId="ADAL" clId="{7ADE5DCB-934A-4B39-8360-6442681FEE67}" dt="2022-10-02T19:20:32.277" v="8325" actId="478"/>
          <ac:spMkLst>
            <pc:docMk/>
            <pc:sldMk cId="1202080089" sldId="2147309465"/>
            <ac:spMk id="18" creationId="{C28699AB-B6D4-495D-A449-73DB05FE829C}"/>
          </ac:spMkLst>
        </pc:spChg>
        <pc:spChg chg="add del mod">
          <ac:chgData name="Northuis, Mikki" userId="ffdb2754-938f-4123-b57a-f5bf2861f940" providerId="ADAL" clId="{7ADE5DCB-934A-4B39-8360-6442681FEE67}" dt="2022-10-02T19:20:28.438" v="8324" actId="478"/>
          <ac:spMkLst>
            <pc:docMk/>
            <pc:sldMk cId="1202080089" sldId="2147309465"/>
            <ac:spMk id="19" creationId="{69ADDE3A-E904-4C01-A452-FF0DA9E0E871}"/>
          </ac:spMkLst>
        </pc:spChg>
        <pc:spChg chg="add del mod">
          <ac:chgData name="Northuis, Mikki" userId="ffdb2754-938f-4123-b57a-f5bf2861f940" providerId="ADAL" clId="{7ADE5DCB-934A-4B39-8360-6442681FEE67}" dt="2022-10-02T19:20:28.438" v="8324" actId="478"/>
          <ac:spMkLst>
            <pc:docMk/>
            <pc:sldMk cId="1202080089" sldId="2147309465"/>
            <ac:spMk id="20" creationId="{9F0F5A9C-2F0A-4C9D-BDD2-FAF5517D0697}"/>
          </ac:spMkLst>
        </pc:spChg>
        <pc:spChg chg="add del mod">
          <ac:chgData name="Northuis, Mikki" userId="ffdb2754-938f-4123-b57a-f5bf2861f940" providerId="ADAL" clId="{7ADE5DCB-934A-4B39-8360-6442681FEE67}" dt="2022-10-02T19:20:28.438" v="8324" actId="478"/>
          <ac:spMkLst>
            <pc:docMk/>
            <pc:sldMk cId="1202080089" sldId="2147309465"/>
            <ac:spMk id="21" creationId="{A272EED6-5E30-4A0A-971F-B3F002EF0D98}"/>
          </ac:spMkLst>
        </pc:spChg>
        <pc:spChg chg="add del mod">
          <ac:chgData name="Northuis, Mikki" userId="ffdb2754-938f-4123-b57a-f5bf2861f940" providerId="ADAL" clId="{7ADE5DCB-934A-4B39-8360-6442681FEE67}" dt="2022-10-02T19:20:28.438" v="8324" actId="478"/>
          <ac:spMkLst>
            <pc:docMk/>
            <pc:sldMk cId="1202080089" sldId="2147309465"/>
            <ac:spMk id="22" creationId="{01B369F4-C124-449A-8149-AA52E5161A69}"/>
          </ac:spMkLst>
        </pc:spChg>
        <pc:spChg chg="add del mod">
          <ac:chgData name="Northuis, Mikki" userId="ffdb2754-938f-4123-b57a-f5bf2861f940" providerId="ADAL" clId="{7ADE5DCB-934A-4B39-8360-6442681FEE67}" dt="2022-10-02T19:20:28.438" v="8324" actId="478"/>
          <ac:spMkLst>
            <pc:docMk/>
            <pc:sldMk cId="1202080089" sldId="2147309465"/>
            <ac:spMk id="23" creationId="{A813762E-3584-44EE-92A8-CF03EBD94F11}"/>
          </ac:spMkLst>
        </pc:spChg>
        <pc:spChg chg="add del mod">
          <ac:chgData name="Northuis, Mikki" userId="ffdb2754-938f-4123-b57a-f5bf2861f940" providerId="ADAL" clId="{7ADE5DCB-934A-4B39-8360-6442681FEE67}" dt="2022-10-02T19:20:28.438" v="8324" actId="478"/>
          <ac:spMkLst>
            <pc:docMk/>
            <pc:sldMk cId="1202080089" sldId="2147309465"/>
            <ac:spMk id="24" creationId="{BE59B99F-3A5F-4B64-ABC8-CA963B89C5AE}"/>
          </ac:spMkLst>
        </pc:spChg>
        <pc:spChg chg="add del mod">
          <ac:chgData name="Northuis, Mikki" userId="ffdb2754-938f-4123-b57a-f5bf2861f940" providerId="ADAL" clId="{7ADE5DCB-934A-4B39-8360-6442681FEE67}" dt="2022-10-02T19:20:28.438" v="8324" actId="478"/>
          <ac:spMkLst>
            <pc:docMk/>
            <pc:sldMk cId="1202080089" sldId="2147309465"/>
            <ac:spMk id="25" creationId="{5263780F-CDFB-4F36-9704-637C6CF4FEDE}"/>
          </ac:spMkLst>
        </pc:spChg>
        <pc:spChg chg="add del mod">
          <ac:chgData name="Northuis, Mikki" userId="ffdb2754-938f-4123-b57a-f5bf2861f940" providerId="ADAL" clId="{7ADE5DCB-934A-4B39-8360-6442681FEE67}" dt="2022-10-02T19:20:28.438" v="8324" actId="478"/>
          <ac:spMkLst>
            <pc:docMk/>
            <pc:sldMk cId="1202080089" sldId="2147309465"/>
            <ac:spMk id="26" creationId="{B5005728-7583-44B4-AFE2-1E3EC23D43DB}"/>
          </ac:spMkLst>
        </pc:spChg>
        <pc:spChg chg="add del mod">
          <ac:chgData name="Northuis, Mikki" userId="ffdb2754-938f-4123-b57a-f5bf2861f940" providerId="ADAL" clId="{7ADE5DCB-934A-4B39-8360-6442681FEE67}" dt="2022-10-02T19:22:47.917" v="8351" actId="478"/>
          <ac:spMkLst>
            <pc:docMk/>
            <pc:sldMk cId="1202080089" sldId="2147309465"/>
            <ac:spMk id="27" creationId="{2F6AAECE-9761-496C-AABE-412342257A31}"/>
          </ac:spMkLst>
        </pc:spChg>
        <pc:spChg chg="add del mod">
          <ac:chgData name="Northuis, Mikki" userId="ffdb2754-938f-4123-b57a-f5bf2861f940" providerId="ADAL" clId="{7ADE5DCB-934A-4B39-8360-6442681FEE67}" dt="2022-10-02T19:44:49.996" v="8713" actId="478"/>
          <ac:spMkLst>
            <pc:docMk/>
            <pc:sldMk cId="1202080089" sldId="2147309465"/>
            <ac:spMk id="28" creationId="{3AABFBAC-201D-4FC5-B398-5C4F0911DDFE}"/>
          </ac:spMkLst>
        </pc:spChg>
        <pc:spChg chg="add del mod">
          <ac:chgData name="Northuis, Mikki" userId="ffdb2754-938f-4123-b57a-f5bf2861f940" providerId="ADAL" clId="{7ADE5DCB-934A-4B39-8360-6442681FEE67}" dt="2022-10-02T19:22:48.723" v="8352" actId="478"/>
          <ac:spMkLst>
            <pc:docMk/>
            <pc:sldMk cId="1202080089" sldId="2147309465"/>
            <ac:spMk id="29" creationId="{829B5585-10A6-4737-9ECA-A3E7F1BF93C6}"/>
          </ac:spMkLst>
        </pc:spChg>
        <pc:spChg chg="add del mod">
          <ac:chgData name="Northuis, Mikki" userId="ffdb2754-938f-4123-b57a-f5bf2861f940" providerId="ADAL" clId="{7ADE5DCB-934A-4B39-8360-6442681FEE67}" dt="2022-10-02T19:44:49.996" v="8713" actId="478"/>
          <ac:spMkLst>
            <pc:docMk/>
            <pc:sldMk cId="1202080089" sldId="2147309465"/>
            <ac:spMk id="30" creationId="{885FF555-0553-492A-94F9-50C05A132714}"/>
          </ac:spMkLst>
        </pc:spChg>
        <pc:spChg chg="add del mod">
          <ac:chgData name="Northuis, Mikki" userId="ffdb2754-938f-4123-b57a-f5bf2861f940" providerId="ADAL" clId="{7ADE5DCB-934A-4B39-8360-6442681FEE67}" dt="2022-10-02T19:22:49.486" v="8353" actId="478"/>
          <ac:spMkLst>
            <pc:docMk/>
            <pc:sldMk cId="1202080089" sldId="2147309465"/>
            <ac:spMk id="31" creationId="{93B205C4-8E2C-4E4B-91CA-E7F139A72C0E}"/>
          </ac:spMkLst>
        </pc:spChg>
        <pc:spChg chg="add del mod">
          <ac:chgData name="Northuis, Mikki" userId="ffdb2754-938f-4123-b57a-f5bf2861f940" providerId="ADAL" clId="{7ADE5DCB-934A-4B39-8360-6442681FEE67}" dt="2022-10-02T19:44:49.996" v="8713" actId="478"/>
          <ac:spMkLst>
            <pc:docMk/>
            <pc:sldMk cId="1202080089" sldId="2147309465"/>
            <ac:spMk id="32" creationId="{FAB496CB-4A0E-4276-BB27-5F8A139B22CD}"/>
          </ac:spMkLst>
        </pc:spChg>
        <pc:spChg chg="add del mod">
          <ac:chgData name="Northuis, Mikki" userId="ffdb2754-938f-4123-b57a-f5bf2861f940" providerId="ADAL" clId="{7ADE5DCB-934A-4B39-8360-6442681FEE67}" dt="2022-10-02T19:20:28.438" v="8324" actId="478"/>
          <ac:spMkLst>
            <pc:docMk/>
            <pc:sldMk cId="1202080089" sldId="2147309465"/>
            <ac:spMk id="33" creationId="{D3F2A745-4166-4D34-9303-94E955221870}"/>
          </ac:spMkLst>
        </pc:spChg>
        <pc:spChg chg="add del mod">
          <ac:chgData name="Northuis, Mikki" userId="ffdb2754-938f-4123-b57a-f5bf2861f940" providerId="ADAL" clId="{7ADE5DCB-934A-4B39-8360-6442681FEE67}" dt="2022-10-02T19:20:32.277" v="8325" actId="478"/>
          <ac:spMkLst>
            <pc:docMk/>
            <pc:sldMk cId="1202080089" sldId="2147309465"/>
            <ac:spMk id="34" creationId="{0D5B429B-0D4A-4813-8DE2-0A5BA67F7835}"/>
          </ac:spMkLst>
        </pc:spChg>
        <pc:spChg chg="add del mod">
          <ac:chgData name="Northuis, Mikki" userId="ffdb2754-938f-4123-b57a-f5bf2861f940" providerId="ADAL" clId="{7ADE5DCB-934A-4B39-8360-6442681FEE67}" dt="2022-10-02T19:20:28.438" v="8324" actId="478"/>
          <ac:spMkLst>
            <pc:docMk/>
            <pc:sldMk cId="1202080089" sldId="2147309465"/>
            <ac:spMk id="35" creationId="{26BE888E-8539-4AAD-82E9-D8038EFA9711}"/>
          </ac:spMkLst>
        </pc:spChg>
        <pc:spChg chg="add del mod">
          <ac:chgData name="Northuis, Mikki" userId="ffdb2754-938f-4123-b57a-f5bf2861f940" providerId="ADAL" clId="{7ADE5DCB-934A-4B39-8360-6442681FEE67}" dt="2022-10-02T19:20:32.277" v="8325" actId="478"/>
          <ac:spMkLst>
            <pc:docMk/>
            <pc:sldMk cId="1202080089" sldId="2147309465"/>
            <ac:spMk id="36" creationId="{AC4C66A3-3C23-43FA-9EDF-08D1D65FE3D0}"/>
          </ac:spMkLst>
        </pc:spChg>
        <pc:spChg chg="add del mod">
          <ac:chgData name="Northuis, Mikki" userId="ffdb2754-938f-4123-b57a-f5bf2861f940" providerId="ADAL" clId="{7ADE5DCB-934A-4B39-8360-6442681FEE67}" dt="2022-10-02T19:20:28.438" v="8324" actId="478"/>
          <ac:spMkLst>
            <pc:docMk/>
            <pc:sldMk cId="1202080089" sldId="2147309465"/>
            <ac:spMk id="37" creationId="{FD871B0B-E853-4C15-B5C0-8DD866800C18}"/>
          </ac:spMkLst>
        </pc:spChg>
        <pc:spChg chg="add del mod">
          <ac:chgData name="Northuis, Mikki" userId="ffdb2754-938f-4123-b57a-f5bf2861f940" providerId="ADAL" clId="{7ADE5DCB-934A-4B39-8360-6442681FEE67}" dt="2022-10-02T19:20:28.438" v="8324" actId="478"/>
          <ac:spMkLst>
            <pc:docMk/>
            <pc:sldMk cId="1202080089" sldId="2147309465"/>
            <ac:spMk id="38" creationId="{FE6EC8EC-ED89-4AC1-A857-0DBD479C4DBF}"/>
          </ac:spMkLst>
        </pc:spChg>
        <pc:spChg chg="add del mod">
          <ac:chgData name="Northuis, Mikki" userId="ffdb2754-938f-4123-b57a-f5bf2861f940" providerId="ADAL" clId="{7ADE5DCB-934A-4B39-8360-6442681FEE67}" dt="2022-10-02T19:20:28.438" v="8324" actId="478"/>
          <ac:spMkLst>
            <pc:docMk/>
            <pc:sldMk cId="1202080089" sldId="2147309465"/>
            <ac:spMk id="39" creationId="{C500FCD5-93E5-4B3C-96C6-F52194BB28FE}"/>
          </ac:spMkLst>
        </pc:spChg>
        <pc:spChg chg="add del mod">
          <ac:chgData name="Northuis, Mikki" userId="ffdb2754-938f-4123-b57a-f5bf2861f940" providerId="ADAL" clId="{7ADE5DCB-934A-4B39-8360-6442681FEE67}" dt="2022-10-02T19:44:49.996" v="8713" actId="478"/>
          <ac:spMkLst>
            <pc:docMk/>
            <pc:sldMk cId="1202080089" sldId="2147309465"/>
            <ac:spMk id="40" creationId="{56484424-ACBC-4446-BEAB-B1708E3A51BD}"/>
          </ac:spMkLst>
        </pc:spChg>
        <pc:spChg chg="add del mod">
          <ac:chgData name="Northuis, Mikki" userId="ffdb2754-938f-4123-b57a-f5bf2861f940" providerId="ADAL" clId="{7ADE5DCB-934A-4B39-8360-6442681FEE67}" dt="2022-10-02T19:44:49.996" v="8713" actId="478"/>
          <ac:spMkLst>
            <pc:docMk/>
            <pc:sldMk cId="1202080089" sldId="2147309465"/>
            <ac:spMk id="41" creationId="{2F51C372-E4DD-4BB6-B4C9-E7CE6E71E3EA}"/>
          </ac:spMkLst>
        </pc:spChg>
        <pc:spChg chg="add del mod">
          <ac:chgData name="Northuis, Mikki" userId="ffdb2754-938f-4123-b57a-f5bf2861f940" providerId="ADAL" clId="{7ADE5DCB-934A-4B39-8360-6442681FEE67}" dt="2022-10-02T19:44:49.996" v="8713" actId="478"/>
          <ac:spMkLst>
            <pc:docMk/>
            <pc:sldMk cId="1202080089" sldId="2147309465"/>
            <ac:spMk id="42" creationId="{65580DED-D746-4446-A2CA-0FF5CEB2E0D5}"/>
          </ac:spMkLst>
        </pc:spChg>
        <pc:spChg chg="add del mod">
          <ac:chgData name="Northuis, Mikki" userId="ffdb2754-938f-4123-b57a-f5bf2861f940" providerId="ADAL" clId="{7ADE5DCB-934A-4B39-8360-6442681FEE67}" dt="2022-10-02T19:44:49.996" v="8713" actId="478"/>
          <ac:spMkLst>
            <pc:docMk/>
            <pc:sldMk cId="1202080089" sldId="2147309465"/>
            <ac:spMk id="44" creationId="{FAF2AB6A-B72E-4DD2-A410-C3496B8FD5A1}"/>
          </ac:spMkLst>
        </pc:spChg>
        <pc:spChg chg="add del mod">
          <ac:chgData name="Northuis, Mikki" userId="ffdb2754-938f-4123-b57a-f5bf2861f940" providerId="ADAL" clId="{7ADE5DCB-934A-4B39-8360-6442681FEE67}" dt="2022-10-02T19:44:49.996" v="8713" actId="478"/>
          <ac:spMkLst>
            <pc:docMk/>
            <pc:sldMk cId="1202080089" sldId="2147309465"/>
            <ac:spMk id="46" creationId="{70C6556D-E3AB-40F5-B4A7-F5B3A03D220A}"/>
          </ac:spMkLst>
        </pc:spChg>
        <pc:spChg chg="add del mod">
          <ac:chgData name="Northuis, Mikki" userId="ffdb2754-938f-4123-b57a-f5bf2861f940" providerId="ADAL" clId="{7ADE5DCB-934A-4B39-8360-6442681FEE67}" dt="2022-10-02T19:45:11.484" v="8716" actId="478"/>
          <ac:spMkLst>
            <pc:docMk/>
            <pc:sldMk cId="1202080089" sldId="2147309465"/>
            <ac:spMk id="47" creationId="{EFFD8D46-B6E0-423C-A17D-646880DF3978}"/>
          </ac:spMkLst>
        </pc:spChg>
        <pc:spChg chg="add mod">
          <ac:chgData name="Northuis, Mikki" userId="ffdb2754-938f-4123-b57a-f5bf2861f940" providerId="ADAL" clId="{7ADE5DCB-934A-4B39-8360-6442681FEE67}" dt="2022-10-02T19:45:12.453" v="8717"/>
          <ac:spMkLst>
            <pc:docMk/>
            <pc:sldMk cId="1202080089" sldId="2147309465"/>
            <ac:spMk id="48" creationId="{4E31BB04-D190-4A64-B66D-A6955B891696}"/>
          </ac:spMkLst>
        </pc:spChg>
        <pc:graphicFrameChg chg="add del mod modGraphic">
          <ac:chgData name="Northuis, Mikki" userId="ffdb2754-938f-4123-b57a-f5bf2861f940" providerId="ADAL" clId="{7ADE5DCB-934A-4B39-8360-6442681FEE67}" dt="2022-10-02T19:44:49.996" v="8713" actId="478"/>
          <ac:graphicFrameMkLst>
            <pc:docMk/>
            <pc:sldMk cId="1202080089" sldId="2147309465"/>
            <ac:graphicFrameMk id="12" creationId="{5F18CEA6-F1CE-4796-A6FF-13C85DEAAF8E}"/>
          </ac:graphicFrameMkLst>
        </pc:graphicFrameChg>
      </pc:sldChg>
      <pc:sldChg chg="delSp modSp add del mod">
        <pc:chgData name="Northuis, Mikki" userId="ffdb2754-938f-4123-b57a-f5bf2861f940" providerId="ADAL" clId="{7ADE5DCB-934A-4B39-8360-6442681FEE67}" dt="2022-10-06T23:36:51.775" v="41074" actId="47"/>
        <pc:sldMkLst>
          <pc:docMk/>
          <pc:sldMk cId="887376928" sldId="2147309466"/>
        </pc:sldMkLst>
        <pc:spChg chg="mod">
          <ac:chgData name="Northuis, Mikki" userId="ffdb2754-938f-4123-b57a-f5bf2861f940" providerId="ADAL" clId="{7ADE5DCB-934A-4B39-8360-6442681FEE67}" dt="2022-10-04T19:19:51.024" v="34973" actId="20577"/>
          <ac:spMkLst>
            <pc:docMk/>
            <pc:sldMk cId="887376928" sldId="2147309466"/>
            <ac:spMk id="2" creationId="{AE5F5441-6896-4719-B5F9-C5DB5B2E258D}"/>
          </ac:spMkLst>
        </pc:spChg>
        <pc:spChg chg="mod">
          <ac:chgData name="Northuis, Mikki" userId="ffdb2754-938f-4123-b57a-f5bf2861f940" providerId="ADAL" clId="{7ADE5DCB-934A-4B39-8360-6442681FEE67}" dt="2022-09-30T22:16:09.748" v="6195" actId="313"/>
          <ac:spMkLst>
            <pc:docMk/>
            <pc:sldMk cId="887376928" sldId="2147309466"/>
            <ac:spMk id="3" creationId="{A0E5118C-275B-420F-8245-9AAC3F41D85D}"/>
          </ac:spMkLst>
        </pc:spChg>
        <pc:spChg chg="del">
          <ac:chgData name="Northuis, Mikki" userId="ffdb2754-938f-4123-b57a-f5bf2861f940" providerId="ADAL" clId="{7ADE5DCB-934A-4B39-8360-6442681FEE67}" dt="2022-09-30T21:15:23.857" v="4855" actId="478"/>
          <ac:spMkLst>
            <pc:docMk/>
            <pc:sldMk cId="887376928" sldId="2147309466"/>
            <ac:spMk id="7" creationId="{DD25A5CD-9A9E-4D4D-8F1D-03C475C0B3F7}"/>
          </ac:spMkLst>
        </pc:spChg>
      </pc:sldChg>
      <pc:sldChg chg="modSp add del mod">
        <pc:chgData name="Northuis, Mikki" userId="ffdb2754-938f-4123-b57a-f5bf2861f940" providerId="ADAL" clId="{7ADE5DCB-934A-4B39-8360-6442681FEE67}" dt="2022-10-07T17:26:29.796" v="47753" actId="47"/>
        <pc:sldMkLst>
          <pc:docMk/>
          <pc:sldMk cId="3979508562" sldId="2147309467"/>
        </pc:sldMkLst>
        <pc:spChg chg="mod">
          <ac:chgData name="Northuis, Mikki" userId="ffdb2754-938f-4123-b57a-f5bf2861f940" providerId="ADAL" clId="{7ADE5DCB-934A-4B39-8360-6442681FEE67}" dt="2022-09-30T20:09:09.334" v="2593" actId="27636"/>
          <ac:spMkLst>
            <pc:docMk/>
            <pc:sldMk cId="3979508562" sldId="2147309467"/>
            <ac:spMk id="3" creationId="{A0E5118C-275B-420F-8245-9AAC3F41D85D}"/>
          </ac:spMkLst>
        </pc:spChg>
      </pc:sldChg>
      <pc:sldChg chg="delSp modSp add del mod ord">
        <pc:chgData name="Northuis, Mikki" userId="ffdb2754-938f-4123-b57a-f5bf2861f940" providerId="ADAL" clId="{7ADE5DCB-934A-4B39-8360-6442681FEE67}" dt="2022-10-03T20:49:04.324" v="25492" actId="47"/>
        <pc:sldMkLst>
          <pc:docMk/>
          <pc:sldMk cId="2061530224" sldId="2147309468"/>
        </pc:sldMkLst>
        <pc:spChg chg="mod">
          <ac:chgData name="Northuis, Mikki" userId="ffdb2754-938f-4123-b57a-f5bf2861f940" providerId="ADAL" clId="{7ADE5DCB-934A-4B39-8360-6442681FEE67}" dt="2022-09-30T22:29:13.604" v="6575" actId="1076"/>
          <ac:spMkLst>
            <pc:docMk/>
            <pc:sldMk cId="2061530224" sldId="2147309468"/>
            <ac:spMk id="2" creationId="{AE5F5441-6896-4719-B5F9-C5DB5B2E258D}"/>
          </ac:spMkLst>
        </pc:spChg>
        <pc:spChg chg="mod">
          <ac:chgData name="Northuis, Mikki" userId="ffdb2754-938f-4123-b57a-f5bf2861f940" providerId="ADAL" clId="{7ADE5DCB-934A-4B39-8360-6442681FEE67}" dt="2022-09-30T22:29:16.231" v="6577" actId="27636"/>
          <ac:spMkLst>
            <pc:docMk/>
            <pc:sldMk cId="2061530224" sldId="2147309468"/>
            <ac:spMk id="3" creationId="{A0E5118C-275B-420F-8245-9AAC3F41D85D}"/>
          </ac:spMkLst>
        </pc:spChg>
        <pc:spChg chg="del">
          <ac:chgData name="Northuis, Mikki" userId="ffdb2754-938f-4123-b57a-f5bf2861f940" providerId="ADAL" clId="{7ADE5DCB-934A-4B39-8360-6442681FEE67}" dt="2022-09-30T22:29:11.423" v="6574" actId="478"/>
          <ac:spMkLst>
            <pc:docMk/>
            <pc:sldMk cId="2061530224" sldId="2147309468"/>
            <ac:spMk id="7" creationId="{DD25A5CD-9A9E-4D4D-8F1D-03C475C0B3F7}"/>
          </ac:spMkLst>
        </pc:spChg>
      </pc:sldChg>
      <pc:sldChg chg="add del">
        <pc:chgData name="Northuis, Mikki" userId="ffdb2754-938f-4123-b57a-f5bf2861f940" providerId="ADAL" clId="{7ADE5DCB-934A-4B39-8360-6442681FEE67}" dt="2022-09-30T22:19:13.964" v="6197" actId="47"/>
        <pc:sldMkLst>
          <pc:docMk/>
          <pc:sldMk cId="2469554843" sldId="2147309469"/>
        </pc:sldMkLst>
      </pc:sldChg>
      <pc:sldChg chg="addSp delSp modSp add mod ord modNotesTx">
        <pc:chgData name="Northuis, Mikki" userId="ffdb2754-938f-4123-b57a-f5bf2861f940" providerId="ADAL" clId="{7ADE5DCB-934A-4B39-8360-6442681FEE67}" dt="2022-10-16T20:34:03.679" v="74074" actId="27636"/>
        <pc:sldMkLst>
          <pc:docMk/>
          <pc:sldMk cId="3819729798" sldId="2147309469"/>
        </pc:sldMkLst>
        <pc:spChg chg="mod">
          <ac:chgData name="Northuis, Mikki" userId="ffdb2754-938f-4123-b57a-f5bf2861f940" providerId="ADAL" clId="{7ADE5DCB-934A-4B39-8360-6442681FEE67}" dt="2022-10-15T19:02:22.152" v="57643" actId="20577"/>
          <ac:spMkLst>
            <pc:docMk/>
            <pc:sldMk cId="3819729798" sldId="2147309469"/>
            <ac:spMk id="2" creationId="{AE5F5441-6896-4719-B5F9-C5DB5B2E258D}"/>
          </ac:spMkLst>
        </pc:spChg>
        <pc:spChg chg="del mod">
          <ac:chgData name="Northuis, Mikki" userId="ffdb2754-938f-4123-b57a-f5bf2861f940" providerId="ADAL" clId="{7ADE5DCB-934A-4B39-8360-6442681FEE67}" dt="2022-10-03T21:13:12.151" v="25878" actId="478"/>
          <ac:spMkLst>
            <pc:docMk/>
            <pc:sldMk cId="3819729798" sldId="2147309469"/>
            <ac:spMk id="3" creationId="{A0E5118C-275B-420F-8245-9AAC3F41D85D}"/>
          </ac:spMkLst>
        </pc:spChg>
        <pc:spChg chg="del">
          <ac:chgData name="Northuis, Mikki" userId="ffdb2754-938f-4123-b57a-f5bf2861f940" providerId="ADAL" clId="{7ADE5DCB-934A-4B39-8360-6442681FEE67}" dt="2022-10-03T22:13:13.311" v="27350" actId="478"/>
          <ac:spMkLst>
            <pc:docMk/>
            <pc:sldMk cId="3819729798" sldId="2147309469"/>
            <ac:spMk id="5" creationId="{2A580F39-9088-4E75-AED6-26C0EC49153F}"/>
          </ac:spMkLst>
        </pc:spChg>
        <pc:spChg chg="del">
          <ac:chgData name="Northuis, Mikki" userId="ffdb2754-938f-4123-b57a-f5bf2861f940" providerId="ADAL" clId="{7ADE5DCB-934A-4B39-8360-6442681FEE67}" dt="2022-09-30T22:29:41.301" v="6600" actId="478"/>
          <ac:spMkLst>
            <pc:docMk/>
            <pc:sldMk cId="3819729798" sldId="2147309469"/>
            <ac:spMk id="7" creationId="{DD25A5CD-9A9E-4D4D-8F1D-03C475C0B3F7}"/>
          </ac:spMkLst>
        </pc:spChg>
        <pc:spChg chg="add del mod">
          <ac:chgData name="Northuis, Mikki" userId="ffdb2754-938f-4123-b57a-f5bf2861f940" providerId="ADAL" clId="{7ADE5DCB-934A-4B39-8360-6442681FEE67}" dt="2022-10-03T20:52:02.929" v="25499" actId="478"/>
          <ac:spMkLst>
            <pc:docMk/>
            <pc:sldMk cId="3819729798" sldId="2147309469"/>
            <ac:spMk id="8" creationId="{369F1C5D-36A6-4066-A7CD-84DBBA5DA076}"/>
          </ac:spMkLst>
        </pc:spChg>
        <pc:spChg chg="add del mod">
          <ac:chgData name="Northuis, Mikki" userId="ffdb2754-938f-4123-b57a-f5bf2861f940" providerId="ADAL" clId="{7ADE5DCB-934A-4B39-8360-6442681FEE67}" dt="2022-10-03T20:52:02.929" v="25499" actId="478"/>
          <ac:spMkLst>
            <pc:docMk/>
            <pc:sldMk cId="3819729798" sldId="2147309469"/>
            <ac:spMk id="9" creationId="{021E16BA-25B2-4323-B5A6-26CEEB230373}"/>
          </ac:spMkLst>
        </pc:spChg>
        <pc:spChg chg="add del mod">
          <ac:chgData name="Northuis, Mikki" userId="ffdb2754-938f-4123-b57a-f5bf2861f940" providerId="ADAL" clId="{7ADE5DCB-934A-4B39-8360-6442681FEE67}" dt="2022-10-03T20:52:02.929" v="25499" actId="478"/>
          <ac:spMkLst>
            <pc:docMk/>
            <pc:sldMk cId="3819729798" sldId="2147309469"/>
            <ac:spMk id="10" creationId="{9A1EDA73-E2D9-419D-A73F-8316A7DC9F0A}"/>
          </ac:spMkLst>
        </pc:spChg>
        <pc:spChg chg="add del mod">
          <ac:chgData name="Northuis, Mikki" userId="ffdb2754-938f-4123-b57a-f5bf2861f940" providerId="ADAL" clId="{7ADE5DCB-934A-4B39-8360-6442681FEE67}" dt="2022-10-03T20:52:02.929" v="25499" actId="478"/>
          <ac:spMkLst>
            <pc:docMk/>
            <pc:sldMk cId="3819729798" sldId="2147309469"/>
            <ac:spMk id="11" creationId="{7A1EB29E-9FD2-4B6F-AE50-8FD3EAE40019}"/>
          </ac:spMkLst>
        </pc:spChg>
        <pc:spChg chg="add del mod">
          <ac:chgData name="Northuis, Mikki" userId="ffdb2754-938f-4123-b57a-f5bf2861f940" providerId="ADAL" clId="{7ADE5DCB-934A-4B39-8360-6442681FEE67}" dt="2022-10-03T20:52:02.929" v="25499" actId="478"/>
          <ac:spMkLst>
            <pc:docMk/>
            <pc:sldMk cId="3819729798" sldId="2147309469"/>
            <ac:spMk id="12" creationId="{02BAFFCB-BB5D-40C5-88AF-6869A2815B5B}"/>
          </ac:spMkLst>
        </pc:spChg>
        <pc:spChg chg="add del mod">
          <ac:chgData name="Northuis, Mikki" userId="ffdb2754-938f-4123-b57a-f5bf2861f940" providerId="ADAL" clId="{7ADE5DCB-934A-4B39-8360-6442681FEE67}" dt="2022-10-03T20:52:02.929" v="25499" actId="478"/>
          <ac:spMkLst>
            <pc:docMk/>
            <pc:sldMk cId="3819729798" sldId="2147309469"/>
            <ac:spMk id="13" creationId="{16A969E9-930D-421D-BDAE-D16C325CEBEA}"/>
          </ac:spMkLst>
        </pc:spChg>
        <pc:spChg chg="add del mod">
          <ac:chgData name="Northuis, Mikki" userId="ffdb2754-938f-4123-b57a-f5bf2861f940" providerId="ADAL" clId="{7ADE5DCB-934A-4B39-8360-6442681FEE67}" dt="2022-10-03T20:52:02.929" v="25499" actId="478"/>
          <ac:spMkLst>
            <pc:docMk/>
            <pc:sldMk cId="3819729798" sldId="2147309469"/>
            <ac:spMk id="14" creationId="{16C8ACB5-787F-42B3-BC97-F139A408D06E}"/>
          </ac:spMkLst>
        </pc:spChg>
        <pc:spChg chg="add del mod">
          <ac:chgData name="Northuis, Mikki" userId="ffdb2754-938f-4123-b57a-f5bf2861f940" providerId="ADAL" clId="{7ADE5DCB-934A-4B39-8360-6442681FEE67}" dt="2022-10-03T20:52:02.929" v="25499" actId="478"/>
          <ac:spMkLst>
            <pc:docMk/>
            <pc:sldMk cId="3819729798" sldId="2147309469"/>
            <ac:spMk id="15" creationId="{10CF6E9F-7106-4994-931E-134341F60DE1}"/>
          </ac:spMkLst>
        </pc:spChg>
        <pc:spChg chg="add del mod">
          <ac:chgData name="Northuis, Mikki" userId="ffdb2754-938f-4123-b57a-f5bf2861f940" providerId="ADAL" clId="{7ADE5DCB-934A-4B39-8360-6442681FEE67}" dt="2022-10-03T20:52:02.929" v="25499" actId="478"/>
          <ac:spMkLst>
            <pc:docMk/>
            <pc:sldMk cId="3819729798" sldId="2147309469"/>
            <ac:spMk id="16" creationId="{C1A0FBC2-390C-42A9-9B10-4FAC7F297BC5}"/>
          </ac:spMkLst>
        </pc:spChg>
        <pc:spChg chg="add del mod">
          <ac:chgData name="Northuis, Mikki" userId="ffdb2754-938f-4123-b57a-f5bf2861f940" providerId="ADAL" clId="{7ADE5DCB-934A-4B39-8360-6442681FEE67}" dt="2022-10-03T20:52:02.929" v="25499" actId="478"/>
          <ac:spMkLst>
            <pc:docMk/>
            <pc:sldMk cId="3819729798" sldId="2147309469"/>
            <ac:spMk id="17" creationId="{D6C2088B-782A-47DD-BC52-D6B56BE96EC3}"/>
          </ac:spMkLst>
        </pc:spChg>
        <pc:spChg chg="add del mod">
          <ac:chgData name="Northuis, Mikki" userId="ffdb2754-938f-4123-b57a-f5bf2861f940" providerId="ADAL" clId="{7ADE5DCB-934A-4B39-8360-6442681FEE67}" dt="2022-10-03T20:52:02.929" v="25499" actId="478"/>
          <ac:spMkLst>
            <pc:docMk/>
            <pc:sldMk cId="3819729798" sldId="2147309469"/>
            <ac:spMk id="18" creationId="{5338BA8B-E5BE-4243-A916-27F478E9F95B}"/>
          </ac:spMkLst>
        </pc:spChg>
        <pc:spChg chg="add del mod">
          <ac:chgData name="Northuis, Mikki" userId="ffdb2754-938f-4123-b57a-f5bf2861f940" providerId="ADAL" clId="{7ADE5DCB-934A-4B39-8360-6442681FEE67}" dt="2022-10-03T20:52:02.929" v="25499" actId="478"/>
          <ac:spMkLst>
            <pc:docMk/>
            <pc:sldMk cId="3819729798" sldId="2147309469"/>
            <ac:spMk id="19" creationId="{10749C46-5461-44A8-8887-1215207D7DD2}"/>
          </ac:spMkLst>
        </pc:spChg>
        <pc:spChg chg="add del mod">
          <ac:chgData name="Northuis, Mikki" userId="ffdb2754-938f-4123-b57a-f5bf2861f940" providerId="ADAL" clId="{7ADE5DCB-934A-4B39-8360-6442681FEE67}" dt="2022-10-03T20:52:02.929" v="25499" actId="478"/>
          <ac:spMkLst>
            <pc:docMk/>
            <pc:sldMk cId="3819729798" sldId="2147309469"/>
            <ac:spMk id="20" creationId="{CAE295BB-7E6E-4D31-887F-13D237193DEE}"/>
          </ac:spMkLst>
        </pc:spChg>
        <pc:spChg chg="add del mod">
          <ac:chgData name="Northuis, Mikki" userId="ffdb2754-938f-4123-b57a-f5bf2861f940" providerId="ADAL" clId="{7ADE5DCB-934A-4B39-8360-6442681FEE67}" dt="2022-10-03T20:52:02.929" v="25499" actId="478"/>
          <ac:spMkLst>
            <pc:docMk/>
            <pc:sldMk cId="3819729798" sldId="2147309469"/>
            <ac:spMk id="21" creationId="{53D4ECFB-D315-4DC9-A854-B9A1B7D0CE8C}"/>
          </ac:spMkLst>
        </pc:spChg>
        <pc:spChg chg="add del mod">
          <ac:chgData name="Northuis, Mikki" userId="ffdb2754-938f-4123-b57a-f5bf2861f940" providerId="ADAL" clId="{7ADE5DCB-934A-4B39-8360-6442681FEE67}" dt="2022-10-03T20:52:02.929" v="25499" actId="478"/>
          <ac:spMkLst>
            <pc:docMk/>
            <pc:sldMk cId="3819729798" sldId="2147309469"/>
            <ac:spMk id="22" creationId="{B20EC5E6-2959-4D08-A1AD-52B04119A544}"/>
          </ac:spMkLst>
        </pc:spChg>
        <pc:spChg chg="add del mod">
          <ac:chgData name="Northuis, Mikki" userId="ffdb2754-938f-4123-b57a-f5bf2861f940" providerId="ADAL" clId="{7ADE5DCB-934A-4B39-8360-6442681FEE67}" dt="2022-10-03T20:52:02.929" v="25499" actId="478"/>
          <ac:spMkLst>
            <pc:docMk/>
            <pc:sldMk cId="3819729798" sldId="2147309469"/>
            <ac:spMk id="23" creationId="{D9085E95-C229-4397-9AF2-6B39ABC2E915}"/>
          </ac:spMkLst>
        </pc:spChg>
        <pc:spChg chg="add del mod">
          <ac:chgData name="Northuis, Mikki" userId="ffdb2754-938f-4123-b57a-f5bf2861f940" providerId="ADAL" clId="{7ADE5DCB-934A-4B39-8360-6442681FEE67}" dt="2022-10-03T20:52:02.929" v="25499" actId="478"/>
          <ac:spMkLst>
            <pc:docMk/>
            <pc:sldMk cId="3819729798" sldId="2147309469"/>
            <ac:spMk id="24" creationId="{77B46F00-D017-4BE2-ADFE-A7FAD591AFB7}"/>
          </ac:spMkLst>
        </pc:spChg>
        <pc:spChg chg="add del mod">
          <ac:chgData name="Northuis, Mikki" userId="ffdb2754-938f-4123-b57a-f5bf2861f940" providerId="ADAL" clId="{7ADE5DCB-934A-4B39-8360-6442681FEE67}" dt="2022-10-03T20:52:02.929" v="25499" actId="478"/>
          <ac:spMkLst>
            <pc:docMk/>
            <pc:sldMk cId="3819729798" sldId="2147309469"/>
            <ac:spMk id="25" creationId="{8EBA5053-9147-4831-923D-D24FCDA943CE}"/>
          </ac:spMkLst>
        </pc:spChg>
        <pc:spChg chg="add del mod">
          <ac:chgData name="Northuis, Mikki" userId="ffdb2754-938f-4123-b57a-f5bf2861f940" providerId="ADAL" clId="{7ADE5DCB-934A-4B39-8360-6442681FEE67}" dt="2022-10-03T20:52:02.929" v="25499" actId="478"/>
          <ac:spMkLst>
            <pc:docMk/>
            <pc:sldMk cId="3819729798" sldId="2147309469"/>
            <ac:spMk id="26" creationId="{1E550D25-03A7-4998-82B7-6186E5E0EF62}"/>
          </ac:spMkLst>
        </pc:spChg>
        <pc:spChg chg="add del mod">
          <ac:chgData name="Northuis, Mikki" userId="ffdb2754-938f-4123-b57a-f5bf2861f940" providerId="ADAL" clId="{7ADE5DCB-934A-4B39-8360-6442681FEE67}" dt="2022-10-03T20:52:02.929" v="25499" actId="478"/>
          <ac:spMkLst>
            <pc:docMk/>
            <pc:sldMk cId="3819729798" sldId="2147309469"/>
            <ac:spMk id="27" creationId="{98E842DC-4090-408C-B71C-DB1E6AD2F3DC}"/>
          </ac:spMkLst>
        </pc:spChg>
        <pc:spChg chg="add del mod">
          <ac:chgData name="Northuis, Mikki" userId="ffdb2754-938f-4123-b57a-f5bf2861f940" providerId="ADAL" clId="{7ADE5DCB-934A-4B39-8360-6442681FEE67}" dt="2022-10-03T20:52:02.929" v="25499" actId="478"/>
          <ac:spMkLst>
            <pc:docMk/>
            <pc:sldMk cId="3819729798" sldId="2147309469"/>
            <ac:spMk id="28" creationId="{ED398507-2F82-40D5-B492-43A059858375}"/>
          </ac:spMkLst>
        </pc:spChg>
        <pc:spChg chg="add del mod">
          <ac:chgData name="Northuis, Mikki" userId="ffdb2754-938f-4123-b57a-f5bf2861f940" providerId="ADAL" clId="{7ADE5DCB-934A-4B39-8360-6442681FEE67}" dt="2022-10-03T20:52:02.929" v="25499" actId="478"/>
          <ac:spMkLst>
            <pc:docMk/>
            <pc:sldMk cId="3819729798" sldId="2147309469"/>
            <ac:spMk id="29" creationId="{35DCF1BD-37A9-45DF-AF72-A54CCC876FE2}"/>
          </ac:spMkLst>
        </pc:spChg>
        <pc:spChg chg="add del mod">
          <ac:chgData name="Northuis, Mikki" userId="ffdb2754-938f-4123-b57a-f5bf2861f940" providerId="ADAL" clId="{7ADE5DCB-934A-4B39-8360-6442681FEE67}" dt="2022-10-03T20:52:02.929" v="25499" actId="478"/>
          <ac:spMkLst>
            <pc:docMk/>
            <pc:sldMk cId="3819729798" sldId="2147309469"/>
            <ac:spMk id="30" creationId="{775EDACE-940E-4354-9172-24D3B570495A}"/>
          </ac:spMkLst>
        </pc:spChg>
        <pc:spChg chg="add del mod">
          <ac:chgData name="Northuis, Mikki" userId="ffdb2754-938f-4123-b57a-f5bf2861f940" providerId="ADAL" clId="{7ADE5DCB-934A-4B39-8360-6442681FEE67}" dt="2022-10-03T20:52:02.929" v="25499" actId="478"/>
          <ac:spMkLst>
            <pc:docMk/>
            <pc:sldMk cId="3819729798" sldId="2147309469"/>
            <ac:spMk id="31" creationId="{8F904339-F64C-43AE-9B4C-746844A1F76E}"/>
          </ac:spMkLst>
        </pc:spChg>
        <pc:spChg chg="add del mod">
          <ac:chgData name="Northuis, Mikki" userId="ffdb2754-938f-4123-b57a-f5bf2861f940" providerId="ADAL" clId="{7ADE5DCB-934A-4B39-8360-6442681FEE67}" dt="2022-10-04T15:53:51.783" v="28530" actId="478"/>
          <ac:spMkLst>
            <pc:docMk/>
            <pc:sldMk cId="3819729798" sldId="2147309469"/>
            <ac:spMk id="32" creationId="{12E23EE4-20A0-40A6-830B-59B2E00D2B58}"/>
          </ac:spMkLst>
        </pc:spChg>
        <pc:spChg chg="add mod">
          <ac:chgData name="Northuis, Mikki" userId="ffdb2754-938f-4123-b57a-f5bf2861f940" providerId="ADAL" clId="{7ADE5DCB-934A-4B39-8360-6442681FEE67}" dt="2022-10-16T20:24:54.657" v="73850" actId="1076"/>
          <ac:spMkLst>
            <pc:docMk/>
            <pc:sldMk cId="3819729798" sldId="2147309469"/>
            <ac:spMk id="33" creationId="{8BD35389-2C75-4038-8B8E-8B56172728D5}"/>
          </ac:spMkLst>
        </pc:spChg>
        <pc:spChg chg="add del mod">
          <ac:chgData name="Northuis, Mikki" userId="ffdb2754-938f-4123-b57a-f5bf2861f940" providerId="ADAL" clId="{7ADE5DCB-934A-4B39-8360-6442681FEE67}" dt="2022-10-04T15:53:10.445" v="28523" actId="478"/>
          <ac:spMkLst>
            <pc:docMk/>
            <pc:sldMk cId="3819729798" sldId="2147309469"/>
            <ac:spMk id="34" creationId="{00A0247C-337A-4EDF-BB27-C8DA7E30BB69}"/>
          </ac:spMkLst>
        </pc:spChg>
        <pc:spChg chg="add del mod">
          <ac:chgData name="Northuis, Mikki" userId="ffdb2754-938f-4123-b57a-f5bf2861f940" providerId="ADAL" clId="{7ADE5DCB-934A-4B39-8360-6442681FEE67}" dt="2022-10-04T15:53:52.550" v="28531" actId="478"/>
          <ac:spMkLst>
            <pc:docMk/>
            <pc:sldMk cId="3819729798" sldId="2147309469"/>
            <ac:spMk id="35" creationId="{330B8381-CB9E-4846-A200-2B101377D110}"/>
          </ac:spMkLst>
        </pc:spChg>
        <pc:spChg chg="add mod">
          <ac:chgData name="Northuis, Mikki" userId="ffdb2754-938f-4123-b57a-f5bf2861f940" providerId="ADAL" clId="{7ADE5DCB-934A-4B39-8360-6442681FEE67}" dt="2022-10-16T20:33:13.288" v="74063" actId="14100"/>
          <ac:spMkLst>
            <pc:docMk/>
            <pc:sldMk cId="3819729798" sldId="2147309469"/>
            <ac:spMk id="36" creationId="{037D58CB-2359-4459-A76D-0D78EC7313C1}"/>
          </ac:spMkLst>
        </pc:spChg>
        <pc:spChg chg="add mod">
          <ac:chgData name="Northuis, Mikki" userId="ffdb2754-938f-4123-b57a-f5bf2861f940" providerId="ADAL" clId="{7ADE5DCB-934A-4B39-8360-6442681FEE67}" dt="2022-10-16T20:34:03.679" v="74074" actId="27636"/>
          <ac:spMkLst>
            <pc:docMk/>
            <pc:sldMk cId="3819729798" sldId="2147309469"/>
            <ac:spMk id="37" creationId="{AD79A5FC-9468-449F-91BD-B5FA84711C3F}"/>
          </ac:spMkLst>
        </pc:spChg>
        <pc:spChg chg="add mod">
          <ac:chgData name="Northuis, Mikki" userId="ffdb2754-938f-4123-b57a-f5bf2861f940" providerId="ADAL" clId="{7ADE5DCB-934A-4B39-8360-6442681FEE67}" dt="2022-10-16T20:33:34.269" v="74069" actId="14100"/>
          <ac:spMkLst>
            <pc:docMk/>
            <pc:sldMk cId="3819729798" sldId="2147309469"/>
            <ac:spMk id="38" creationId="{302449BA-0433-46FC-A742-792C4ECE0F9D}"/>
          </ac:spMkLst>
        </pc:spChg>
        <pc:spChg chg="add mod">
          <ac:chgData name="Northuis, Mikki" userId="ffdb2754-938f-4123-b57a-f5bf2861f940" providerId="ADAL" clId="{7ADE5DCB-934A-4B39-8360-6442681FEE67}" dt="2022-10-16T20:33:36.853" v="74070" actId="14100"/>
          <ac:spMkLst>
            <pc:docMk/>
            <pc:sldMk cId="3819729798" sldId="2147309469"/>
            <ac:spMk id="39" creationId="{748256DA-3AE5-4EB1-9845-CD37571BE112}"/>
          </ac:spMkLst>
        </pc:spChg>
        <pc:spChg chg="add mod">
          <ac:chgData name="Northuis, Mikki" userId="ffdb2754-938f-4123-b57a-f5bf2861f940" providerId="ADAL" clId="{7ADE5DCB-934A-4B39-8360-6442681FEE67}" dt="2022-10-16T20:33:27.345" v="74066" actId="1076"/>
          <ac:spMkLst>
            <pc:docMk/>
            <pc:sldMk cId="3819729798" sldId="2147309469"/>
            <ac:spMk id="40" creationId="{B89A21AF-E5A6-439D-B7F5-7472940290A4}"/>
          </ac:spMkLst>
        </pc:spChg>
        <pc:spChg chg="add mod">
          <ac:chgData name="Northuis, Mikki" userId="ffdb2754-938f-4123-b57a-f5bf2861f940" providerId="ADAL" clId="{7ADE5DCB-934A-4B39-8360-6442681FEE67}" dt="2022-10-16T20:24:54.657" v="73850" actId="1076"/>
          <ac:spMkLst>
            <pc:docMk/>
            <pc:sldMk cId="3819729798" sldId="2147309469"/>
            <ac:spMk id="41" creationId="{D5404C2C-14F9-4BA8-A691-33B4366FC4B8}"/>
          </ac:spMkLst>
        </pc:spChg>
        <pc:spChg chg="add mod">
          <ac:chgData name="Northuis, Mikki" userId="ffdb2754-938f-4123-b57a-f5bf2861f940" providerId="ADAL" clId="{7ADE5DCB-934A-4B39-8360-6442681FEE67}" dt="2022-10-16T20:24:54.657" v="73850" actId="1076"/>
          <ac:spMkLst>
            <pc:docMk/>
            <pc:sldMk cId="3819729798" sldId="2147309469"/>
            <ac:spMk id="42" creationId="{4A85F10B-A87E-40E6-967F-61A793B4D529}"/>
          </ac:spMkLst>
        </pc:spChg>
        <pc:spChg chg="add mod">
          <ac:chgData name="Northuis, Mikki" userId="ffdb2754-938f-4123-b57a-f5bf2861f940" providerId="ADAL" clId="{7ADE5DCB-934A-4B39-8360-6442681FEE67}" dt="2022-10-16T20:24:54.657" v="73850" actId="1076"/>
          <ac:spMkLst>
            <pc:docMk/>
            <pc:sldMk cId="3819729798" sldId="2147309469"/>
            <ac:spMk id="43" creationId="{4E3EB365-14FE-46B6-8EA5-9E3D9CD6DEDB}"/>
          </ac:spMkLst>
        </pc:spChg>
        <pc:spChg chg="add mod">
          <ac:chgData name="Northuis, Mikki" userId="ffdb2754-938f-4123-b57a-f5bf2861f940" providerId="ADAL" clId="{7ADE5DCB-934A-4B39-8360-6442681FEE67}" dt="2022-10-16T20:24:54.657" v="73850" actId="1076"/>
          <ac:spMkLst>
            <pc:docMk/>
            <pc:sldMk cId="3819729798" sldId="2147309469"/>
            <ac:spMk id="44" creationId="{45582E66-08E7-49E2-A3BF-3BB94222C3C5}"/>
          </ac:spMkLst>
        </pc:spChg>
        <pc:spChg chg="add mod">
          <ac:chgData name="Northuis, Mikki" userId="ffdb2754-938f-4123-b57a-f5bf2861f940" providerId="ADAL" clId="{7ADE5DCB-934A-4B39-8360-6442681FEE67}" dt="2022-10-16T20:24:54.657" v="73850" actId="1076"/>
          <ac:spMkLst>
            <pc:docMk/>
            <pc:sldMk cId="3819729798" sldId="2147309469"/>
            <ac:spMk id="45" creationId="{57D0F967-015A-4D20-AD38-FADC64C2BAF8}"/>
          </ac:spMkLst>
        </pc:spChg>
        <pc:spChg chg="add mod">
          <ac:chgData name="Northuis, Mikki" userId="ffdb2754-938f-4123-b57a-f5bf2861f940" providerId="ADAL" clId="{7ADE5DCB-934A-4B39-8360-6442681FEE67}" dt="2022-10-16T20:24:54.657" v="73850" actId="1076"/>
          <ac:spMkLst>
            <pc:docMk/>
            <pc:sldMk cId="3819729798" sldId="2147309469"/>
            <ac:spMk id="46" creationId="{B6EFEDC4-FB15-40F0-9775-FAD482C74EDC}"/>
          </ac:spMkLst>
        </pc:spChg>
        <pc:spChg chg="add del mod">
          <ac:chgData name="Northuis, Mikki" userId="ffdb2754-938f-4123-b57a-f5bf2861f940" providerId="ADAL" clId="{7ADE5DCB-934A-4B39-8360-6442681FEE67}" dt="2022-10-16T20:21:09.052" v="73683" actId="478"/>
          <ac:spMkLst>
            <pc:docMk/>
            <pc:sldMk cId="3819729798" sldId="2147309469"/>
            <ac:spMk id="47" creationId="{3E4F9B7D-AFE2-4939-A0AB-7C9383D7739B}"/>
          </ac:spMkLst>
        </pc:spChg>
        <pc:spChg chg="add del mod">
          <ac:chgData name="Northuis, Mikki" userId="ffdb2754-938f-4123-b57a-f5bf2861f940" providerId="ADAL" clId="{7ADE5DCB-934A-4B39-8360-6442681FEE67}" dt="2022-10-16T20:21:09.052" v="73683" actId="478"/>
          <ac:spMkLst>
            <pc:docMk/>
            <pc:sldMk cId="3819729798" sldId="2147309469"/>
            <ac:spMk id="48" creationId="{5CD97C38-13A7-4C7E-B034-56D23125A242}"/>
          </ac:spMkLst>
        </pc:spChg>
        <pc:spChg chg="add del mod">
          <ac:chgData name="Northuis, Mikki" userId="ffdb2754-938f-4123-b57a-f5bf2861f940" providerId="ADAL" clId="{7ADE5DCB-934A-4B39-8360-6442681FEE67}" dt="2022-10-16T20:21:09.052" v="73683" actId="478"/>
          <ac:spMkLst>
            <pc:docMk/>
            <pc:sldMk cId="3819729798" sldId="2147309469"/>
            <ac:spMk id="49" creationId="{D0628732-2225-4778-BAEB-3C8A74869140}"/>
          </ac:spMkLst>
        </pc:spChg>
        <pc:spChg chg="add del mod">
          <ac:chgData name="Northuis, Mikki" userId="ffdb2754-938f-4123-b57a-f5bf2861f940" providerId="ADAL" clId="{7ADE5DCB-934A-4B39-8360-6442681FEE67}" dt="2022-10-04T18:40:05.338" v="31637"/>
          <ac:spMkLst>
            <pc:docMk/>
            <pc:sldMk cId="3819729798" sldId="2147309469"/>
            <ac:spMk id="51" creationId="{F62BE7F9-AB0C-475B-A39D-858A16104733}"/>
          </ac:spMkLst>
        </pc:spChg>
        <pc:spChg chg="add del mod">
          <ac:chgData name="Northuis, Mikki" userId="ffdb2754-938f-4123-b57a-f5bf2861f940" providerId="ADAL" clId="{7ADE5DCB-934A-4B39-8360-6442681FEE67}" dt="2022-10-04T18:40:05.338" v="31637"/>
          <ac:spMkLst>
            <pc:docMk/>
            <pc:sldMk cId="3819729798" sldId="2147309469"/>
            <ac:spMk id="52" creationId="{4F286726-FBE2-4CB2-8890-3B85E654E106}"/>
          </ac:spMkLst>
        </pc:spChg>
        <pc:spChg chg="add del mod">
          <ac:chgData name="Northuis, Mikki" userId="ffdb2754-938f-4123-b57a-f5bf2861f940" providerId="ADAL" clId="{7ADE5DCB-934A-4B39-8360-6442681FEE67}" dt="2022-10-04T18:40:05.338" v="31637"/>
          <ac:spMkLst>
            <pc:docMk/>
            <pc:sldMk cId="3819729798" sldId="2147309469"/>
            <ac:spMk id="53" creationId="{9D9C77BC-C52C-4F38-A0F9-170C06E9B68E}"/>
          </ac:spMkLst>
        </pc:spChg>
        <pc:spChg chg="add del mod">
          <ac:chgData name="Northuis, Mikki" userId="ffdb2754-938f-4123-b57a-f5bf2861f940" providerId="ADAL" clId="{7ADE5DCB-934A-4B39-8360-6442681FEE67}" dt="2022-10-04T18:40:05.338" v="31637"/>
          <ac:spMkLst>
            <pc:docMk/>
            <pc:sldMk cId="3819729798" sldId="2147309469"/>
            <ac:spMk id="54" creationId="{643FEF86-C83C-45BC-8BBF-F225F6068672}"/>
          </ac:spMkLst>
        </pc:spChg>
        <pc:spChg chg="add del mod">
          <ac:chgData name="Northuis, Mikki" userId="ffdb2754-938f-4123-b57a-f5bf2861f940" providerId="ADAL" clId="{7ADE5DCB-934A-4B39-8360-6442681FEE67}" dt="2022-10-04T18:40:05.338" v="31637"/>
          <ac:spMkLst>
            <pc:docMk/>
            <pc:sldMk cId="3819729798" sldId="2147309469"/>
            <ac:spMk id="55" creationId="{A829B27E-D549-45D5-B235-A6C13BD4AC9F}"/>
          </ac:spMkLst>
        </pc:spChg>
        <pc:spChg chg="add mod">
          <ac:chgData name="Northuis, Mikki" userId="ffdb2754-938f-4123-b57a-f5bf2861f940" providerId="ADAL" clId="{7ADE5DCB-934A-4B39-8360-6442681FEE67}" dt="2022-10-16T20:24:54.657" v="73850" actId="1076"/>
          <ac:spMkLst>
            <pc:docMk/>
            <pc:sldMk cId="3819729798" sldId="2147309469"/>
            <ac:spMk id="56" creationId="{216D945E-9031-443F-8A03-1508EED2AB24}"/>
          </ac:spMkLst>
        </pc:spChg>
        <pc:spChg chg="add mod">
          <ac:chgData name="Northuis, Mikki" userId="ffdb2754-938f-4123-b57a-f5bf2861f940" providerId="ADAL" clId="{7ADE5DCB-934A-4B39-8360-6442681FEE67}" dt="2022-10-16T20:24:54.657" v="73850" actId="1076"/>
          <ac:spMkLst>
            <pc:docMk/>
            <pc:sldMk cId="3819729798" sldId="2147309469"/>
            <ac:spMk id="57" creationId="{F44533DA-F2D7-442F-8D50-43DE3779623A}"/>
          </ac:spMkLst>
        </pc:spChg>
        <pc:graphicFrameChg chg="add mod modGraphic">
          <ac:chgData name="Northuis, Mikki" userId="ffdb2754-938f-4123-b57a-f5bf2861f940" providerId="ADAL" clId="{7ADE5DCB-934A-4B39-8360-6442681FEE67}" dt="2022-10-16T20:24:54.657" v="73850" actId="1076"/>
          <ac:graphicFrameMkLst>
            <pc:docMk/>
            <pc:sldMk cId="3819729798" sldId="2147309469"/>
            <ac:graphicFrameMk id="7" creationId="{C9FB9F00-FAC3-410A-AB40-51130387607E}"/>
          </ac:graphicFrameMkLst>
        </pc:graphicFrameChg>
        <pc:graphicFrameChg chg="add mod modGraphic">
          <ac:chgData name="Northuis, Mikki" userId="ffdb2754-938f-4123-b57a-f5bf2861f940" providerId="ADAL" clId="{7ADE5DCB-934A-4B39-8360-6442681FEE67}" dt="2022-10-16T20:26:20.049" v="73861" actId="1076"/>
          <ac:graphicFrameMkLst>
            <pc:docMk/>
            <pc:sldMk cId="3819729798" sldId="2147309469"/>
            <ac:graphicFrameMk id="27" creationId="{9220F237-A20E-4E24-916E-ACC288CC01D5}"/>
          </ac:graphicFrameMkLst>
        </pc:graphicFrameChg>
        <pc:graphicFrameChg chg="add mod modGraphic">
          <ac:chgData name="Northuis, Mikki" userId="ffdb2754-938f-4123-b57a-f5bf2861f940" providerId="ADAL" clId="{7ADE5DCB-934A-4B39-8360-6442681FEE67}" dt="2022-10-15T19:07:54.285" v="57870" actId="6549"/>
          <ac:graphicFrameMkLst>
            <pc:docMk/>
            <pc:sldMk cId="3819729798" sldId="2147309469"/>
            <ac:graphicFrameMk id="50" creationId="{4E2F10FA-2E60-4A28-9552-EAF1F4FB6CEF}"/>
          </ac:graphicFrameMkLst>
        </pc:graphicFrameChg>
        <pc:picChg chg="add del mod">
          <ac:chgData name="Northuis, Mikki" userId="ffdb2754-938f-4123-b57a-f5bf2861f940" providerId="ADAL" clId="{7ADE5DCB-934A-4B39-8360-6442681FEE67}" dt="2022-10-15T19:02:39.905" v="57646" actId="478"/>
          <ac:picMkLst>
            <pc:docMk/>
            <pc:sldMk cId="3819729798" sldId="2147309469"/>
            <ac:picMk id="58" creationId="{6D0E0E8B-4D91-4649-8691-562235189DD8}"/>
          </ac:picMkLst>
        </pc:picChg>
        <pc:picChg chg="add del mod">
          <ac:chgData name="Northuis, Mikki" userId="ffdb2754-938f-4123-b57a-f5bf2861f940" providerId="ADAL" clId="{7ADE5DCB-934A-4B39-8360-6442681FEE67}" dt="2022-10-15T19:02:39.905" v="57646" actId="478"/>
          <ac:picMkLst>
            <pc:docMk/>
            <pc:sldMk cId="3819729798" sldId="2147309469"/>
            <ac:picMk id="59" creationId="{EACE2C5E-36A5-4A57-9731-F3FAFAB10382}"/>
          </ac:picMkLst>
        </pc:picChg>
        <pc:picChg chg="add del mod">
          <ac:chgData name="Northuis, Mikki" userId="ffdb2754-938f-4123-b57a-f5bf2861f940" providerId="ADAL" clId="{7ADE5DCB-934A-4B39-8360-6442681FEE67}" dt="2022-10-15T19:02:39.905" v="57646" actId="478"/>
          <ac:picMkLst>
            <pc:docMk/>
            <pc:sldMk cId="3819729798" sldId="2147309469"/>
            <ac:picMk id="60" creationId="{048A3CB2-9960-4166-B853-EF852F8285D7}"/>
          </ac:picMkLst>
        </pc:picChg>
      </pc:sldChg>
      <pc:sldChg chg="addSp delSp modSp add mod ord modNotesTx">
        <pc:chgData name="Northuis, Mikki" userId="ffdb2754-938f-4123-b57a-f5bf2861f940" providerId="ADAL" clId="{7ADE5DCB-934A-4B39-8360-6442681FEE67}" dt="2022-10-16T20:55:09.626" v="74766" actId="27636"/>
        <pc:sldMkLst>
          <pc:docMk/>
          <pc:sldMk cId="2806415134" sldId="2147309470"/>
        </pc:sldMkLst>
        <pc:spChg chg="mod">
          <ac:chgData name="Northuis, Mikki" userId="ffdb2754-938f-4123-b57a-f5bf2861f940" providerId="ADAL" clId="{7ADE5DCB-934A-4B39-8360-6442681FEE67}" dt="2022-10-07T17:06:29.933" v="46093" actId="20577"/>
          <ac:spMkLst>
            <pc:docMk/>
            <pc:sldMk cId="2806415134" sldId="2147309470"/>
            <ac:spMk id="2" creationId="{AE5F5441-6896-4719-B5F9-C5DB5B2E258D}"/>
          </ac:spMkLst>
        </pc:spChg>
        <pc:spChg chg="del mod">
          <ac:chgData name="Northuis, Mikki" userId="ffdb2754-938f-4123-b57a-f5bf2861f940" providerId="ADAL" clId="{7ADE5DCB-934A-4B39-8360-6442681FEE67}" dt="2022-10-03T22:25:05.317" v="27733" actId="478"/>
          <ac:spMkLst>
            <pc:docMk/>
            <pc:sldMk cId="2806415134" sldId="2147309470"/>
            <ac:spMk id="3" creationId="{A0E5118C-275B-420F-8245-9AAC3F41D85D}"/>
          </ac:spMkLst>
        </pc:spChg>
        <pc:spChg chg="del">
          <ac:chgData name="Northuis, Mikki" userId="ffdb2754-938f-4123-b57a-f5bf2861f940" providerId="ADAL" clId="{7ADE5DCB-934A-4B39-8360-6442681FEE67}" dt="2022-10-03T22:25:19.906" v="27737" actId="478"/>
          <ac:spMkLst>
            <pc:docMk/>
            <pc:sldMk cId="2806415134" sldId="2147309470"/>
            <ac:spMk id="5" creationId="{2A580F39-9088-4E75-AED6-26C0EC49153F}"/>
          </ac:spMkLst>
        </pc:spChg>
        <pc:spChg chg="del">
          <ac:chgData name="Northuis, Mikki" userId="ffdb2754-938f-4123-b57a-f5bf2861f940" providerId="ADAL" clId="{7ADE5DCB-934A-4B39-8360-6442681FEE67}" dt="2022-09-30T22:30:27.620" v="6620" actId="478"/>
          <ac:spMkLst>
            <pc:docMk/>
            <pc:sldMk cId="2806415134" sldId="2147309470"/>
            <ac:spMk id="7" creationId="{DD25A5CD-9A9E-4D4D-8F1D-03C475C0B3F7}"/>
          </ac:spMkLst>
        </pc:spChg>
        <pc:spChg chg="add del mod">
          <ac:chgData name="Northuis, Mikki" userId="ffdb2754-938f-4123-b57a-f5bf2861f940" providerId="ADAL" clId="{7ADE5DCB-934A-4B39-8360-6442681FEE67}" dt="2022-10-04T18:39:20.369" v="31629" actId="478"/>
          <ac:spMkLst>
            <pc:docMk/>
            <pc:sldMk cId="2806415134" sldId="2147309470"/>
            <ac:spMk id="8" creationId="{D6EA5C54-51DA-4733-B7FE-B4B8C058BD03}"/>
          </ac:spMkLst>
        </pc:spChg>
        <pc:spChg chg="add del mod">
          <ac:chgData name="Northuis, Mikki" userId="ffdb2754-938f-4123-b57a-f5bf2861f940" providerId="ADAL" clId="{7ADE5DCB-934A-4B39-8360-6442681FEE67}" dt="2022-10-04T18:39:19.706" v="31628" actId="478"/>
          <ac:spMkLst>
            <pc:docMk/>
            <pc:sldMk cId="2806415134" sldId="2147309470"/>
            <ac:spMk id="9" creationId="{4C55CE6C-FD71-4854-9A05-BA0DCF136F1B}"/>
          </ac:spMkLst>
        </pc:spChg>
        <pc:spChg chg="add del mod">
          <ac:chgData name="Northuis, Mikki" userId="ffdb2754-938f-4123-b57a-f5bf2861f940" providerId="ADAL" clId="{7ADE5DCB-934A-4B39-8360-6442681FEE67}" dt="2022-10-04T18:39:19.706" v="31628" actId="478"/>
          <ac:spMkLst>
            <pc:docMk/>
            <pc:sldMk cId="2806415134" sldId="2147309470"/>
            <ac:spMk id="10" creationId="{4B0BE82E-3D20-4C46-BE4C-BADEF8CDEEC8}"/>
          </ac:spMkLst>
        </pc:spChg>
        <pc:spChg chg="add del mod">
          <ac:chgData name="Northuis, Mikki" userId="ffdb2754-938f-4123-b57a-f5bf2861f940" providerId="ADAL" clId="{7ADE5DCB-934A-4B39-8360-6442681FEE67}" dt="2022-10-03T22:25:08.329" v="27734" actId="478"/>
          <ac:spMkLst>
            <pc:docMk/>
            <pc:sldMk cId="2806415134" sldId="2147309470"/>
            <ac:spMk id="12" creationId="{13E37AC2-B37E-46AB-8C47-93858512994C}"/>
          </ac:spMkLst>
        </pc:spChg>
        <pc:spChg chg="add mod">
          <ac:chgData name="Northuis, Mikki" userId="ffdb2754-938f-4123-b57a-f5bf2861f940" providerId="ADAL" clId="{7ADE5DCB-934A-4B39-8360-6442681FEE67}" dt="2022-10-16T20:54:44.791" v="74738" actId="113"/>
          <ac:spMkLst>
            <pc:docMk/>
            <pc:sldMk cId="2806415134" sldId="2147309470"/>
            <ac:spMk id="13" creationId="{AB53A86C-1083-4CCF-9F07-97E5C672924C}"/>
          </ac:spMkLst>
        </pc:spChg>
        <pc:spChg chg="add mod">
          <ac:chgData name="Northuis, Mikki" userId="ffdb2754-938f-4123-b57a-f5bf2861f940" providerId="ADAL" clId="{7ADE5DCB-934A-4B39-8360-6442681FEE67}" dt="2022-10-16T20:40:08.507" v="74205" actId="1076"/>
          <ac:spMkLst>
            <pc:docMk/>
            <pc:sldMk cId="2806415134" sldId="2147309470"/>
            <ac:spMk id="14" creationId="{770D38DD-AFC0-4EBF-9A89-C5EB54A7260F}"/>
          </ac:spMkLst>
        </pc:spChg>
        <pc:spChg chg="add mod">
          <ac:chgData name="Northuis, Mikki" userId="ffdb2754-938f-4123-b57a-f5bf2861f940" providerId="ADAL" clId="{7ADE5DCB-934A-4B39-8360-6442681FEE67}" dt="2022-10-16T20:55:07.615" v="74764" actId="1036"/>
          <ac:spMkLst>
            <pc:docMk/>
            <pc:sldMk cId="2806415134" sldId="2147309470"/>
            <ac:spMk id="15" creationId="{5DB9808F-D5E0-47BA-8B05-74B3550757D6}"/>
          </ac:spMkLst>
        </pc:spChg>
        <pc:spChg chg="add mod">
          <ac:chgData name="Northuis, Mikki" userId="ffdb2754-938f-4123-b57a-f5bf2861f940" providerId="ADAL" clId="{7ADE5DCB-934A-4B39-8360-6442681FEE67}" dt="2022-10-16T20:55:07.615" v="74764" actId="1036"/>
          <ac:spMkLst>
            <pc:docMk/>
            <pc:sldMk cId="2806415134" sldId="2147309470"/>
            <ac:spMk id="16" creationId="{DE6160A0-AE22-4687-A6C2-9ADACA4C6E29}"/>
          </ac:spMkLst>
        </pc:spChg>
        <pc:spChg chg="add mod">
          <ac:chgData name="Northuis, Mikki" userId="ffdb2754-938f-4123-b57a-f5bf2861f940" providerId="ADAL" clId="{7ADE5DCB-934A-4B39-8360-6442681FEE67}" dt="2022-10-16T20:55:07.615" v="74764" actId="1036"/>
          <ac:spMkLst>
            <pc:docMk/>
            <pc:sldMk cId="2806415134" sldId="2147309470"/>
            <ac:spMk id="17" creationId="{E207733A-F3C5-4725-A1F0-147D9F142BF1}"/>
          </ac:spMkLst>
        </pc:spChg>
        <pc:spChg chg="add mod">
          <ac:chgData name="Northuis, Mikki" userId="ffdb2754-938f-4123-b57a-f5bf2861f940" providerId="ADAL" clId="{7ADE5DCB-934A-4B39-8360-6442681FEE67}" dt="2022-10-16T20:40:09.974" v="74206" actId="1076"/>
          <ac:spMkLst>
            <pc:docMk/>
            <pc:sldMk cId="2806415134" sldId="2147309470"/>
            <ac:spMk id="18" creationId="{CAFBA7AC-0F81-4432-B19E-EDE94087D3FA}"/>
          </ac:spMkLst>
        </pc:spChg>
        <pc:spChg chg="add mod">
          <ac:chgData name="Northuis, Mikki" userId="ffdb2754-938f-4123-b57a-f5bf2861f940" providerId="ADAL" clId="{7ADE5DCB-934A-4B39-8360-6442681FEE67}" dt="2022-10-16T20:53:56.986" v="74725" actId="1076"/>
          <ac:spMkLst>
            <pc:docMk/>
            <pc:sldMk cId="2806415134" sldId="2147309470"/>
            <ac:spMk id="19" creationId="{1754D404-FB5D-4B95-B39B-C5A007F4DFD4}"/>
          </ac:spMkLst>
        </pc:spChg>
        <pc:spChg chg="add mod">
          <ac:chgData name="Northuis, Mikki" userId="ffdb2754-938f-4123-b57a-f5bf2861f940" providerId="ADAL" clId="{7ADE5DCB-934A-4B39-8360-6442681FEE67}" dt="2022-10-16T20:55:07.615" v="74764" actId="1036"/>
          <ac:spMkLst>
            <pc:docMk/>
            <pc:sldMk cId="2806415134" sldId="2147309470"/>
            <ac:spMk id="20" creationId="{E10F6C41-BC9D-4ED6-A30B-6094E6AC7665}"/>
          </ac:spMkLst>
        </pc:spChg>
        <pc:spChg chg="add mod">
          <ac:chgData name="Northuis, Mikki" userId="ffdb2754-938f-4123-b57a-f5bf2861f940" providerId="ADAL" clId="{7ADE5DCB-934A-4B39-8360-6442681FEE67}" dt="2022-10-16T20:55:07.615" v="74764" actId="1036"/>
          <ac:spMkLst>
            <pc:docMk/>
            <pc:sldMk cId="2806415134" sldId="2147309470"/>
            <ac:spMk id="21" creationId="{A2EB45F3-AE54-4F15-808E-422B96F4F164}"/>
          </ac:spMkLst>
        </pc:spChg>
        <pc:spChg chg="add del mod">
          <ac:chgData name="Northuis, Mikki" userId="ffdb2754-938f-4123-b57a-f5bf2861f940" providerId="ADAL" clId="{7ADE5DCB-934A-4B39-8360-6442681FEE67}" dt="2022-10-16T20:55:07.615" v="74764" actId="1036"/>
          <ac:spMkLst>
            <pc:docMk/>
            <pc:sldMk cId="2806415134" sldId="2147309470"/>
            <ac:spMk id="22" creationId="{A8A7E5F4-7AEA-4298-8636-7DE70856207E}"/>
          </ac:spMkLst>
        </pc:spChg>
        <pc:spChg chg="add del mod">
          <ac:chgData name="Northuis, Mikki" userId="ffdb2754-938f-4123-b57a-f5bf2861f940" providerId="ADAL" clId="{7ADE5DCB-934A-4B39-8360-6442681FEE67}" dt="2022-10-16T20:55:07.615" v="74764" actId="1036"/>
          <ac:spMkLst>
            <pc:docMk/>
            <pc:sldMk cId="2806415134" sldId="2147309470"/>
            <ac:spMk id="23" creationId="{52DE8277-BCDA-412A-B84F-1F7DBF8DB7DC}"/>
          </ac:spMkLst>
        </pc:spChg>
        <pc:spChg chg="add del mod">
          <ac:chgData name="Northuis, Mikki" userId="ffdb2754-938f-4123-b57a-f5bf2861f940" providerId="ADAL" clId="{7ADE5DCB-934A-4B39-8360-6442681FEE67}" dt="2022-10-16T20:38:35.549" v="74177" actId="478"/>
          <ac:spMkLst>
            <pc:docMk/>
            <pc:sldMk cId="2806415134" sldId="2147309470"/>
            <ac:spMk id="24" creationId="{A176D20B-0952-42BD-B68A-3CC9178FA350}"/>
          </ac:spMkLst>
        </pc:spChg>
        <pc:spChg chg="add del mod">
          <ac:chgData name="Northuis, Mikki" userId="ffdb2754-938f-4123-b57a-f5bf2861f940" providerId="ADAL" clId="{7ADE5DCB-934A-4B39-8360-6442681FEE67}" dt="2022-10-16T20:38:33.556" v="74176" actId="478"/>
          <ac:spMkLst>
            <pc:docMk/>
            <pc:sldMk cId="2806415134" sldId="2147309470"/>
            <ac:spMk id="25" creationId="{1E3BA7DF-5278-439C-99AA-7D836B3E16EF}"/>
          </ac:spMkLst>
        </pc:spChg>
        <pc:spChg chg="add del mod">
          <ac:chgData name="Northuis, Mikki" userId="ffdb2754-938f-4123-b57a-f5bf2861f940" providerId="ADAL" clId="{7ADE5DCB-934A-4B39-8360-6442681FEE67}" dt="2022-10-16T20:38:33.556" v="74176" actId="478"/>
          <ac:spMkLst>
            <pc:docMk/>
            <pc:sldMk cId="2806415134" sldId="2147309470"/>
            <ac:spMk id="26" creationId="{473E9E44-8380-4D9B-850F-16D8AC588140}"/>
          </ac:spMkLst>
        </pc:spChg>
        <pc:spChg chg="add del mod">
          <ac:chgData name="Northuis, Mikki" userId="ffdb2754-938f-4123-b57a-f5bf2861f940" providerId="ADAL" clId="{7ADE5DCB-934A-4B39-8360-6442681FEE67}" dt="2022-10-16T20:38:33.556" v="74176" actId="478"/>
          <ac:spMkLst>
            <pc:docMk/>
            <pc:sldMk cId="2806415134" sldId="2147309470"/>
            <ac:spMk id="27" creationId="{A1B11438-033B-4344-81A4-95A67E4BB837}"/>
          </ac:spMkLst>
        </pc:spChg>
        <pc:spChg chg="add del mod">
          <ac:chgData name="Northuis, Mikki" userId="ffdb2754-938f-4123-b57a-f5bf2861f940" providerId="ADAL" clId="{7ADE5DCB-934A-4B39-8360-6442681FEE67}" dt="2022-10-16T20:38:33.556" v="74176" actId="478"/>
          <ac:spMkLst>
            <pc:docMk/>
            <pc:sldMk cId="2806415134" sldId="2147309470"/>
            <ac:spMk id="28" creationId="{158BBB3A-BCB4-466B-8948-95EB6DEDDDCE}"/>
          </ac:spMkLst>
        </pc:spChg>
        <pc:spChg chg="add mod">
          <ac:chgData name="Northuis, Mikki" userId="ffdb2754-938f-4123-b57a-f5bf2861f940" providerId="ADAL" clId="{7ADE5DCB-934A-4B39-8360-6442681FEE67}" dt="2022-10-16T20:55:07.615" v="74764" actId="1036"/>
          <ac:spMkLst>
            <pc:docMk/>
            <pc:sldMk cId="2806415134" sldId="2147309470"/>
            <ac:spMk id="29" creationId="{D510C956-22F9-4C8B-8299-A3034F00F964}"/>
          </ac:spMkLst>
        </pc:spChg>
        <pc:spChg chg="add mod">
          <ac:chgData name="Northuis, Mikki" userId="ffdb2754-938f-4123-b57a-f5bf2861f940" providerId="ADAL" clId="{7ADE5DCB-934A-4B39-8360-6442681FEE67}" dt="2022-10-16T20:54:36.039" v="74734" actId="948"/>
          <ac:spMkLst>
            <pc:docMk/>
            <pc:sldMk cId="2806415134" sldId="2147309470"/>
            <ac:spMk id="30" creationId="{D31A8E7C-BAA9-4C45-A17C-A98F7C4F0C6D}"/>
          </ac:spMkLst>
        </pc:spChg>
        <pc:spChg chg="add mod">
          <ac:chgData name="Northuis, Mikki" userId="ffdb2754-938f-4123-b57a-f5bf2861f940" providerId="ADAL" clId="{7ADE5DCB-934A-4B39-8360-6442681FEE67}" dt="2022-10-16T20:55:09.626" v="74766" actId="27636"/>
          <ac:spMkLst>
            <pc:docMk/>
            <pc:sldMk cId="2806415134" sldId="2147309470"/>
            <ac:spMk id="31" creationId="{CB9BACE3-216F-4C66-9ACC-9F0E01B54206}"/>
          </ac:spMkLst>
        </pc:spChg>
        <pc:spChg chg="add del mod">
          <ac:chgData name="Northuis, Mikki" userId="ffdb2754-938f-4123-b57a-f5bf2861f940" providerId="ADAL" clId="{7ADE5DCB-934A-4B39-8360-6442681FEE67}" dt="2022-10-06T17:24:45.347" v="39045"/>
          <ac:spMkLst>
            <pc:docMk/>
            <pc:sldMk cId="2806415134" sldId="2147309470"/>
            <ac:spMk id="32" creationId="{B4E6632E-86C7-4D6E-9D36-BD66E8F3CEDE}"/>
          </ac:spMkLst>
        </pc:spChg>
        <pc:spChg chg="add del mod">
          <ac:chgData name="Northuis, Mikki" userId="ffdb2754-938f-4123-b57a-f5bf2861f940" providerId="ADAL" clId="{7ADE5DCB-934A-4B39-8360-6442681FEE67}" dt="2022-10-06T23:34:43.968" v="41055" actId="478"/>
          <ac:spMkLst>
            <pc:docMk/>
            <pc:sldMk cId="2806415134" sldId="2147309470"/>
            <ac:spMk id="33" creationId="{D50726FF-4DEB-48AC-B809-8C5E4B6EC48A}"/>
          </ac:spMkLst>
        </pc:spChg>
        <pc:graphicFrameChg chg="add mod modGraphic">
          <ac:chgData name="Northuis, Mikki" userId="ffdb2754-938f-4123-b57a-f5bf2861f940" providerId="ADAL" clId="{7ADE5DCB-934A-4B39-8360-6442681FEE67}" dt="2022-10-16T20:55:07.615" v="74764" actId="1036"/>
          <ac:graphicFrameMkLst>
            <pc:docMk/>
            <pc:sldMk cId="2806415134" sldId="2147309470"/>
            <ac:graphicFrameMk id="7" creationId="{F73E10A7-A88B-4FC9-BC97-2A8824C99BBE}"/>
          </ac:graphicFrameMkLst>
        </pc:graphicFrameChg>
        <pc:graphicFrameChg chg="add mod modGraphic">
          <ac:chgData name="Northuis, Mikki" userId="ffdb2754-938f-4123-b57a-f5bf2861f940" providerId="ADAL" clId="{7ADE5DCB-934A-4B39-8360-6442681FEE67}" dt="2022-10-16T20:55:03.633" v="74752" actId="1036"/>
          <ac:graphicFrameMkLst>
            <pc:docMk/>
            <pc:sldMk cId="2806415134" sldId="2147309470"/>
            <ac:graphicFrameMk id="32" creationId="{17B53A5A-B248-465C-BF70-4C27CD529001}"/>
          </ac:graphicFrameMkLst>
        </pc:graphicFrameChg>
        <pc:graphicFrameChg chg="add del mod">
          <ac:chgData name="Northuis, Mikki" userId="ffdb2754-938f-4123-b57a-f5bf2861f940" providerId="ADAL" clId="{7ADE5DCB-934A-4B39-8360-6442681FEE67}" dt="2022-10-16T20:48:18.422" v="74414"/>
          <ac:graphicFrameMkLst>
            <pc:docMk/>
            <pc:sldMk cId="2806415134" sldId="2147309470"/>
            <ac:graphicFrameMk id="33" creationId="{5CB338ED-528E-4C71-AA33-3F6471DBBA20}"/>
          </ac:graphicFrameMkLst>
        </pc:graphicFrameChg>
      </pc:sldChg>
      <pc:sldChg chg="addSp delSp modSp add del mod modNotesTx">
        <pc:chgData name="Northuis, Mikki" userId="ffdb2754-938f-4123-b57a-f5bf2861f940" providerId="ADAL" clId="{7ADE5DCB-934A-4B39-8360-6442681FEE67}" dt="2022-10-15T19:58:48.855" v="59280" actId="47"/>
        <pc:sldMkLst>
          <pc:docMk/>
          <pc:sldMk cId="1637736590" sldId="2147309471"/>
        </pc:sldMkLst>
        <pc:spChg chg="mod">
          <ac:chgData name="Northuis, Mikki" userId="ffdb2754-938f-4123-b57a-f5bf2861f940" providerId="ADAL" clId="{7ADE5DCB-934A-4B39-8360-6442681FEE67}" dt="2022-10-15T19:12:48.092" v="57977" actId="20577"/>
          <ac:spMkLst>
            <pc:docMk/>
            <pc:sldMk cId="1637736590" sldId="2147309471"/>
            <ac:spMk id="2" creationId="{AE5F5441-6896-4719-B5F9-C5DB5B2E258D}"/>
          </ac:spMkLst>
        </pc:spChg>
        <pc:spChg chg="mod">
          <ac:chgData name="Northuis, Mikki" userId="ffdb2754-938f-4123-b57a-f5bf2861f940" providerId="ADAL" clId="{7ADE5DCB-934A-4B39-8360-6442681FEE67}" dt="2022-10-15T19:10:59.227" v="57939" actId="14100"/>
          <ac:spMkLst>
            <pc:docMk/>
            <pc:sldMk cId="1637736590" sldId="2147309471"/>
            <ac:spMk id="3" creationId="{A0E5118C-275B-420F-8245-9AAC3F41D85D}"/>
          </ac:spMkLst>
        </pc:spChg>
        <pc:spChg chg="del">
          <ac:chgData name="Northuis, Mikki" userId="ffdb2754-938f-4123-b57a-f5bf2861f940" providerId="ADAL" clId="{7ADE5DCB-934A-4B39-8360-6442681FEE67}" dt="2022-10-04T22:01:40.799" v="35954" actId="478"/>
          <ac:spMkLst>
            <pc:docMk/>
            <pc:sldMk cId="1637736590" sldId="2147309471"/>
            <ac:spMk id="5" creationId="{2A580F39-9088-4E75-AED6-26C0EC49153F}"/>
          </ac:spMkLst>
        </pc:spChg>
        <pc:spChg chg="add del mod">
          <ac:chgData name="Northuis, Mikki" userId="ffdb2754-938f-4123-b57a-f5bf2861f940" providerId="ADAL" clId="{7ADE5DCB-934A-4B39-8360-6442681FEE67}" dt="2022-10-04T23:07:52.136" v="37903" actId="478"/>
          <ac:spMkLst>
            <pc:docMk/>
            <pc:sldMk cId="1637736590" sldId="2147309471"/>
            <ac:spMk id="21" creationId="{3AFEA24D-E77D-4B5B-861C-D437EC211169}"/>
          </ac:spMkLst>
        </pc:spChg>
        <pc:spChg chg="add del mod">
          <ac:chgData name="Northuis, Mikki" userId="ffdb2754-938f-4123-b57a-f5bf2861f940" providerId="ADAL" clId="{7ADE5DCB-934A-4B39-8360-6442681FEE67}" dt="2022-10-04T22:17:10.220" v="36623" actId="478"/>
          <ac:spMkLst>
            <pc:docMk/>
            <pc:sldMk cId="1637736590" sldId="2147309471"/>
            <ac:spMk id="24" creationId="{3F123833-6002-452E-9C62-83905D2B224E}"/>
          </ac:spMkLst>
        </pc:spChg>
        <pc:spChg chg="add mod">
          <ac:chgData name="Northuis, Mikki" userId="ffdb2754-938f-4123-b57a-f5bf2861f940" providerId="ADAL" clId="{7ADE5DCB-934A-4B39-8360-6442681FEE67}" dt="2022-10-15T19:11:04.131" v="57940" actId="1076"/>
          <ac:spMkLst>
            <pc:docMk/>
            <pc:sldMk cId="1637736590" sldId="2147309471"/>
            <ac:spMk id="41" creationId="{91B4C3AC-8E82-4ED1-B205-60CB8F4E1C54}"/>
          </ac:spMkLst>
        </pc:spChg>
        <pc:spChg chg="add mod">
          <ac:chgData name="Northuis, Mikki" userId="ffdb2754-938f-4123-b57a-f5bf2861f940" providerId="ADAL" clId="{7ADE5DCB-934A-4B39-8360-6442681FEE67}" dt="2022-10-07T17:10:04.312" v="46263" actId="1076"/>
          <ac:spMkLst>
            <pc:docMk/>
            <pc:sldMk cId="1637736590" sldId="2147309471"/>
            <ac:spMk id="42" creationId="{EFE1079D-03D5-4155-8568-D3F5F3996BEB}"/>
          </ac:spMkLst>
        </pc:spChg>
        <pc:graphicFrameChg chg="add mod modGraphic">
          <ac:chgData name="Northuis, Mikki" userId="ffdb2754-938f-4123-b57a-f5bf2861f940" providerId="ADAL" clId="{7ADE5DCB-934A-4B39-8360-6442681FEE67}" dt="2022-10-15T19:13:47.064" v="57978"/>
          <ac:graphicFrameMkLst>
            <pc:docMk/>
            <pc:sldMk cId="1637736590" sldId="2147309471"/>
            <ac:graphicFrameMk id="7" creationId="{CBA9A3C0-F804-48E8-99A5-645122E075F1}"/>
          </ac:graphicFrameMkLst>
        </pc:graphicFrameChg>
        <pc:graphicFrameChg chg="add del mod">
          <ac:chgData name="Northuis, Mikki" userId="ffdb2754-938f-4123-b57a-f5bf2861f940" providerId="ADAL" clId="{7ADE5DCB-934A-4B39-8360-6442681FEE67}" dt="2022-10-04T20:03:24.226" v="35207" actId="478"/>
          <ac:graphicFrameMkLst>
            <pc:docMk/>
            <pc:sldMk cId="1637736590" sldId="2147309471"/>
            <ac:graphicFrameMk id="8" creationId="{937C250B-C5F1-44B1-B4E5-3D42A189962B}"/>
          </ac:graphicFrameMkLst>
        </pc:graphicFrameChg>
        <pc:graphicFrameChg chg="add del mod">
          <ac:chgData name="Northuis, Mikki" userId="ffdb2754-938f-4123-b57a-f5bf2861f940" providerId="ADAL" clId="{7ADE5DCB-934A-4B39-8360-6442681FEE67}" dt="2022-10-04T22:01:42.769" v="35955" actId="478"/>
          <ac:graphicFrameMkLst>
            <pc:docMk/>
            <pc:sldMk cId="1637736590" sldId="2147309471"/>
            <ac:graphicFrameMk id="9" creationId="{E22F955C-4212-4F51-B976-581A69F1561C}"/>
          </ac:graphicFrameMkLst>
        </pc:graphicFrameChg>
        <pc:picChg chg="add del mod">
          <ac:chgData name="Northuis, Mikki" userId="ffdb2754-938f-4123-b57a-f5bf2861f940" providerId="ADAL" clId="{7ADE5DCB-934A-4B39-8360-6442681FEE67}" dt="2022-10-04T22:16:56.395" v="36621" actId="478"/>
          <ac:picMkLst>
            <pc:docMk/>
            <pc:sldMk cId="1637736590" sldId="2147309471"/>
            <ac:picMk id="11" creationId="{7685E59C-85EC-4819-9B96-0774DBECCD0D}"/>
          </ac:picMkLst>
        </pc:picChg>
        <pc:picChg chg="add mod">
          <ac:chgData name="Northuis, Mikki" userId="ffdb2754-938f-4123-b57a-f5bf2861f940" providerId="ADAL" clId="{7ADE5DCB-934A-4B39-8360-6442681FEE67}" dt="2022-10-07T17:10:04.312" v="46263" actId="1076"/>
          <ac:picMkLst>
            <pc:docMk/>
            <pc:sldMk cId="1637736590" sldId="2147309471"/>
            <ac:picMk id="12" creationId="{78CE77F8-6D9C-4D52-A73A-2F41AA2540EB}"/>
          </ac:picMkLst>
        </pc:picChg>
        <pc:picChg chg="add del mod">
          <ac:chgData name="Northuis, Mikki" userId="ffdb2754-938f-4123-b57a-f5bf2861f940" providerId="ADAL" clId="{7ADE5DCB-934A-4B39-8360-6442681FEE67}" dt="2022-10-04T22:59:43.531" v="37752" actId="478"/>
          <ac:picMkLst>
            <pc:docMk/>
            <pc:sldMk cId="1637736590" sldId="2147309471"/>
            <ac:picMk id="13" creationId="{F61F6645-F4F8-41D0-8263-BCF5E10D2F3E}"/>
          </ac:picMkLst>
        </pc:picChg>
        <pc:picChg chg="add mod">
          <ac:chgData name="Northuis, Mikki" userId="ffdb2754-938f-4123-b57a-f5bf2861f940" providerId="ADAL" clId="{7ADE5DCB-934A-4B39-8360-6442681FEE67}" dt="2022-10-07T17:10:04.312" v="46263" actId="1076"/>
          <ac:picMkLst>
            <pc:docMk/>
            <pc:sldMk cId="1637736590" sldId="2147309471"/>
            <ac:picMk id="14" creationId="{FBEE55C0-CF09-49ED-8E24-74573B984810}"/>
          </ac:picMkLst>
        </pc:picChg>
        <pc:picChg chg="add mod">
          <ac:chgData name="Northuis, Mikki" userId="ffdb2754-938f-4123-b57a-f5bf2861f940" providerId="ADAL" clId="{7ADE5DCB-934A-4B39-8360-6442681FEE67}" dt="2022-10-07T17:10:04.312" v="46263" actId="1076"/>
          <ac:picMkLst>
            <pc:docMk/>
            <pc:sldMk cId="1637736590" sldId="2147309471"/>
            <ac:picMk id="15" creationId="{4C9A80A9-D492-419B-AEDA-A05CEC565321}"/>
          </ac:picMkLst>
        </pc:picChg>
        <pc:picChg chg="add del mod">
          <ac:chgData name="Northuis, Mikki" userId="ffdb2754-938f-4123-b57a-f5bf2861f940" providerId="ADAL" clId="{7ADE5DCB-934A-4B39-8360-6442681FEE67}" dt="2022-10-04T22:07:49.825" v="36128" actId="478"/>
          <ac:picMkLst>
            <pc:docMk/>
            <pc:sldMk cId="1637736590" sldId="2147309471"/>
            <ac:picMk id="16" creationId="{DB73C342-3E55-44E5-A6EE-CECE4959FB7F}"/>
          </ac:picMkLst>
        </pc:picChg>
        <pc:picChg chg="add del mod">
          <ac:chgData name="Northuis, Mikki" userId="ffdb2754-938f-4123-b57a-f5bf2861f940" providerId="ADAL" clId="{7ADE5DCB-934A-4B39-8360-6442681FEE67}" dt="2022-10-04T22:08:09.895" v="36135" actId="478"/>
          <ac:picMkLst>
            <pc:docMk/>
            <pc:sldMk cId="1637736590" sldId="2147309471"/>
            <ac:picMk id="17" creationId="{D155DF9B-B7EE-4DF5-A3D4-1056C329F672}"/>
          </ac:picMkLst>
        </pc:picChg>
        <pc:picChg chg="add del mod">
          <ac:chgData name="Northuis, Mikki" userId="ffdb2754-938f-4123-b57a-f5bf2861f940" providerId="ADAL" clId="{7ADE5DCB-934A-4B39-8360-6442681FEE67}" dt="2022-10-04T22:59:41.242" v="37751" actId="478"/>
          <ac:picMkLst>
            <pc:docMk/>
            <pc:sldMk cId="1637736590" sldId="2147309471"/>
            <ac:picMk id="18" creationId="{F3EF6B7C-7139-4998-9C10-E1E06F59FA31}"/>
          </ac:picMkLst>
        </pc:picChg>
        <pc:picChg chg="add del mod">
          <ac:chgData name="Northuis, Mikki" userId="ffdb2754-938f-4123-b57a-f5bf2861f940" providerId="ADAL" clId="{7ADE5DCB-934A-4B39-8360-6442681FEE67}" dt="2022-10-04T23:03:48.056" v="37894" actId="478"/>
          <ac:picMkLst>
            <pc:docMk/>
            <pc:sldMk cId="1637736590" sldId="2147309471"/>
            <ac:picMk id="19" creationId="{2C09B06A-C599-4A9C-92C6-66729A52B738}"/>
          </ac:picMkLst>
        </pc:picChg>
        <pc:picChg chg="add mod">
          <ac:chgData name="Northuis, Mikki" userId="ffdb2754-938f-4123-b57a-f5bf2861f940" providerId="ADAL" clId="{7ADE5DCB-934A-4B39-8360-6442681FEE67}" dt="2022-10-07T17:10:04.312" v="46263" actId="1076"/>
          <ac:picMkLst>
            <pc:docMk/>
            <pc:sldMk cId="1637736590" sldId="2147309471"/>
            <ac:picMk id="20" creationId="{E5467F08-4804-406B-861B-A2E48630E186}"/>
          </ac:picMkLst>
        </pc:picChg>
        <pc:picChg chg="add del mod">
          <ac:chgData name="Northuis, Mikki" userId="ffdb2754-938f-4123-b57a-f5bf2861f940" providerId="ADAL" clId="{7ADE5DCB-934A-4B39-8360-6442681FEE67}" dt="2022-10-04T22:16:10.516" v="36615" actId="478"/>
          <ac:picMkLst>
            <pc:docMk/>
            <pc:sldMk cId="1637736590" sldId="2147309471"/>
            <ac:picMk id="23" creationId="{5ED169CB-1A20-46FE-8A01-3203231D7347}"/>
          </ac:picMkLst>
        </pc:picChg>
        <pc:picChg chg="add mod">
          <ac:chgData name="Northuis, Mikki" userId="ffdb2754-938f-4123-b57a-f5bf2861f940" providerId="ADAL" clId="{7ADE5DCB-934A-4B39-8360-6442681FEE67}" dt="2022-10-07T17:10:04.312" v="46263" actId="1076"/>
          <ac:picMkLst>
            <pc:docMk/>
            <pc:sldMk cId="1637736590" sldId="2147309471"/>
            <ac:picMk id="25" creationId="{8B98378D-F89D-4439-A548-F471CFDDDB4F}"/>
          </ac:picMkLst>
        </pc:picChg>
        <pc:picChg chg="add del mod">
          <ac:chgData name="Northuis, Mikki" userId="ffdb2754-938f-4123-b57a-f5bf2861f940" providerId="ADAL" clId="{7ADE5DCB-934A-4B39-8360-6442681FEE67}" dt="2022-10-04T22:59:41.242" v="37751" actId="478"/>
          <ac:picMkLst>
            <pc:docMk/>
            <pc:sldMk cId="1637736590" sldId="2147309471"/>
            <ac:picMk id="26" creationId="{8B9F867B-E50B-4C43-ACEF-F01311B5B37E}"/>
          </ac:picMkLst>
        </pc:picChg>
        <pc:picChg chg="add mod">
          <ac:chgData name="Northuis, Mikki" userId="ffdb2754-938f-4123-b57a-f5bf2861f940" providerId="ADAL" clId="{7ADE5DCB-934A-4B39-8360-6442681FEE67}" dt="2022-10-07T17:10:04.312" v="46263" actId="1076"/>
          <ac:picMkLst>
            <pc:docMk/>
            <pc:sldMk cId="1637736590" sldId="2147309471"/>
            <ac:picMk id="27" creationId="{C9758134-5115-48DF-B57B-99DC08C6A30C}"/>
          </ac:picMkLst>
        </pc:picChg>
        <pc:picChg chg="add mod">
          <ac:chgData name="Northuis, Mikki" userId="ffdb2754-938f-4123-b57a-f5bf2861f940" providerId="ADAL" clId="{7ADE5DCB-934A-4B39-8360-6442681FEE67}" dt="2022-10-07T17:10:04.312" v="46263" actId="1076"/>
          <ac:picMkLst>
            <pc:docMk/>
            <pc:sldMk cId="1637736590" sldId="2147309471"/>
            <ac:picMk id="28" creationId="{C64A8420-FFD6-4F60-81D9-017FD2520C6F}"/>
          </ac:picMkLst>
        </pc:picChg>
        <pc:picChg chg="add mod">
          <ac:chgData name="Northuis, Mikki" userId="ffdb2754-938f-4123-b57a-f5bf2861f940" providerId="ADAL" clId="{7ADE5DCB-934A-4B39-8360-6442681FEE67}" dt="2022-10-07T17:10:04.312" v="46263" actId="1076"/>
          <ac:picMkLst>
            <pc:docMk/>
            <pc:sldMk cId="1637736590" sldId="2147309471"/>
            <ac:picMk id="29" creationId="{43419580-A705-49DF-90BC-56922C3E822F}"/>
          </ac:picMkLst>
        </pc:picChg>
        <pc:picChg chg="add del mod">
          <ac:chgData name="Northuis, Mikki" userId="ffdb2754-938f-4123-b57a-f5bf2861f940" providerId="ADAL" clId="{7ADE5DCB-934A-4B39-8360-6442681FEE67}" dt="2022-10-04T22:59:43.531" v="37752" actId="478"/>
          <ac:picMkLst>
            <pc:docMk/>
            <pc:sldMk cId="1637736590" sldId="2147309471"/>
            <ac:picMk id="30" creationId="{77703060-7C86-4369-91F9-5E87AD4890A2}"/>
          </ac:picMkLst>
        </pc:picChg>
        <pc:picChg chg="add del mod">
          <ac:chgData name="Northuis, Mikki" userId="ffdb2754-938f-4123-b57a-f5bf2861f940" providerId="ADAL" clId="{7ADE5DCB-934A-4B39-8360-6442681FEE67}" dt="2022-10-07T17:10:04.312" v="46263" actId="1076"/>
          <ac:picMkLst>
            <pc:docMk/>
            <pc:sldMk cId="1637736590" sldId="2147309471"/>
            <ac:picMk id="31" creationId="{7D11D534-96DD-4FDF-BCC1-48431DC71C2D}"/>
          </ac:picMkLst>
        </pc:picChg>
        <pc:picChg chg="add mod">
          <ac:chgData name="Northuis, Mikki" userId="ffdb2754-938f-4123-b57a-f5bf2861f940" providerId="ADAL" clId="{7ADE5DCB-934A-4B39-8360-6442681FEE67}" dt="2022-10-07T17:10:04.312" v="46263" actId="1076"/>
          <ac:picMkLst>
            <pc:docMk/>
            <pc:sldMk cId="1637736590" sldId="2147309471"/>
            <ac:picMk id="32" creationId="{30AADB62-7A58-4023-B8C5-612162E37127}"/>
          </ac:picMkLst>
        </pc:picChg>
        <pc:picChg chg="add del mod">
          <ac:chgData name="Northuis, Mikki" userId="ffdb2754-938f-4123-b57a-f5bf2861f940" providerId="ADAL" clId="{7ADE5DCB-934A-4B39-8360-6442681FEE67}" dt="2022-10-04T22:59:41.242" v="37751" actId="478"/>
          <ac:picMkLst>
            <pc:docMk/>
            <pc:sldMk cId="1637736590" sldId="2147309471"/>
            <ac:picMk id="33" creationId="{C1D52649-227B-4EB1-B8FD-7D542279C365}"/>
          </ac:picMkLst>
        </pc:picChg>
        <pc:picChg chg="add mod">
          <ac:chgData name="Northuis, Mikki" userId="ffdb2754-938f-4123-b57a-f5bf2861f940" providerId="ADAL" clId="{7ADE5DCB-934A-4B39-8360-6442681FEE67}" dt="2022-10-07T17:10:04.312" v="46263" actId="1076"/>
          <ac:picMkLst>
            <pc:docMk/>
            <pc:sldMk cId="1637736590" sldId="2147309471"/>
            <ac:picMk id="34" creationId="{2488AA0C-13ED-4B48-93B0-E252F3CF7FCE}"/>
          </ac:picMkLst>
        </pc:picChg>
        <pc:picChg chg="add mod">
          <ac:chgData name="Northuis, Mikki" userId="ffdb2754-938f-4123-b57a-f5bf2861f940" providerId="ADAL" clId="{7ADE5DCB-934A-4B39-8360-6442681FEE67}" dt="2022-10-07T17:10:04.312" v="46263" actId="1076"/>
          <ac:picMkLst>
            <pc:docMk/>
            <pc:sldMk cId="1637736590" sldId="2147309471"/>
            <ac:picMk id="35" creationId="{69D90F5E-BEA8-4999-910D-482D95B58E02}"/>
          </ac:picMkLst>
        </pc:picChg>
        <pc:picChg chg="add mod">
          <ac:chgData name="Northuis, Mikki" userId="ffdb2754-938f-4123-b57a-f5bf2861f940" providerId="ADAL" clId="{7ADE5DCB-934A-4B39-8360-6442681FEE67}" dt="2022-10-07T17:10:04.312" v="46263" actId="1076"/>
          <ac:picMkLst>
            <pc:docMk/>
            <pc:sldMk cId="1637736590" sldId="2147309471"/>
            <ac:picMk id="36" creationId="{72A4728F-58E5-416E-9861-C5016D7244D6}"/>
          </ac:picMkLst>
        </pc:picChg>
        <pc:picChg chg="add mod">
          <ac:chgData name="Northuis, Mikki" userId="ffdb2754-938f-4123-b57a-f5bf2861f940" providerId="ADAL" clId="{7ADE5DCB-934A-4B39-8360-6442681FEE67}" dt="2022-10-07T17:10:04.312" v="46263" actId="1076"/>
          <ac:picMkLst>
            <pc:docMk/>
            <pc:sldMk cId="1637736590" sldId="2147309471"/>
            <ac:picMk id="37" creationId="{FAA5A10A-CE5E-426B-BBAD-F49A208118BD}"/>
          </ac:picMkLst>
        </pc:picChg>
        <pc:picChg chg="add del mod">
          <ac:chgData name="Northuis, Mikki" userId="ffdb2754-938f-4123-b57a-f5bf2861f940" providerId="ADAL" clId="{7ADE5DCB-934A-4B39-8360-6442681FEE67}" dt="2022-10-07T17:10:04.312" v="46263" actId="1076"/>
          <ac:picMkLst>
            <pc:docMk/>
            <pc:sldMk cId="1637736590" sldId="2147309471"/>
            <ac:picMk id="38" creationId="{8089B62A-9E1D-45B3-B646-79FECA4F42D2}"/>
          </ac:picMkLst>
        </pc:picChg>
        <pc:picChg chg="add mod">
          <ac:chgData name="Northuis, Mikki" userId="ffdb2754-938f-4123-b57a-f5bf2861f940" providerId="ADAL" clId="{7ADE5DCB-934A-4B39-8360-6442681FEE67}" dt="2022-10-07T17:10:04.312" v="46263" actId="1076"/>
          <ac:picMkLst>
            <pc:docMk/>
            <pc:sldMk cId="1637736590" sldId="2147309471"/>
            <ac:picMk id="39" creationId="{0A9F05DE-9185-479B-8A13-A8B23E63EB62}"/>
          </ac:picMkLst>
        </pc:picChg>
        <pc:picChg chg="add mod">
          <ac:chgData name="Northuis, Mikki" userId="ffdb2754-938f-4123-b57a-f5bf2861f940" providerId="ADAL" clId="{7ADE5DCB-934A-4B39-8360-6442681FEE67}" dt="2022-10-07T17:10:04.312" v="46263" actId="1076"/>
          <ac:picMkLst>
            <pc:docMk/>
            <pc:sldMk cId="1637736590" sldId="2147309471"/>
            <ac:picMk id="40" creationId="{5B7420D5-C2FC-4390-BE58-9DCA46FB18A8}"/>
          </ac:picMkLst>
        </pc:picChg>
      </pc:sldChg>
      <pc:sldChg chg="add del">
        <pc:chgData name="Northuis, Mikki" userId="ffdb2754-938f-4123-b57a-f5bf2861f940" providerId="ADAL" clId="{7ADE5DCB-934A-4B39-8360-6442681FEE67}" dt="2022-10-02T19:34:36.558" v="8487" actId="47"/>
        <pc:sldMkLst>
          <pc:docMk/>
          <pc:sldMk cId="3218811605" sldId="2147309472"/>
        </pc:sldMkLst>
      </pc:sldChg>
      <pc:sldChg chg="addSp delSp modSp add mod modNotesTx">
        <pc:chgData name="Northuis, Mikki" userId="ffdb2754-938f-4123-b57a-f5bf2861f940" providerId="ADAL" clId="{7ADE5DCB-934A-4B39-8360-6442681FEE67}" dt="2022-10-17T16:43:52.477" v="75766" actId="20577"/>
        <pc:sldMkLst>
          <pc:docMk/>
          <pc:sldMk cId="3600137207" sldId="2147309472"/>
        </pc:sldMkLst>
        <pc:spChg chg="mod">
          <ac:chgData name="Northuis, Mikki" userId="ffdb2754-938f-4123-b57a-f5bf2861f940" providerId="ADAL" clId="{7ADE5DCB-934A-4B39-8360-6442681FEE67}" dt="2022-10-13T12:19:15.423" v="51948" actId="20577"/>
          <ac:spMkLst>
            <pc:docMk/>
            <pc:sldMk cId="3600137207" sldId="2147309472"/>
            <ac:spMk id="2" creationId="{AE5F5441-6896-4719-B5F9-C5DB5B2E258D}"/>
          </ac:spMkLst>
        </pc:spChg>
        <pc:spChg chg="del mod">
          <ac:chgData name="Northuis, Mikki" userId="ffdb2754-938f-4123-b57a-f5bf2861f940" providerId="ADAL" clId="{7ADE5DCB-934A-4B39-8360-6442681FEE67}" dt="2022-10-03T14:09:21.287" v="21492" actId="478"/>
          <ac:spMkLst>
            <pc:docMk/>
            <pc:sldMk cId="3600137207" sldId="2147309472"/>
            <ac:spMk id="3" creationId="{A0E5118C-275B-420F-8245-9AAC3F41D85D}"/>
          </ac:spMkLst>
        </pc:spChg>
        <pc:spChg chg="del mod">
          <ac:chgData name="Northuis, Mikki" userId="ffdb2754-938f-4123-b57a-f5bf2861f940" providerId="ADAL" clId="{7ADE5DCB-934A-4B39-8360-6442681FEE67}" dt="2022-10-02T19:45:16.430" v="8718" actId="478"/>
          <ac:spMkLst>
            <pc:docMk/>
            <pc:sldMk cId="3600137207" sldId="2147309472"/>
            <ac:spMk id="6" creationId="{4504D3B1-C9F1-4DEC-A461-5249FA065C1A}"/>
          </ac:spMkLst>
        </pc:spChg>
        <pc:spChg chg="del mod">
          <ac:chgData name="Northuis, Mikki" userId="ffdb2754-938f-4123-b57a-f5bf2861f940" providerId="ADAL" clId="{7ADE5DCB-934A-4B39-8360-6442681FEE67}" dt="2022-10-02T20:35:02.297" v="9719" actId="478"/>
          <ac:spMkLst>
            <pc:docMk/>
            <pc:sldMk cId="3600137207" sldId="2147309472"/>
            <ac:spMk id="9" creationId="{5FABCA84-B20F-4D7D-9382-BDD21A3C2025}"/>
          </ac:spMkLst>
        </pc:spChg>
        <pc:spChg chg="add del mod">
          <ac:chgData name="Northuis, Mikki" userId="ffdb2754-938f-4123-b57a-f5bf2861f940" providerId="ADAL" clId="{7ADE5DCB-934A-4B39-8360-6442681FEE67}" dt="2022-10-03T14:09:30.564" v="21495" actId="478"/>
          <ac:spMkLst>
            <pc:docMk/>
            <pc:sldMk cId="3600137207" sldId="2147309472"/>
            <ac:spMk id="10" creationId="{C99BA419-C9A0-49A1-8180-EBE03643AF08}"/>
          </ac:spMkLst>
        </pc:spChg>
        <pc:spChg chg="del mod">
          <ac:chgData name="Northuis, Mikki" userId="ffdb2754-938f-4123-b57a-f5bf2861f940" providerId="ADAL" clId="{7ADE5DCB-934A-4B39-8360-6442681FEE67}" dt="2022-10-03T14:09:24.579" v="21494" actId="478"/>
          <ac:spMkLst>
            <pc:docMk/>
            <pc:sldMk cId="3600137207" sldId="2147309472"/>
            <ac:spMk id="11" creationId="{F3B28025-1C2D-4B11-AD14-E593326C4753}"/>
          </ac:spMkLst>
        </pc:spChg>
        <pc:spChg chg="add del mod topLvl">
          <ac:chgData name="Northuis, Mikki" userId="ffdb2754-938f-4123-b57a-f5bf2861f940" providerId="ADAL" clId="{7ADE5DCB-934A-4B39-8360-6442681FEE67}" dt="2022-10-02T20:24:18.734" v="9432" actId="478"/>
          <ac:spMkLst>
            <pc:docMk/>
            <pc:sldMk cId="3600137207" sldId="2147309472"/>
            <ac:spMk id="13" creationId="{2FC8CADF-58B0-433D-A798-730F6C538BBA}"/>
          </ac:spMkLst>
        </pc:spChg>
        <pc:spChg chg="add del mod topLvl">
          <ac:chgData name="Northuis, Mikki" userId="ffdb2754-938f-4123-b57a-f5bf2861f940" providerId="ADAL" clId="{7ADE5DCB-934A-4B39-8360-6442681FEE67}" dt="2022-10-02T20:24:18.734" v="9432" actId="478"/>
          <ac:spMkLst>
            <pc:docMk/>
            <pc:sldMk cId="3600137207" sldId="2147309472"/>
            <ac:spMk id="14" creationId="{F18841AA-D7B4-4FFE-9780-BA1905337A07}"/>
          </ac:spMkLst>
        </pc:spChg>
        <pc:spChg chg="add del mod topLvl">
          <ac:chgData name="Northuis, Mikki" userId="ffdb2754-938f-4123-b57a-f5bf2861f940" providerId="ADAL" clId="{7ADE5DCB-934A-4B39-8360-6442681FEE67}" dt="2022-10-02T20:24:18.734" v="9432" actId="478"/>
          <ac:spMkLst>
            <pc:docMk/>
            <pc:sldMk cId="3600137207" sldId="2147309472"/>
            <ac:spMk id="15" creationId="{CCFC3DD5-DC42-4BE1-BD57-398E10C9C6A0}"/>
          </ac:spMkLst>
        </pc:spChg>
        <pc:spChg chg="add del mod">
          <ac:chgData name="Northuis, Mikki" userId="ffdb2754-938f-4123-b57a-f5bf2861f940" providerId="ADAL" clId="{7ADE5DCB-934A-4B39-8360-6442681FEE67}" dt="2022-10-02T19:48:09.704" v="8771" actId="478"/>
          <ac:spMkLst>
            <pc:docMk/>
            <pc:sldMk cId="3600137207" sldId="2147309472"/>
            <ac:spMk id="20" creationId="{16AA7389-EF2E-497B-9666-4637BE336190}"/>
          </ac:spMkLst>
        </pc:spChg>
        <pc:spChg chg="add del mod ord">
          <ac:chgData name="Northuis, Mikki" userId="ffdb2754-938f-4123-b57a-f5bf2861f940" providerId="ADAL" clId="{7ADE5DCB-934A-4B39-8360-6442681FEE67}" dt="2022-10-02T20:24:18.734" v="9432" actId="478"/>
          <ac:spMkLst>
            <pc:docMk/>
            <pc:sldMk cId="3600137207" sldId="2147309472"/>
            <ac:spMk id="21" creationId="{D84CCEEE-4CE2-4AFB-9AF6-7A1CDDEFE918}"/>
          </ac:spMkLst>
        </pc:spChg>
        <pc:spChg chg="add del mod">
          <ac:chgData name="Northuis, Mikki" userId="ffdb2754-938f-4123-b57a-f5bf2861f940" providerId="ADAL" clId="{7ADE5DCB-934A-4B39-8360-6442681FEE67}" dt="2022-10-02T20:24:18.734" v="9432" actId="478"/>
          <ac:spMkLst>
            <pc:docMk/>
            <pc:sldMk cId="3600137207" sldId="2147309472"/>
            <ac:spMk id="23" creationId="{3F5F13A9-D19C-4254-8B19-5DA7ACD2F24A}"/>
          </ac:spMkLst>
        </pc:spChg>
        <pc:spChg chg="add del mod">
          <ac:chgData name="Northuis, Mikki" userId="ffdb2754-938f-4123-b57a-f5bf2861f940" providerId="ADAL" clId="{7ADE5DCB-934A-4B39-8360-6442681FEE67}" dt="2022-10-02T20:24:18.734" v="9432" actId="478"/>
          <ac:spMkLst>
            <pc:docMk/>
            <pc:sldMk cId="3600137207" sldId="2147309472"/>
            <ac:spMk id="24" creationId="{8271C806-0C9A-4110-A4A8-268D0C35597E}"/>
          </ac:spMkLst>
        </pc:spChg>
        <pc:spChg chg="add del mod">
          <ac:chgData name="Northuis, Mikki" userId="ffdb2754-938f-4123-b57a-f5bf2861f940" providerId="ADAL" clId="{7ADE5DCB-934A-4B39-8360-6442681FEE67}" dt="2022-10-02T20:24:18.734" v="9432" actId="478"/>
          <ac:spMkLst>
            <pc:docMk/>
            <pc:sldMk cId="3600137207" sldId="2147309472"/>
            <ac:spMk id="25" creationId="{0C551ABE-DB7D-48FE-A871-726BFF1251E1}"/>
          </ac:spMkLst>
        </pc:spChg>
        <pc:spChg chg="add del mod">
          <ac:chgData name="Northuis, Mikki" userId="ffdb2754-938f-4123-b57a-f5bf2861f940" providerId="ADAL" clId="{7ADE5DCB-934A-4B39-8360-6442681FEE67}" dt="2022-10-02T20:24:18.734" v="9432" actId="478"/>
          <ac:spMkLst>
            <pc:docMk/>
            <pc:sldMk cId="3600137207" sldId="2147309472"/>
            <ac:spMk id="26" creationId="{9A58A4BF-9014-4CEF-A4AF-21A0D833814B}"/>
          </ac:spMkLst>
        </pc:spChg>
        <pc:spChg chg="add del mod">
          <ac:chgData name="Northuis, Mikki" userId="ffdb2754-938f-4123-b57a-f5bf2861f940" providerId="ADAL" clId="{7ADE5DCB-934A-4B39-8360-6442681FEE67}" dt="2022-10-02T20:24:18.734" v="9432" actId="478"/>
          <ac:spMkLst>
            <pc:docMk/>
            <pc:sldMk cId="3600137207" sldId="2147309472"/>
            <ac:spMk id="27" creationId="{1086C6B2-94D5-4A47-B980-C41FAD7BA435}"/>
          </ac:spMkLst>
        </pc:spChg>
        <pc:spChg chg="del mod">
          <ac:chgData name="Northuis, Mikki" userId="ffdb2754-938f-4123-b57a-f5bf2861f940" providerId="ADAL" clId="{7ADE5DCB-934A-4B39-8360-6442681FEE67}" dt="2022-10-02T19:46:25.942" v="8721" actId="478"/>
          <ac:spMkLst>
            <pc:docMk/>
            <pc:sldMk cId="3600137207" sldId="2147309472"/>
            <ac:spMk id="28" creationId="{3AABFBAC-201D-4FC5-B398-5C4F0911DDFE}"/>
          </ac:spMkLst>
        </pc:spChg>
        <pc:spChg chg="add del mod">
          <ac:chgData name="Northuis, Mikki" userId="ffdb2754-938f-4123-b57a-f5bf2861f940" providerId="ADAL" clId="{7ADE5DCB-934A-4B39-8360-6442681FEE67}" dt="2022-10-02T20:24:18.734" v="9432" actId="478"/>
          <ac:spMkLst>
            <pc:docMk/>
            <pc:sldMk cId="3600137207" sldId="2147309472"/>
            <ac:spMk id="29" creationId="{29F411A5-B2E6-490B-A649-7F56994AFEE0}"/>
          </ac:spMkLst>
        </pc:spChg>
        <pc:spChg chg="del mod">
          <ac:chgData name="Northuis, Mikki" userId="ffdb2754-938f-4123-b57a-f5bf2861f940" providerId="ADAL" clId="{7ADE5DCB-934A-4B39-8360-6442681FEE67}" dt="2022-10-02T19:46:25.942" v="8721" actId="478"/>
          <ac:spMkLst>
            <pc:docMk/>
            <pc:sldMk cId="3600137207" sldId="2147309472"/>
            <ac:spMk id="30" creationId="{885FF555-0553-492A-94F9-50C05A132714}"/>
          </ac:spMkLst>
        </pc:spChg>
        <pc:spChg chg="add del mod">
          <ac:chgData name="Northuis, Mikki" userId="ffdb2754-938f-4123-b57a-f5bf2861f940" providerId="ADAL" clId="{7ADE5DCB-934A-4B39-8360-6442681FEE67}" dt="2022-10-02T20:24:18.734" v="9432" actId="478"/>
          <ac:spMkLst>
            <pc:docMk/>
            <pc:sldMk cId="3600137207" sldId="2147309472"/>
            <ac:spMk id="31" creationId="{FFC297BD-800D-43FA-9023-C360235B9E63}"/>
          </ac:spMkLst>
        </pc:spChg>
        <pc:spChg chg="del mod">
          <ac:chgData name="Northuis, Mikki" userId="ffdb2754-938f-4123-b57a-f5bf2861f940" providerId="ADAL" clId="{7ADE5DCB-934A-4B39-8360-6442681FEE67}" dt="2022-10-02T19:46:25.942" v="8721" actId="478"/>
          <ac:spMkLst>
            <pc:docMk/>
            <pc:sldMk cId="3600137207" sldId="2147309472"/>
            <ac:spMk id="32" creationId="{FAB496CB-4A0E-4276-BB27-5F8A139B22CD}"/>
          </ac:spMkLst>
        </pc:spChg>
        <pc:spChg chg="add del mod">
          <ac:chgData name="Northuis, Mikki" userId="ffdb2754-938f-4123-b57a-f5bf2861f940" providerId="ADAL" clId="{7ADE5DCB-934A-4B39-8360-6442681FEE67}" dt="2022-10-02T20:00:39.660" v="8970" actId="478"/>
          <ac:spMkLst>
            <pc:docMk/>
            <pc:sldMk cId="3600137207" sldId="2147309472"/>
            <ac:spMk id="33" creationId="{F18AF7D4-A0D3-413B-8161-805F846E6F71}"/>
          </ac:spMkLst>
        </pc:spChg>
        <pc:spChg chg="add del mod">
          <ac:chgData name="Northuis, Mikki" userId="ffdb2754-938f-4123-b57a-f5bf2861f940" providerId="ADAL" clId="{7ADE5DCB-934A-4B39-8360-6442681FEE67}" dt="2022-10-03T14:20:07.009" v="22007" actId="478"/>
          <ac:spMkLst>
            <pc:docMk/>
            <pc:sldMk cId="3600137207" sldId="2147309472"/>
            <ac:spMk id="35" creationId="{34A406F1-8179-4E9A-8240-44684991C30B}"/>
          </ac:spMkLst>
        </pc:spChg>
        <pc:spChg chg="add del mod">
          <ac:chgData name="Northuis, Mikki" userId="ffdb2754-938f-4123-b57a-f5bf2861f940" providerId="ADAL" clId="{7ADE5DCB-934A-4B39-8360-6442681FEE67}" dt="2022-10-03T14:20:07.009" v="22007" actId="478"/>
          <ac:spMkLst>
            <pc:docMk/>
            <pc:sldMk cId="3600137207" sldId="2147309472"/>
            <ac:spMk id="36" creationId="{007CCEEE-4B87-47AB-9889-A41BC4E778F0}"/>
          </ac:spMkLst>
        </pc:spChg>
        <pc:spChg chg="add del mod">
          <ac:chgData name="Northuis, Mikki" userId="ffdb2754-938f-4123-b57a-f5bf2861f940" providerId="ADAL" clId="{7ADE5DCB-934A-4B39-8360-6442681FEE67}" dt="2022-10-03T14:20:07.009" v="22007" actId="478"/>
          <ac:spMkLst>
            <pc:docMk/>
            <pc:sldMk cId="3600137207" sldId="2147309472"/>
            <ac:spMk id="37" creationId="{C040060A-DCEC-4D20-B320-B5220F87D2C8}"/>
          </ac:spMkLst>
        </pc:spChg>
        <pc:spChg chg="add del mod">
          <ac:chgData name="Northuis, Mikki" userId="ffdb2754-938f-4123-b57a-f5bf2861f940" providerId="ADAL" clId="{7ADE5DCB-934A-4B39-8360-6442681FEE67}" dt="2022-10-03T14:20:07.009" v="22007" actId="478"/>
          <ac:spMkLst>
            <pc:docMk/>
            <pc:sldMk cId="3600137207" sldId="2147309472"/>
            <ac:spMk id="38" creationId="{F4DB98CF-340B-48FB-AB0D-A7D52AE1768B}"/>
          </ac:spMkLst>
        </pc:spChg>
        <pc:spChg chg="add del mod">
          <ac:chgData name="Northuis, Mikki" userId="ffdb2754-938f-4123-b57a-f5bf2861f940" providerId="ADAL" clId="{7ADE5DCB-934A-4B39-8360-6442681FEE67}" dt="2022-10-03T14:20:07.009" v="22007" actId="478"/>
          <ac:spMkLst>
            <pc:docMk/>
            <pc:sldMk cId="3600137207" sldId="2147309472"/>
            <ac:spMk id="39" creationId="{AC781957-73EA-4E9B-8ACF-DE1ACD1CD064}"/>
          </ac:spMkLst>
        </pc:spChg>
        <pc:spChg chg="del mod">
          <ac:chgData name="Northuis, Mikki" userId="ffdb2754-938f-4123-b57a-f5bf2861f940" providerId="ADAL" clId="{7ADE5DCB-934A-4B39-8360-6442681FEE67}" dt="2022-10-02T19:46:25.942" v="8721" actId="478"/>
          <ac:spMkLst>
            <pc:docMk/>
            <pc:sldMk cId="3600137207" sldId="2147309472"/>
            <ac:spMk id="40" creationId="{56484424-ACBC-4446-BEAB-B1708E3A51BD}"/>
          </ac:spMkLst>
        </pc:spChg>
        <pc:spChg chg="del mod">
          <ac:chgData name="Northuis, Mikki" userId="ffdb2754-938f-4123-b57a-f5bf2861f940" providerId="ADAL" clId="{7ADE5DCB-934A-4B39-8360-6442681FEE67}" dt="2022-10-02T19:46:25.942" v="8721" actId="478"/>
          <ac:spMkLst>
            <pc:docMk/>
            <pc:sldMk cId="3600137207" sldId="2147309472"/>
            <ac:spMk id="41" creationId="{2F51C372-E4DD-4BB6-B4C9-E7CE6E71E3EA}"/>
          </ac:spMkLst>
        </pc:spChg>
        <pc:spChg chg="del mod">
          <ac:chgData name="Northuis, Mikki" userId="ffdb2754-938f-4123-b57a-f5bf2861f940" providerId="ADAL" clId="{7ADE5DCB-934A-4B39-8360-6442681FEE67}" dt="2022-10-02T19:46:25.942" v="8721" actId="478"/>
          <ac:spMkLst>
            <pc:docMk/>
            <pc:sldMk cId="3600137207" sldId="2147309472"/>
            <ac:spMk id="42" creationId="{65580DED-D746-4446-A2CA-0FF5CEB2E0D5}"/>
          </ac:spMkLst>
        </pc:spChg>
        <pc:spChg chg="add del mod">
          <ac:chgData name="Northuis, Mikki" userId="ffdb2754-938f-4123-b57a-f5bf2861f940" providerId="ADAL" clId="{7ADE5DCB-934A-4B39-8360-6442681FEE67}" dt="2022-10-03T14:20:07.009" v="22007" actId="478"/>
          <ac:spMkLst>
            <pc:docMk/>
            <pc:sldMk cId="3600137207" sldId="2147309472"/>
            <ac:spMk id="43" creationId="{356A29BF-1E5E-4358-AE8F-AD4F5B789BB3}"/>
          </ac:spMkLst>
        </pc:spChg>
        <pc:spChg chg="del mod">
          <ac:chgData name="Northuis, Mikki" userId="ffdb2754-938f-4123-b57a-f5bf2861f940" providerId="ADAL" clId="{7ADE5DCB-934A-4B39-8360-6442681FEE67}" dt="2022-10-02T20:34:40.431" v="9713" actId="478"/>
          <ac:spMkLst>
            <pc:docMk/>
            <pc:sldMk cId="3600137207" sldId="2147309472"/>
            <ac:spMk id="44" creationId="{FAF2AB6A-B72E-4DD2-A410-C3496B8FD5A1}"/>
          </ac:spMkLst>
        </pc:spChg>
        <pc:spChg chg="add del mod">
          <ac:chgData name="Northuis, Mikki" userId="ffdb2754-938f-4123-b57a-f5bf2861f940" providerId="ADAL" clId="{7ADE5DCB-934A-4B39-8360-6442681FEE67}" dt="2022-10-03T14:20:07.009" v="22007" actId="478"/>
          <ac:spMkLst>
            <pc:docMk/>
            <pc:sldMk cId="3600137207" sldId="2147309472"/>
            <ac:spMk id="45" creationId="{92C336CA-C7CF-4D85-9AD0-60B48BA52C30}"/>
          </ac:spMkLst>
        </pc:spChg>
        <pc:spChg chg="mod">
          <ac:chgData name="Northuis, Mikki" userId="ffdb2754-938f-4123-b57a-f5bf2861f940" providerId="ADAL" clId="{7ADE5DCB-934A-4B39-8360-6442681FEE67}" dt="2022-10-16T20:07:00.270" v="73512" actId="20577"/>
          <ac:spMkLst>
            <pc:docMk/>
            <pc:sldMk cId="3600137207" sldId="2147309472"/>
            <ac:spMk id="46" creationId="{70C6556D-E3AB-40F5-B4A7-F5B3A03D220A}"/>
          </ac:spMkLst>
        </pc:spChg>
        <pc:spChg chg="add del mod">
          <ac:chgData name="Northuis, Mikki" userId="ffdb2754-938f-4123-b57a-f5bf2861f940" providerId="ADAL" clId="{7ADE5DCB-934A-4B39-8360-6442681FEE67}" dt="2022-10-03T14:20:07.009" v="22007" actId="478"/>
          <ac:spMkLst>
            <pc:docMk/>
            <pc:sldMk cId="3600137207" sldId="2147309472"/>
            <ac:spMk id="47" creationId="{80D02D42-B34B-4CD3-B3EA-5C664B927DB1}"/>
          </ac:spMkLst>
        </pc:spChg>
        <pc:spChg chg="add del mod">
          <ac:chgData name="Northuis, Mikki" userId="ffdb2754-938f-4123-b57a-f5bf2861f940" providerId="ADAL" clId="{7ADE5DCB-934A-4B39-8360-6442681FEE67}" dt="2022-10-03T14:20:07.009" v="22007" actId="478"/>
          <ac:spMkLst>
            <pc:docMk/>
            <pc:sldMk cId="3600137207" sldId="2147309472"/>
            <ac:spMk id="48" creationId="{6E1D6C7B-C08F-4445-96C6-043BBC457054}"/>
          </ac:spMkLst>
        </pc:spChg>
        <pc:spChg chg="add del mod">
          <ac:chgData name="Northuis, Mikki" userId="ffdb2754-938f-4123-b57a-f5bf2861f940" providerId="ADAL" clId="{7ADE5DCB-934A-4B39-8360-6442681FEE67}" dt="2022-10-03T14:20:07.009" v="22007" actId="478"/>
          <ac:spMkLst>
            <pc:docMk/>
            <pc:sldMk cId="3600137207" sldId="2147309472"/>
            <ac:spMk id="49" creationId="{D3DD8404-8054-4885-96D4-56254B934C9C}"/>
          </ac:spMkLst>
        </pc:spChg>
        <pc:spChg chg="add del mod">
          <ac:chgData name="Northuis, Mikki" userId="ffdb2754-938f-4123-b57a-f5bf2861f940" providerId="ADAL" clId="{7ADE5DCB-934A-4B39-8360-6442681FEE67}" dt="2022-10-02T21:37:59.183" v="10418" actId="478"/>
          <ac:spMkLst>
            <pc:docMk/>
            <pc:sldMk cId="3600137207" sldId="2147309472"/>
            <ac:spMk id="50" creationId="{0BCCA20F-C555-406A-B3DD-6081381EE035}"/>
          </ac:spMkLst>
        </pc:spChg>
        <pc:spChg chg="add del mod">
          <ac:chgData name="Northuis, Mikki" userId="ffdb2754-938f-4123-b57a-f5bf2861f940" providerId="ADAL" clId="{7ADE5DCB-934A-4B39-8360-6442681FEE67}" dt="2022-10-02T21:38:00.050" v="10419" actId="478"/>
          <ac:spMkLst>
            <pc:docMk/>
            <pc:sldMk cId="3600137207" sldId="2147309472"/>
            <ac:spMk id="51" creationId="{BD183D83-8972-4248-8E5D-58372CAF255C}"/>
          </ac:spMkLst>
        </pc:spChg>
        <pc:spChg chg="add mod">
          <ac:chgData name="Northuis, Mikki" userId="ffdb2754-938f-4123-b57a-f5bf2861f940" providerId="ADAL" clId="{7ADE5DCB-934A-4B39-8360-6442681FEE67}" dt="2022-10-02T20:40:51.970" v="9881"/>
          <ac:spMkLst>
            <pc:docMk/>
            <pc:sldMk cId="3600137207" sldId="2147309472"/>
            <ac:spMk id="52" creationId="{741DCD2E-AD3C-4635-BAE3-D669CEE1A837}"/>
          </ac:spMkLst>
        </pc:spChg>
        <pc:spChg chg="add mod">
          <ac:chgData name="Northuis, Mikki" userId="ffdb2754-938f-4123-b57a-f5bf2861f940" providerId="ADAL" clId="{7ADE5DCB-934A-4B39-8360-6442681FEE67}" dt="2022-10-17T16:43:52.477" v="75766" actId="20577"/>
          <ac:spMkLst>
            <pc:docMk/>
            <pc:sldMk cId="3600137207" sldId="2147309472"/>
            <ac:spMk id="53" creationId="{8E8E7F73-9B1E-4F58-B013-7E5FD2B6C311}"/>
          </ac:spMkLst>
        </pc:spChg>
        <pc:spChg chg="add del mod">
          <ac:chgData name="Northuis, Mikki" userId="ffdb2754-938f-4123-b57a-f5bf2861f940" providerId="ADAL" clId="{7ADE5DCB-934A-4B39-8360-6442681FEE67}" dt="2022-10-03T20:17:38.382" v="24084" actId="478"/>
          <ac:spMkLst>
            <pc:docMk/>
            <pc:sldMk cId="3600137207" sldId="2147309472"/>
            <ac:spMk id="54" creationId="{3ABE933A-36D9-41DC-9E03-8C7768DEC748}"/>
          </ac:spMkLst>
        </pc:spChg>
        <pc:spChg chg="add mod">
          <ac:chgData name="Northuis, Mikki" userId="ffdb2754-938f-4123-b57a-f5bf2861f940" providerId="ADAL" clId="{7ADE5DCB-934A-4B39-8360-6442681FEE67}" dt="2022-10-17T16:42:21.936" v="75742" actId="1076"/>
          <ac:spMkLst>
            <pc:docMk/>
            <pc:sldMk cId="3600137207" sldId="2147309472"/>
            <ac:spMk id="55" creationId="{3C2C99F6-EA10-493F-ABBC-D2847EE75036}"/>
          </ac:spMkLst>
        </pc:spChg>
        <pc:spChg chg="add del mod">
          <ac:chgData name="Northuis, Mikki" userId="ffdb2754-938f-4123-b57a-f5bf2861f940" providerId="ADAL" clId="{7ADE5DCB-934A-4B39-8360-6442681FEE67}" dt="2022-10-15T18:56:02.913" v="57272" actId="21"/>
          <ac:spMkLst>
            <pc:docMk/>
            <pc:sldMk cId="3600137207" sldId="2147309472"/>
            <ac:spMk id="56" creationId="{9DBFC1E4-2BFF-4473-90B3-90EBD8200A4D}"/>
          </ac:spMkLst>
        </pc:spChg>
        <pc:spChg chg="add mod">
          <ac:chgData name="Northuis, Mikki" userId="ffdb2754-938f-4123-b57a-f5bf2861f940" providerId="ADAL" clId="{7ADE5DCB-934A-4B39-8360-6442681FEE67}" dt="2022-10-17T16:42:27.567" v="75748" actId="1035"/>
          <ac:spMkLst>
            <pc:docMk/>
            <pc:sldMk cId="3600137207" sldId="2147309472"/>
            <ac:spMk id="57" creationId="{62112FD4-F515-4A15-B814-3BBD5F4154AD}"/>
          </ac:spMkLst>
        </pc:spChg>
        <pc:spChg chg="add del mod">
          <ac:chgData name="Northuis, Mikki" userId="ffdb2754-938f-4123-b57a-f5bf2861f940" providerId="ADAL" clId="{7ADE5DCB-934A-4B39-8360-6442681FEE67}" dt="2022-10-17T16:42:18.067" v="75741" actId="478"/>
          <ac:spMkLst>
            <pc:docMk/>
            <pc:sldMk cId="3600137207" sldId="2147309472"/>
            <ac:spMk id="58" creationId="{48BC035A-6069-47E7-8058-B70F1258358B}"/>
          </ac:spMkLst>
        </pc:spChg>
        <pc:grpChg chg="add del mod">
          <ac:chgData name="Northuis, Mikki" userId="ffdb2754-938f-4123-b57a-f5bf2861f940" providerId="ADAL" clId="{7ADE5DCB-934A-4B39-8360-6442681FEE67}" dt="2022-10-02T20:01:36.308" v="8978" actId="165"/>
          <ac:grpSpMkLst>
            <pc:docMk/>
            <pc:sldMk cId="3600137207" sldId="2147309472"/>
            <ac:grpSpMk id="5" creationId="{0F943632-612B-4A5C-920A-008EC89BA002}"/>
          </ac:grpSpMkLst>
        </pc:grpChg>
        <pc:graphicFrameChg chg="add del mod modGraphic">
          <ac:chgData name="Northuis, Mikki" userId="ffdb2754-938f-4123-b57a-f5bf2861f940" providerId="ADAL" clId="{7ADE5DCB-934A-4B39-8360-6442681FEE67}" dt="2022-10-15T18:55:50.978" v="57271" actId="478"/>
          <ac:graphicFrameMkLst>
            <pc:docMk/>
            <pc:sldMk cId="3600137207" sldId="2147309472"/>
            <ac:graphicFrameMk id="3" creationId="{3A5FFA5E-CDEF-435E-B984-1A5323A3C0AF}"/>
          </ac:graphicFrameMkLst>
        </pc:graphicFrameChg>
        <pc:graphicFrameChg chg="del mod modGraphic">
          <ac:chgData name="Northuis, Mikki" userId="ffdb2754-938f-4123-b57a-f5bf2861f940" providerId="ADAL" clId="{7ADE5DCB-934A-4B39-8360-6442681FEE67}" dt="2022-10-02T20:24:18.734" v="9432" actId="478"/>
          <ac:graphicFrameMkLst>
            <pc:docMk/>
            <pc:sldMk cId="3600137207" sldId="2147309472"/>
            <ac:graphicFrameMk id="12" creationId="{5F18CEA6-F1CE-4796-A6FF-13C85DEAAF8E}"/>
          </ac:graphicFrameMkLst>
        </pc:graphicFrameChg>
        <pc:graphicFrameChg chg="add del mod modGraphic">
          <ac:chgData name="Northuis, Mikki" userId="ffdb2754-938f-4123-b57a-f5bf2861f940" providerId="ADAL" clId="{7ADE5DCB-934A-4B39-8360-6442681FEE67}" dt="2022-10-15T18:56:58.936" v="57286" actId="1076"/>
          <ac:graphicFrameMkLst>
            <pc:docMk/>
            <pc:sldMk cId="3600137207" sldId="2147309472"/>
            <ac:graphicFrameMk id="15" creationId="{31B19060-9807-48A1-9C90-F56E53D1AE13}"/>
          </ac:graphicFrameMkLst>
        </pc:graphicFrameChg>
        <pc:graphicFrameChg chg="add del mod modGraphic">
          <ac:chgData name="Northuis, Mikki" userId="ffdb2754-938f-4123-b57a-f5bf2861f940" providerId="ADAL" clId="{7ADE5DCB-934A-4B39-8360-6442681FEE67}" dt="2022-10-03T14:20:07.009" v="22007" actId="478"/>
          <ac:graphicFrameMkLst>
            <pc:docMk/>
            <pc:sldMk cId="3600137207" sldId="2147309472"/>
            <ac:graphicFrameMk id="34" creationId="{7C238BA2-3C18-4EA4-93DE-3A64DAE41F1D}"/>
          </ac:graphicFrameMkLst>
        </pc:graphicFrameChg>
        <pc:picChg chg="add del mod">
          <ac:chgData name="Northuis, Mikki" userId="ffdb2754-938f-4123-b57a-f5bf2861f940" providerId="ADAL" clId="{7ADE5DCB-934A-4B39-8360-6442681FEE67}" dt="2022-10-15T18:55:34.219" v="57270" actId="478"/>
          <ac:picMkLst>
            <pc:docMk/>
            <pc:sldMk cId="3600137207" sldId="2147309472"/>
            <ac:picMk id="13" creationId="{91CD8FB6-F290-4A5E-87ED-39D963070D8B}"/>
          </ac:picMkLst>
        </pc:picChg>
        <pc:picChg chg="add del mod">
          <ac:chgData name="Northuis, Mikki" userId="ffdb2754-938f-4123-b57a-f5bf2861f940" providerId="ADAL" clId="{7ADE5DCB-934A-4B39-8360-6442681FEE67}" dt="2022-10-15T18:55:34.219" v="57270" actId="478"/>
          <ac:picMkLst>
            <pc:docMk/>
            <pc:sldMk cId="3600137207" sldId="2147309472"/>
            <ac:picMk id="14" creationId="{57CB3604-22F0-453E-9E06-F0DDF8B506CC}"/>
          </ac:picMkLst>
        </pc:picChg>
      </pc:sldChg>
      <pc:sldChg chg="add del">
        <pc:chgData name="Northuis, Mikki" userId="ffdb2754-938f-4123-b57a-f5bf2861f940" providerId="ADAL" clId="{7ADE5DCB-934A-4B39-8360-6442681FEE67}" dt="2022-10-02T19:58:59.849" v="8948" actId="47"/>
        <pc:sldMkLst>
          <pc:docMk/>
          <pc:sldMk cId="614310466" sldId="2147309473"/>
        </pc:sldMkLst>
      </pc:sldChg>
      <pc:sldChg chg="addSp delSp modSp add del mod">
        <pc:chgData name="Northuis, Mikki" userId="ffdb2754-938f-4123-b57a-f5bf2861f940" providerId="ADAL" clId="{7ADE5DCB-934A-4B39-8360-6442681FEE67}" dt="2022-10-02T20:39:49.899" v="9849" actId="47"/>
        <pc:sldMkLst>
          <pc:docMk/>
          <pc:sldMk cId="2602209967" sldId="2147309473"/>
        </pc:sldMkLst>
        <pc:spChg chg="mod">
          <ac:chgData name="Northuis, Mikki" userId="ffdb2754-938f-4123-b57a-f5bf2861f940" providerId="ADAL" clId="{7ADE5DCB-934A-4B39-8360-6442681FEE67}" dt="2022-10-02T20:26:17.271" v="9482" actId="20577"/>
          <ac:spMkLst>
            <pc:docMk/>
            <pc:sldMk cId="2602209967" sldId="2147309473"/>
            <ac:spMk id="2" creationId="{AE5F5441-6896-4719-B5F9-C5DB5B2E258D}"/>
          </ac:spMkLst>
        </pc:spChg>
        <pc:spChg chg="mod">
          <ac:chgData name="Northuis, Mikki" userId="ffdb2754-938f-4123-b57a-f5bf2861f940" providerId="ADAL" clId="{7ADE5DCB-934A-4B39-8360-6442681FEE67}" dt="2022-10-02T20:30:14.182" v="9664" actId="21"/>
          <ac:spMkLst>
            <pc:docMk/>
            <pc:sldMk cId="2602209967" sldId="2147309473"/>
            <ac:spMk id="3" creationId="{A0E5118C-275B-420F-8245-9AAC3F41D85D}"/>
          </ac:spMkLst>
        </pc:spChg>
        <pc:spChg chg="del">
          <ac:chgData name="Northuis, Mikki" userId="ffdb2754-938f-4123-b57a-f5bf2861f940" providerId="ADAL" clId="{7ADE5DCB-934A-4B39-8360-6442681FEE67}" dt="2022-10-02T20:13:14.551" v="9321" actId="478"/>
          <ac:spMkLst>
            <pc:docMk/>
            <pc:sldMk cId="2602209967" sldId="2147309473"/>
            <ac:spMk id="9" creationId="{5FABCA84-B20F-4D7D-9382-BDD21A3C2025}"/>
          </ac:spMkLst>
        </pc:spChg>
        <pc:spChg chg="del">
          <ac:chgData name="Northuis, Mikki" userId="ffdb2754-938f-4123-b57a-f5bf2861f940" providerId="ADAL" clId="{7ADE5DCB-934A-4B39-8360-6442681FEE67}" dt="2022-10-02T20:13:14.551" v="9321" actId="478"/>
          <ac:spMkLst>
            <pc:docMk/>
            <pc:sldMk cId="2602209967" sldId="2147309473"/>
            <ac:spMk id="11" creationId="{F3B28025-1C2D-4B11-AD14-E593326C4753}"/>
          </ac:spMkLst>
        </pc:spChg>
        <pc:spChg chg="del mod">
          <ac:chgData name="Northuis, Mikki" userId="ffdb2754-938f-4123-b57a-f5bf2861f940" providerId="ADAL" clId="{7ADE5DCB-934A-4B39-8360-6442681FEE67}" dt="2022-10-02T20:31:25.435" v="9677" actId="21"/>
          <ac:spMkLst>
            <pc:docMk/>
            <pc:sldMk cId="2602209967" sldId="2147309473"/>
            <ac:spMk id="13" creationId="{2FC8CADF-58B0-433D-A798-730F6C538BBA}"/>
          </ac:spMkLst>
        </pc:spChg>
        <pc:spChg chg="del mod">
          <ac:chgData name="Northuis, Mikki" userId="ffdb2754-938f-4123-b57a-f5bf2861f940" providerId="ADAL" clId="{7ADE5DCB-934A-4B39-8360-6442681FEE67}" dt="2022-10-02T20:31:25.435" v="9677" actId="21"/>
          <ac:spMkLst>
            <pc:docMk/>
            <pc:sldMk cId="2602209967" sldId="2147309473"/>
            <ac:spMk id="14" creationId="{F18841AA-D7B4-4FFE-9780-BA1905337A07}"/>
          </ac:spMkLst>
        </pc:spChg>
        <pc:spChg chg="del mod">
          <ac:chgData name="Northuis, Mikki" userId="ffdb2754-938f-4123-b57a-f5bf2861f940" providerId="ADAL" clId="{7ADE5DCB-934A-4B39-8360-6442681FEE67}" dt="2022-10-02T20:31:25.435" v="9677" actId="21"/>
          <ac:spMkLst>
            <pc:docMk/>
            <pc:sldMk cId="2602209967" sldId="2147309473"/>
            <ac:spMk id="15" creationId="{CCFC3DD5-DC42-4BE1-BD57-398E10C9C6A0}"/>
          </ac:spMkLst>
        </pc:spChg>
        <pc:spChg chg="add del mod">
          <ac:chgData name="Northuis, Mikki" userId="ffdb2754-938f-4123-b57a-f5bf2861f940" providerId="ADAL" clId="{7ADE5DCB-934A-4B39-8360-6442681FEE67}" dt="2022-10-02T20:31:25.435" v="9677" actId="21"/>
          <ac:spMkLst>
            <pc:docMk/>
            <pc:sldMk cId="2602209967" sldId="2147309473"/>
            <ac:spMk id="22" creationId="{3D722111-375E-4F9A-ACBC-62BED5F53DB2}"/>
          </ac:spMkLst>
        </pc:spChg>
        <pc:spChg chg="del mod">
          <ac:chgData name="Northuis, Mikki" userId="ffdb2754-938f-4123-b57a-f5bf2861f940" providerId="ADAL" clId="{7ADE5DCB-934A-4B39-8360-6442681FEE67}" dt="2022-10-02T20:31:25.435" v="9677" actId="21"/>
          <ac:spMkLst>
            <pc:docMk/>
            <pc:sldMk cId="2602209967" sldId="2147309473"/>
            <ac:spMk id="23" creationId="{3F5F13A9-D19C-4254-8B19-5DA7ACD2F24A}"/>
          </ac:spMkLst>
        </pc:spChg>
        <pc:spChg chg="del mod">
          <ac:chgData name="Northuis, Mikki" userId="ffdb2754-938f-4123-b57a-f5bf2861f940" providerId="ADAL" clId="{7ADE5DCB-934A-4B39-8360-6442681FEE67}" dt="2022-10-02T20:31:25.435" v="9677" actId="21"/>
          <ac:spMkLst>
            <pc:docMk/>
            <pc:sldMk cId="2602209967" sldId="2147309473"/>
            <ac:spMk id="24" creationId="{8271C806-0C9A-4110-A4A8-268D0C35597E}"/>
          </ac:spMkLst>
        </pc:spChg>
        <pc:spChg chg="del mod">
          <ac:chgData name="Northuis, Mikki" userId="ffdb2754-938f-4123-b57a-f5bf2861f940" providerId="ADAL" clId="{7ADE5DCB-934A-4B39-8360-6442681FEE67}" dt="2022-10-02T20:31:25.435" v="9677" actId="21"/>
          <ac:spMkLst>
            <pc:docMk/>
            <pc:sldMk cId="2602209967" sldId="2147309473"/>
            <ac:spMk id="25" creationId="{0C551ABE-DB7D-48FE-A871-726BFF1251E1}"/>
          </ac:spMkLst>
        </pc:spChg>
        <pc:spChg chg="del mod">
          <ac:chgData name="Northuis, Mikki" userId="ffdb2754-938f-4123-b57a-f5bf2861f940" providerId="ADAL" clId="{7ADE5DCB-934A-4B39-8360-6442681FEE67}" dt="2022-10-02T20:31:25.435" v="9677" actId="21"/>
          <ac:spMkLst>
            <pc:docMk/>
            <pc:sldMk cId="2602209967" sldId="2147309473"/>
            <ac:spMk id="26" creationId="{9A58A4BF-9014-4CEF-A4AF-21A0D833814B}"/>
          </ac:spMkLst>
        </pc:spChg>
        <pc:spChg chg="del mod">
          <ac:chgData name="Northuis, Mikki" userId="ffdb2754-938f-4123-b57a-f5bf2861f940" providerId="ADAL" clId="{7ADE5DCB-934A-4B39-8360-6442681FEE67}" dt="2022-10-02T20:31:25.435" v="9677" actId="21"/>
          <ac:spMkLst>
            <pc:docMk/>
            <pc:sldMk cId="2602209967" sldId="2147309473"/>
            <ac:spMk id="27" creationId="{1086C6B2-94D5-4A47-B980-C41FAD7BA435}"/>
          </ac:spMkLst>
        </pc:spChg>
        <pc:spChg chg="add del mod">
          <ac:chgData name="Northuis, Mikki" userId="ffdb2754-938f-4123-b57a-f5bf2861f940" providerId="ADAL" clId="{7ADE5DCB-934A-4B39-8360-6442681FEE67}" dt="2022-10-02T20:31:25.435" v="9677" actId="21"/>
          <ac:spMkLst>
            <pc:docMk/>
            <pc:sldMk cId="2602209967" sldId="2147309473"/>
            <ac:spMk id="28" creationId="{76C62769-92BE-4F46-92C3-5AB1514F18B2}"/>
          </ac:spMkLst>
        </pc:spChg>
        <pc:spChg chg="del mod">
          <ac:chgData name="Northuis, Mikki" userId="ffdb2754-938f-4123-b57a-f5bf2861f940" providerId="ADAL" clId="{7ADE5DCB-934A-4B39-8360-6442681FEE67}" dt="2022-10-02T20:31:25.435" v="9677" actId="21"/>
          <ac:spMkLst>
            <pc:docMk/>
            <pc:sldMk cId="2602209967" sldId="2147309473"/>
            <ac:spMk id="29" creationId="{29F411A5-B2E6-490B-A649-7F56994AFEE0}"/>
          </ac:spMkLst>
        </pc:spChg>
        <pc:spChg chg="del mod">
          <ac:chgData name="Northuis, Mikki" userId="ffdb2754-938f-4123-b57a-f5bf2861f940" providerId="ADAL" clId="{7ADE5DCB-934A-4B39-8360-6442681FEE67}" dt="2022-10-02T20:31:25.435" v="9677" actId="21"/>
          <ac:spMkLst>
            <pc:docMk/>
            <pc:sldMk cId="2602209967" sldId="2147309473"/>
            <ac:spMk id="31" creationId="{FFC297BD-800D-43FA-9023-C360235B9E63}"/>
          </ac:spMkLst>
        </pc:spChg>
        <pc:spChg chg="del">
          <ac:chgData name="Northuis, Mikki" userId="ffdb2754-938f-4123-b57a-f5bf2861f940" providerId="ADAL" clId="{7ADE5DCB-934A-4B39-8360-6442681FEE67}" dt="2022-10-02T20:13:14.551" v="9321" actId="478"/>
          <ac:spMkLst>
            <pc:docMk/>
            <pc:sldMk cId="2602209967" sldId="2147309473"/>
            <ac:spMk id="44" creationId="{FAF2AB6A-B72E-4DD2-A410-C3496B8FD5A1}"/>
          </ac:spMkLst>
        </pc:spChg>
        <pc:spChg chg="del">
          <ac:chgData name="Northuis, Mikki" userId="ffdb2754-938f-4123-b57a-f5bf2861f940" providerId="ADAL" clId="{7ADE5DCB-934A-4B39-8360-6442681FEE67}" dt="2022-10-02T20:13:14.551" v="9321" actId="478"/>
          <ac:spMkLst>
            <pc:docMk/>
            <pc:sldMk cId="2602209967" sldId="2147309473"/>
            <ac:spMk id="46" creationId="{70C6556D-E3AB-40F5-B4A7-F5B3A03D220A}"/>
          </ac:spMkLst>
        </pc:spChg>
        <pc:graphicFrameChg chg="del mod modGraphic">
          <ac:chgData name="Northuis, Mikki" userId="ffdb2754-938f-4123-b57a-f5bf2861f940" providerId="ADAL" clId="{7ADE5DCB-934A-4B39-8360-6442681FEE67}" dt="2022-10-02T20:31:25.435" v="9677" actId="21"/>
          <ac:graphicFrameMkLst>
            <pc:docMk/>
            <pc:sldMk cId="2602209967" sldId="2147309473"/>
            <ac:graphicFrameMk id="12" creationId="{5F18CEA6-F1CE-4796-A6FF-13C85DEAAF8E}"/>
          </ac:graphicFrameMkLst>
        </pc:graphicFrameChg>
      </pc:sldChg>
      <pc:sldChg chg="addSp delSp modSp add mod ord modNotesTx">
        <pc:chgData name="Northuis, Mikki" userId="ffdb2754-938f-4123-b57a-f5bf2861f940" providerId="ADAL" clId="{7ADE5DCB-934A-4B39-8360-6442681FEE67}" dt="2022-10-16T20:18:08.499" v="73667" actId="207"/>
        <pc:sldMkLst>
          <pc:docMk/>
          <pc:sldMk cId="2912098256" sldId="2147309473"/>
        </pc:sldMkLst>
        <pc:spChg chg="mod">
          <ac:chgData name="Northuis, Mikki" userId="ffdb2754-938f-4123-b57a-f5bf2861f940" providerId="ADAL" clId="{7ADE5DCB-934A-4B39-8360-6442681FEE67}" dt="2022-10-15T19:00:45.401" v="57622" actId="6549"/>
          <ac:spMkLst>
            <pc:docMk/>
            <pc:sldMk cId="2912098256" sldId="2147309473"/>
            <ac:spMk id="2" creationId="{AE5F5441-6896-4719-B5F9-C5DB5B2E258D}"/>
          </ac:spMkLst>
        </pc:spChg>
        <pc:spChg chg="del mod">
          <ac:chgData name="Northuis, Mikki" userId="ffdb2754-938f-4123-b57a-f5bf2861f940" providerId="ADAL" clId="{7ADE5DCB-934A-4B39-8360-6442681FEE67}" dt="2022-10-06T23:33:45.553" v="41051" actId="478"/>
          <ac:spMkLst>
            <pc:docMk/>
            <pc:sldMk cId="2912098256" sldId="2147309473"/>
            <ac:spMk id="3" creationId="{A0E5118C-275B-420F-8245-9AAC3F41D85D}"/>
          </ac:spMkLst>
        </pc:spChg>
        <pc:spChg chg="del">
          <ac:chgData name="Northuis, Mikki" userId="ffdb2754-938f-4123-b57a-f5bf2861f940" providerId="ADAL" clId="{7ADE5DCB-934A-4B39-8360-6442681FEE67}" dt="2022-10-02T22:36:14.194" v="13488" actId="478"/>
          <ac:spMkLst>
            <pc:docMk/>
            <pc:sldMk cId="2912098256" sldId="2147309473"/>
            <ac:spMk id="5" creationId="{2A580F39-9088-4E75-AED6-26C0EC49153F}"/>
          </ac:spMkLst>
        </pc:spChg>
        <pc:spChg chg="mod">
          <ac:chgData name="Northuis, Mikki" userId="ffdb2754-938f-4123-b57a-f5bf2861f940" providerId="ADAL" clId="{7ADE5DCB-934A-4B39-8360-6442681FEE67}" dt="2022-10-06T23:36:10.986" v="41072" actId="1076"/>
          <ac:spMkLst>
            <pc:docMk/>
            <pc:sldMk cId="2912098256" sldId="2147309473"/>
            <ac:spMk id="6" creationId="{4504D3B1-C9F1-4DEC-A461-5249FA065C1A}"/>
          </ac:spMkLst>
        </pc:spChg>
        <pc:spChg chg="add del mod">
          <ac:chgData name="Northuis, Mikki" userId="ffdb2754-938f-4123-b57a-f5bf2861f940" providerId="ADAL" clId="{7ADE5DCB-934A-4B39-8360-6442681FEE67}" dt="2022-10-02T21:09:44.293" v="10039"/>
          <ac:spMkLst>
            <pc:docMk/>
            <pc:sldMk cId="2912098256" sldId="2147309473"/>
            <ac:spMk id="8" creationId="{02E7C032-89C9-476E-A31D-C565666D36E8}"/>
          </ac:spMkLst>
        </pc:spChg>
        <pc:spChg chg="add del mod">
          <ac:chgData name="Northuis, Mikki" userId="ffdb2754-938f-4123-b57a-f5bf2861f940" providerId="ADAL" clId="{7ADE5DCB-934A-4B39-8360-6442681FEE67}" dt="2022-10-02T21:09:44.293" v="10039"/>
          <ac:spMkLst>
            <pc:docMk/>
            <pc:sldMk cId="2912098256" sldId="2147309473"/>
            <ac:spMk id="9" creationId="{EF08BEBB-6512-45DC-9A6E-3ED4883B5E4D}"/>
          </ac:spMkLst>
        </pc:spChg>
        <pc:spChg chg="add del mod">
          <ac:chgData name="Northuis, Mikki" userId="ffdb2754-938f-4123-b57a-f5bf2861f940" providerId="ADAL" clId="{7ADE5DCB-934A-4B39-8360-6442681FEE67}" dt="2022-10-02T21:09:44.293" v="10039"/>
          <ac:spMkLst>
            <pc:docMk/>
            <pc:sldMk cId="2912098256" sldId="2147309473"/>
            <ac:spMk id="10" creationId="{B37C9769-1DB7-4147-B130-F977A4C029CE}"/>
          </ac:spMkLst>
        </pc:spChg>
        <pc:spChg chg="add del mod">
          <ac:chgData name="Northuis, Mikki" userId="ffdb2754-938f-4123-b57a-f5bf2861f940" providerId="ADAL" clId="{7ADE5DCB-934A-4B39-8360-6442681FEE67}" dt="2022-10-02T21:09:44.293" v="10039"/>
          <ac:spMkLst>
            <pc:docMk/>
            <pc:sldMk cId="2912098256" sldId="2147309473"/>
            <ac:spMk id="11" creationId="{F54AD765-6B74-4B75-A7A3-03E392B00ED2}"/>
          </ac:spMkLst>
        </pc:spChg>
        <pc:spChg chg="add del mod">
          <ac:chgData name="Northuis, Mikki" userId="ffdb2754-938f-4123-b57a-f5bf2861f940" providerId="ADAL" clId="{7ADE5DCB-934A-4B39-8360-6442681FEE67}" dt="2022-10-06T23:34:53.512" v="41057" actId="478"/>
          <ac:spMkLst>
            <pc:docMk/>
            <pc:sldMk cId="2912098256" sldId="2147309473"/>
            <ac:spMk id="12" creationId="{09C2C34F-800D-415C-A3CC-CC4D46B3C977}"/>
          </ac:spMkLst>
        </pc:spChg>
        <pc:spChg chg="add del mod">
          <ac:chgData name="Northuis, Mikki" userId="ffdb2754-938f-4123-b57a-f5bf2861f940" providerId="ADAL" clId="{7ADE5DCB-934A-4B39-8360-6442681FEE67}" dt="2022-10-02T21:09:44.293" v="10039"/>
          <ac:spMkLst>
            <pc:docMk/>
            <pc:sldMk cId="2912098256" sldId="2147309473"/>
            <ac:spMk id="12" creationId="{0D17E575-3BFE-4584-B959-93CA2DF99343}"/>
          </ac:spMkLst>
        </pc:spChg>
        <pc:spChg chg="add del mod">
          <ac:chgData name="Northuis, Mikki" userId="ffdb2754-938f-4123-b57a-f5bf2861f940" providerId="ADAL" clId="{7ADE5DCB-934A-4B39-8360-6442681FEE67}" dt="2022-10-02T21:09:44.293" v="10039"/>
          <ac:spMkLst>
            <pc:docMk/>
            <pc:sldMk cId="2912098256" sldId="2147309473"/>
            <ac:spMk id="13" creationId="{868BD44C-EBFF-4632-A683-0D661EFD6176}"/>
          </ac:spMkLst>
        </pc:spChg>
        <pc:spChg chg="add mod">
          <ac:chgData name="Northuis, Mikki" userId="ffdb2754-938f-4123-b57a-f5bf2861f940" providerId="ADAL" clId="{7ADE5DCB-934A-4B39-8360-6442681FEE67}" dt="2022-10-16T19:01:49.898" v="73485" actId="27636"/>
          <ac:spMkLst>
            <pc:docMk/>
            <pc:sldMk cId="2912098256" sldId="2147309473"/>
            <ac:spMk id="13" creationId="{9FE9888B-4A8C-4BD3-B9E9-B94E74844D51}"/>
          </ac:spMkLst>
        </pc:spChg>
        <pc:spChg chg="add del mod">
          <ac:chgData name="Northuis, Mikki" userId="ffdb2754-938f-4123-b57a-f5bf2861f940" providerId="ADAL" clId="{7ADE5DCB-934A-4B39-8360-6442681FEE67}" dt="2022-10-02T21:09:44.293" v="10039"/>
          <ac:spMkLst>
            <pc:docMk/>
            <pc:sldMk cId="2912098256" sldId="2147309473"/>
            <ac:spMk id="14" creationId="{BA914BFD-1C55-449E-A996-E28C5616B3D0}"/>
          </ac:spMkLst>
        </pc:spChg>
        <pc:spChg chg="add del mod">
          <ac:chgData name="Northuis, Mikki" userId="ffdb2754-938f-4123-b57a-f5bf2861f940" providerId="ADAL" clId="{7ADE5DCB-934A-4B39-8360-6442681FEE67}" dt="2022-10-02T21:09:44.293" v="10039"/>
          <ac:spMkLst>
            <pc:docMk/>
            <pc:sldMk cId="2912098256" sldId="2147309473"/>
            <ac:spMk id="15" creationId="{D73D3221-E6D5-406A-8C80-6AD89C31DA5E}"/>
          </ac:spMkLst>
        </pc:spChg>
        <pc:spChg chg="add del mod">
          <ac:chgData name="Northuis, Mikki" userId="ffdb2754-938f-4123-b57a-f5bf2861f940" providerId="ADAL" clId="{7ADE5DCB-934A-4B39-8360-6442681FEE67}" dt="2022-10-02T21:09:44.293" v="10039"/>
          <ac:spMkLst>
            <pc:docMk/>
            <pc:sldMk cId="2912098256" sldId="2147309473"/>
            <ac:spMk id="16" creationId="{7AF9D3CD-D3AF-4B87-94CB-C888BB058B5C}"/>
          </ac:spMkLst>
        </pc:spChg>
        <pc:spChg chg="add del mod">
          <ac:chgData name="Northuis, Mikki" userId="ffdb2754-938f-4123-b57a-f5bf2861f940" providerId="ADAL" clId="{7ADE5DCB-934A-4B39-8360-6442681FEE67}" dt="2022-10-02T21:09:44.293" v="10039"/>
          <ac:spMkLst>
            <pc:docMk/>
            <pc:sldMk cId="2912098256" sldId="2147309473"/>
            <ac:spMk id="17" creationId="{D0D55462-4AAA-4309-9BB1-D725F779E888}"/>
          </ac:spMkLst>
        </pc:spChg>
        <pc:spChg chg="add del mod">
          <ac:chgData name="Northuis, Mikki" userId="ffdb2754-938f-4123-b57a-f5bf2861f940" providerId="ADAL" clId="{7ADE5DCB-934A-4B39-8360-6442681FEE67}" dt="2022-10-02T21:09:44.293" v="10039"/>
          <ac:spMkLst>
            <pc:docMk/>
            <pc:sldMk cId="2912098256" sldId="2147309473"/>
            <ac:spMk id="18" creationId="{00453B2E-332C-43EB-875F-5A0AC1BCE824}"/>
          </ac:spMkLst>
        </pc:spChg>
        <pc:spChg chg="add del mod">
          <ac:chgData name="Northuis, Mikki" userId="ffdb2754-938f-4123-b57a-f5bf2861f940" providerId="ADAL" clId="{7ADE5DCB-934A-4B39-8360-6442681FEE67}" dt="2022-10-06T23:33:51.134" v="41052" actId="478"/>
          <ac:spMkLst>
            <pc:docMk/>
            <pc:sldMk cId="2912098256" sldId="2147309473"/>
            <ac:spMk id="18" creationId="{5067A864-8C50-4F71-963F-38DAB1BDCD87}"/>
          </ac:spMkLst>
        </pc:spChg>
        <pc:spChg chg="add del mod">
          <ac:chgData name="Northuis, Mikki" userId="ffdb2754-938f-4123-b57a-f5bf2861f940" providerId="ADAL" clId="{7ADE5DCB-934A-4B39-8360-6442681FEE67}" dt="2022-10-15T19:00:13.961" v="57614" actId="478"/>
          <ac:spMkLst>
            <pc:docMk/>
            <pc:sldMk cId="2912098256" sldId="2147309473"/>
            <ac:spMk id="18" creationId="{5BC9E77A-AEF1-42D4-B29B-D92F1474F825}"/>
          </ac:spMkLst>
        </pc:spChg>
        <pc:spChg chg="add del mod">
          <ac:chgData name="Northuis, Mikki" userId="ffdb2754-938f-4123-b57a-f5bf2861f940" providerId="ADAL" clId="{7ADE5DCB-934A-4B39-8360-6442681FEE67}" dt="2022-10-02T21:09:44.293" v="10039"/>
          <ac:spMkLst>
            <pc:docMk/>
            <pc:sldMk cId="2912098256" sldId="2147309473"/>
            <ac:spMk id="19" creationId="{6D1D7FD3-AC70-43FC-8489-FABE7B09F814}"/>
          </ac:spMkLst>
        </pc:spChg>
        <pc:spChg chg="add del mod">
          <ac:chgData name="Northuis, Mikki" userId="ffdb2754-938f-4123-b57a-f5bf2861f940" providerId="ADAL" clId="{7ADE5DCB-934A-4B39-8360-6442681FEE67}" dt="2022-10-02T21:09:44.293" v="10039"/>
          <ac:spMkLst>
            <pc:docMk/>
            <pc:sldMk cId="2912098256" sldId="2147309473"/>
            <ac:spMk id="20" creationId="{245DEDA3-4DF5-4A68-8528-28D4EFF708E0}"/>
          </ac:spMkLst>
        </pc:spChg>
        <pc:spChg chg="add del mod">
          <ac:chgData name="Northuis, Mikki" userId="ffdb2754-938f-4123-b57a-f5bf2861f940" providerId="ADAL" clId="{7ADE5DCB-934A-4B39-8360-6442681FEE67}" dt="2022-10-02T21:09:44.293" v="10039"/>
          <ac:spMkLst>
            <pc:docMk/>
            <pc:sldMk cId="2912098256" sldId="2147309473"/>
            <ac:spMk id="21" creationId="{CDE39A8F-D022-45A0-A282-BFF104E19AE7}"/>
          </ac:spMkLst>
        </pc:spChg>
        <pc:spChg chg="add del mod">
          <ac:chgData name="Northuis, Mikki" userId="ffdb2754-938f-4123-b57a-f5bf2861f940" providerId="ADAL" clId="{7ADE5DCB-934A-4B39-8360-6442681FEE67}" dt="2022-10-02T21:09:44.293" v="10039"/>
          <ac:spMkLst>
            <pc:docMk/>
            <pc:sldMk cId="2912098256" sldId="2147309473"/>
            <ac:spMk id="22" creationId="{BDEE4C1F-788A-4D70-8C7C-8FF4F925A26E}"/>
          </ac:spMkLst>
        </pc:spChg>
        <pc:spChg chg="add del mod">
          <ac:chgData name="Northuis, Mikki" userId="ffdb2754-938f-4123-b57a-f5bf2861f940" providerId="ADAL" clId="{7ADE5DCB-934A-4B39-8360-6442681FEE67}" dt="2022-10-02T21:09:44.293" v="10039"/>
          <ac:spMkLst>
            <pc:docMk/>
            <pc:sldMk cId="2912098256" sldId="2147309473"/>
            <ac:spMk id="23" creationId="{D0F1A608-9DDC-4F31-BBC6-AAB78A82E731}"/>
          </ac:spMkLst>
        </pc:spChg>
        <pc:spChg chg="add del mod">
          <ac:chgData name="Northuis, Mikki" userId="ffdb2754-938f-4123-b57a-f5bf2861f940" providerId="ADAL" clId="{7ADE5DCB-934A-4B39-8360-6442681FEE67}" dt="2022-10-02T21:09:44.293" v="10039"/>
          <ac:spMkLst>
            <pc:docMk/>
            <pc:sldMk cId="2912098256" sldId="2147309473"/>
            <ac:spMk id="24" creationId="{39B6621A-6D34-4842-83FF-74125E4E6B4B}"/>
          </ac:spMkLst>
        </pc:spChg>
        <pc:spChg chg="add del mod">
          <ac:chgData name="Northuis, Mikki" userId="ffdb2754-938f-4123-b57a-f5bf2861f940" providerId="ADAL" clId="{7ADE5DCB-934A-4B39-8360-6442681FEE67}" dt="2022-10-02T21:09:44.293" v="10039"/>
          <ac:spMkLst>
            <pc:docMk/>
            <pc:sldMk cId="2912098256" sldId="2147309473"/>
            <ac:spMk id="25" creationId="{3030D574-64C0-4905-A1D7-AE477DE52BAB}"/>
          </ac:spMkLst>
        </pc:spChg>
        <pc:spChg chg="add mod">
          <ac:chgData name="Northuis, Mikki" userId="ffdb2754-938f-4123-b57a-f5bf2861f940" providerId="ADAL" clId="{7ADE5DCB-934A-4B39-8360-6442681FEE67}" dt="2022-10-07T17:00:22.476" v="45804" actId="1076"/>
          <ac:spMkLst>
            <pc:docMk/>
            <pc:sldMk cId="2912098256" sldId="2147309473"/>
            <ac:spMk id="25" creationId="{9276C97E-F8CD-4299-8BF6-EEEF0390D969}"/>
          </ac:spMkLst>
        </pc:spChg>
        <pc:spChg chg="add del mod">
          <ac:chgData name="Northuis, Mikki" userId="ffdb2754-938f-4123-b57a-f5bf2861f940" providerId="ADAL" clId="{7ADE5DCB-934A-4B39-8360-6442681FEE67}" dt="2022-10-02T21:09:44.293" v="10039"/>
          <ac:spMkLst>
            <pc:docMk/>
            <pc:sldMk cId="2912098256" sldId="2147309473"/>
            <ac:spMk id="26" creationId="{4C639154-3249-4B69-BAF9-51534C832DE9}"/>
          </ac:spMkLst>
        </pc:spChg>
        <pc:spChg chg="add del mod">
          <ac:chgData name="Northuis, Mikki" userId="ffdb2754-938f-4123-b57a-f5bf2861f940" providerId="ADAL" clId="{7ADE5DCB-934A-4B39-8360-6442681FEE67}" dt="2022-10-02T21:09:44.293" v="10039"/>
          <ac:spMkLst>
            <pc:docMk/>
            <pc:sldMk cId="2912098256" sldId="2147309473"/>
            <ac:spMk id="27" creationId="{93DC758D-7E88-4A2D-B3B2-5CE7937B8581}"/>
          </ac:spMkLst>
        </pc:spChg>
        <pc:spChg chg="add del">
          <ac:chgData name="Northuis, Mikki" userId="ffdb2754-938f-4123-b57a-f5bf2861f940" providerId="ADAL" clId="{7ADE5DCB-934A-4B39-8360-6442681FEE67}" dt="2022-10-07T12:45:45.479" v="41097" actId="478"/>
          <ac:spMkLst>
            <pc:docMk/>
            <pc:sldMk cId="2912098256" sldId="2147309473"/>
            <ac:spMk id="27" creationId="{9BFCE049-A2FB-4294-9AF1-FA30E37616DB}"/>
          </ac:spMkLst>
        </pc:spChg>
        <pc:spChg chg="add mod">
          <ac:chgData name="Northuis, Mikki" userId="ffdb2754-938f-4123-b57a-f5bf2861f940" providerId="ADAL" clId="{7ADE5DCB-934A-4B39-8360-6442681FEE67}" dt="2022-10-07T17:00:22.476" v="45804" actId="1076"/>
          <ac:spMkLst>
            <pc:docMk/>
            <pc:sldMk cId="2912098256" sldId="2147309473"/>
            <ac:spMk id="29" creationId="{0548E4C4-A92C-4D4D-A519-4CBAB8C06664}"/>
          </ac:spMkLst>
        </pc:spChg>
        <pc:spChg chg="add del mod">
          <ac:chgData name="Northuis, Mikki" userId="ffdb2754-938f-4123-b57a-f5bf2861f940" providerId="ADAL" clId="{7ADE5DCB-934A-4B39-8360-6442681FEE67}" dt="2022-10-02T21:14:46.196" v="10075" actId="478"/>
          <ac:spMkLst>
            <pc:docMk/>
            <pc:sldMk cId="2912098256" sldId="2147309473"/>
            <ac:spMk id="29" creationId="{6CBE7801-3FF7-4BE7-B0EA-34071ABF75AB}"/>
          </ac:spMkLst>
        </pc:spChg>
        <pc:spChg chg="add mod">
          <ac:chgData name="Northuis, Mikki" userId="ffdb2754-938f-4123-b57a-f5bf2861f940" providerId="ADAL" clId="{7ADE5DCB-934A-4B39-8360-6442681FEE67}" dt="2022-10-07T17:00:22.476" v="45804" actId="1076"/>
          <ac:spMkLst>
            <pc:docMk/>
            <pc:sldMk cId="2912098256" sldId="2147309473"/>
            <ac:spMk id="30" creationId="{5B661918-1FD2-4A5F-AC86-8EEAEA50CC05}"/>
          </ac:spMkLst>
        </pc:spChg>
        <pc:spChg chg="add del mod">
          <ac:chgData name="Northuis, Mikki" userId="ffdb2754-938f-4123-b57a-f5bf2861f940" providerId="ADAL" clId="{7ADE5DCB-934A-4B39-8360-6442681FEE67}" dt="2022-10-02T21:14:46.196" v="10075" actId="478"/>
          <ac:spMkLst>
            <pc:docMk/>
            <pc:sldMk cId="2912098256" sldId="2147309473"/>
            <ac:spMk id="30" creationId="{DA34571D-7A9F-4FFF-93F7-9147962F24D9}"/>
          </ac:spMkLst>
        </pc:spChg>
        <pc:spChg chg="add del mod">
          <ac:chgData name="Northuis, Mikki" userId="ffdb2754-938f-4123-b57a-f5bf2861f940" providerId="ADAL" clId="{7ADE5DCB-934A-4B39-8360-6442681FEE67}" dt="2022-10-02T21:11:43.256" v="10043" actId="478"/>
          <ac:spMkLst>
            <pc:docMk/>
            <pc:sldMk cId="2912098256" sldId="2147309473"/>
            <ac:spMk id="31" creationId="{4B154F1A-B159-4051-9619-A190E061D9A1}"/>
          </ac:spMkLst>
        </pc:spChg>
        <pc:spChg chg="add del mod">
          <ac:chgData name="Northuis, Mikki" userId="ffdb2754-938f-4123-b57a-f5bf2861f940" providerId="ADAL" clId="{7ADE5DCB-934A-4B39-8360-6442681FEE67}" dt="2022-10-02T21:14:46.196" v="10075" actId="478"/>
          <ac:spMkLst>
            <pc:docMk/>
            <pc:sldMk cId="2912098256" sldId="2147309473"/>
            <ac:spMk id="32" creationId="{9620CF7D-EDE9-40C0-A2F8-826C746B6B7C}"/>
          </ac:spMkLst>
        </pc:spChg>
        <pc:spChg chg="add del mod">
          <ac:chgData name="Northuis, Mikki" userId="ffdb2754-938f-4123-b57a-f5bf2861f940" providerId="ADAL" clId="{7ADE5DCB-934A-4B39-8360-6442681FEE67}" dt="2022-10-02T21:14:46.196" v="10075" actId="478"/>
          <ac:spMkLst>
            <pc:docMk/>
            <pc:sldMk cId="2912098256" sldId="2147309473"/>
            <ac:spMk id="33" creationId="{89EE3458-3310-41D1-B3D3-9BF9C8D330AC}"/>
          </ac:spMkLst>
        </pc:spChg>
        <pc:spChg chg="add del mod">
          <ac:chgData name="Northuis, Mikki" userId="ffdb2754-938f-4123-b57a-f5bf2861f940" providerId="ADAL" clId="{7ADE5DCB-934A-4B39-8360-6442681FEE67}" dt="2022-10-02T21:14:46.196" v="10075" actId="478"/>
          <ac:spMkLst>
            <pc:docMk/>
            <pc:sldMk cId="2912098256" sldId="2147309473"/>
            <ac:spMk id="34" creationId="{230255C8-BB89-42F5-85F9-E56102BF4C67}"/>
          </ac:spMkLst>
        </pc:spChg>
        <pc:spChg chg="add del mod">
          <ac:chgData name="Northuis, Mikki" userId="ffdb2754-938f-4123-b57a-f5bf2861f940" providerId="ADAL" clId="{7ADE5DCB-934A-4B39-8360-6442681FEE67}" dt="2022-10-02T21:14:46.196" v="10075" actId="478"/>
          <ac:spMkLst>
            <pc:docMk/>
            <pc:sldMk cId="2912098256" sldId="2147309473"/>
            <ac:spMk id="35" creationId="{177001AD-B088-4A4B-93FF-6E5F72DBD6A4}"/>
          </ac:spMkLst>
        </pc:spChg>
        <pc:spChg chg="add del mod">
          <ac:chgData name="Northuis, Mikki" userId="ffdb2754-938f-4123-b57a-f5bf2861f940" providerId="ADAL" clId="{7ADE5DCB-934A-4B39-8360-6442681FEE67}" dt="2022-10-02T21:11:43.256" v="10043" actId="478"/>
          <ac:spMkLst>
            <pc:docMk/>
            <pc:sldMk cId="2912098256" sldId="2147309473"/>
            <ac:spMk id="36" creationId="{E516AD87-D187-4510-820E-E7CB0754B404}"/>
          </ac:spMkLst>
        </pc:spChg>
        <pc:spChg chg="add del mod">
          <ac:chgData name="Northuis, Mikki" userId="ffdb2754-938f-4123-b57a-f5bf2861f940" providerId="ADAL" clId="{7ADE5DCB-934A-4B39-8360-6442681FEE67}" dt="2022-10-07T16:45:00.588" v="44875" actId="478"/>
          <ac:spMkLst>
            <pc:docMk/>
            <pc:sldMk cId="2912098256" sldId="2147309473"/>
            <ac:spMk id="37" creationId="{26984D55-03DC-4C1B-9CEE-EB957657BA00}"/>
          </ac:spMkLst>
        </pc:spChg>
        <pc:spChg chg="add del mod">
          <ac:chgData name="Northuis, Mikki" userId="ffdb2754-938f-4123-b57a-f5bf2861f940" providerId="ADAL" clId="{7ADE5DCB-934A-4B39-8360-6442681FEE67}" dt="2022-10-02T21:14:46.196" v="10075" actId="478"/>
          <ac:spMkLst>
            <pc:docMk/>
            <pc:sldMk cId="2912098256" sldId="2147309473"/>
            <ac:spMk id="37" creationId="{C357AB8A-CD4A-4603-ADC3-9E4E1CFA27A8}"/>
          </ac:spMkLst>
        </pc:spChg>
        <pc:spChg chg="add del mod">
          <ac:chgData name="Northuis, Mikki" userId="ffdb2754-938f-4123-b57a-f5bf2861f940" providerId="ADAL" clId="{7ADE5DCB-934A-4B39-8360-6442681FEE67}" dt="2022-10-02T21:11:43.256" v="10043" actId="478"/>
          <ac:spMkLst>
            <pc:docMk/>
            <pc:sldMk cId="2912098256" sldId="2147309473"/>
            <ac:spMk id="38" creationId="{23314F86-4FA3-429C-9C40-B6C77A8E756F}"/>
          </ac:spMkLst>
        </pc:spChg>
        <pc:spChg chg="add del mod">
          <ac:chgData name="Northuis, Mikki" userId="ffdb2754-938f-4123-b57a-f5bf2861f940" providerId="ADAL" clId="{7ADE5DCB-934A-4B39-8360-6442681FEE67}" dt="2022-10-02T21:14:46.196" v="10075" actId="478"/>
          <ac:spMkLst>
            <pc:docMk/>
            <pc:sldMk cId="2912098256" sldId="2147309473"/>
            <ac:spMk id="39" creationId="{F6C77CD0-AB42-4BDF-98CA-E9556F18CFA6}"/>
          </ac:spMkLst>
        </pc:spChg>
        <pc:spChg chg="add del mod">
          <ac:chgData name="Northuis, Mikki" userId="ffdb2754-938f-4123-b57a-f5bf2861f940" providerId="ADAL" clId="{7ADE5DCB-934A-4B39-8360-6442681FEE67}" dt="2022-10-02T21:14:46.196" v="10075" actId="478"/>
          <ac:spMkLst>
            <pc:docMk/>
            <pc:sldMk cId="2912098256" sldId="2147309473"/>
            <ac:spMk id="40" creationId="{7922DFFC-651E-4391-850E-8947A484916C}"/>
          </ac:spMkLst>
        </pc:spChg>
        <pc:spChg chg="add del mod">
          <ac:chgData name="Northuis, Mikki" userId="ffdb2754-938f-4123-b57a-f5bf2861f940" providerId="ADAL" clId="{7ADE5DCB-934A-4B39-8360-6442681FEE67}" dt="2022-10-02T21:14:46.196" v="10075" actId="478"/>
          <ac:spMkLst>
            <pc:docMk/>
            <pc:sldMk cId="2912098256" sldId="2147309473"/>
            <ac:spMk id="41" creationId="{3DDE0B91-D999-41BE-B96D-706F6364AD01}"/>
          </ac:spMkLst>
        </pc:spChg>
        <pc:spChg chg="add del mod">
          <ac:chgData name="Northuis, Mikki" userId="ffdb2754-938f-4123-b57a-f5bf2861f940" providerId="ADAL" clId="{7ADE5DCB-934A-4B39-8360-6442681FEE67}" dt="2022-10-02T21:14:46.196" v="10075" actId="478"/>
          <ac:spMkLst>
            <pc:docMk/>
            <pc:sldMk cId="2912098256" sldId="2147309473"/>
            <ac:spMk id="42" creationId="{9EAA6A0F-E320-4FEB-94E9-E2ACB227C3F9}"/>
          </ac:spMkLst>
        </pc:spChg>
        <pc:spChg chg="add del mod">
          <ac:chgData name="Northuis, Mikki" userId="ffdb2754-938f-4123-b57a-f5bf2861f940" providerId="ADAL" clId="{7ADE5DCB-934A-4B39-8360-6442681FEE67}" dt="2022-10-02T21:14:46.196" v="10075" actId="478"/>
          <ac:spMkLst>
            <pc:docMk/>
            <pc:sldMk cId="2912098256" sldId="2147309473"/>
            <ac:spMk id="43" creationId="{56DBDE6F-5863-45E3-B66D-219D3F12C1F6}"/>
          </ac:spMkLst>
        </pc:spChg>
        <pc:spChg chg="add del mod">
          <ac:chgData name="Northuis, Mikki" userId="ffdb2754-938f-4123-b57a-f5bf2861f940" providerId="ADAL" clId="{7ADE5DCB-934A-4B39-8360-6442681FEE67}" dt="2022-10-02T21:11:43.256" v="10043" actId="478"/>
          <ac:spMkLst>
            <pc:docMk/>
            <pc:sldMk cId="2912098256" sldId="2147309473"/>
            <ac:spMk id="44" creationId="{632BF771-9D6A-4DB1-AB6F-59034433A20A}"/>
          </ac:spMkLst>
        </pc:spChg>
        <pc:spChg chg="add del mod">
          <ac:chgData name="Northuis, Mikki" userId="ffdb2754-938f-4123-b57a-f5bf2861f940" providerId="ADAL" clId="{7ADE5DCB-934A-4B39-8360-6442681FEE67}" dt="2022-10-02T21:14:46.196" v="10075" actId="478"/>
          <ac:spMkLst>
            <pc:docMk/>
            <pc:sldMk cId="2912098256" sldId="2147309473"/>
            <ac:spMk id="45" creationId="{46D5CC33-1F27-428A-9501-0AC0D46DBB30}"/>
          </ac:spMkLst>
        </pc:spChg>
        <pc:spChg chg="add del mod">
          <ac:chgData name="Northuis, Mikki" userId="ffdb2754-938f-4123-b57a-f5bf2861f940" providerId="ADAL" clId="{7ADE5DCB-934A-4B39-8360-6442681FEE67}" dt="2022-10-02T21:14:46.196" v="10075" actId="478"/>
          <ac:spMkLst>
            <pc:docMk/>
            <pc:sldMk cId="2912098256" sldId="2147309473"/>
            <ac:spMk id="46" creationId="{00227042-9577-4565-B9DC-639A9443303E}"/>
          </ac:spMkLst>
        </pc:spChg>
        <pc:spChg chg="add del mod">
          <ac:chgData name="Northuis, Mikki" userId="ffdb2754-938f-4123-b57a-f5bf2861f940" providerId="ADAL" clId="{7ADE5DCB-934A-4B39-8360-6442681FEE67}" dt="2022-10-02T21:14:46.196" v="10075" actId="478"/>
          <ac:spMkLst>
            <pc:docMk/>
            <pc:sldMk cId="2912098256" sldId="2147309473"/>
            <ac:spMk id="47" creationId="{B2749559-A0FA-458A-A105-93BF93F550D2}"/>
          </ac:spMkLst>
        </pc:spChg>
        <pc:spChg chg="add del mod">
          <ac:chgData name="Northuis, Mikki" userId="ffdb2754-938f-4123-b57a-f5bf2861f940" providerId="ADAL" clId="{7ADE5DCB-934A-4B39-8360-6442681FEE67}" dt="2022-10-02T21:14:46.196" v="10075" actId="478"/>
          <ac:spMkLst>
            <pc:docMk/>
            <pc:sldMk cId="2912098256" sldId="2147309473"/>
            <ac:spMk id="48" creationId="{649A8C10-F81E-42FB-97BC-982A6CFB5A83}"/>
          </ac:spMkLst>
        </pc:spChg>
        <pc:spChg chg="add del mod">
          <ac:chgData name="Northuis, Mikki" userId="ffdb2754-938f-4123-b57a-f5bf2861f940" providerId="ADAL" clId="{7ADE5DCB-934A-4B39-8360-6442681FEE67}" dt="2022-10-07T12:44:28.915" v="41076" actId="21"/>
          <ac:spMkLst>
            <pc:docMk/>
            <pc:sldMk cId="2912098256" sldId="2147309473"/>
            <ac:spMk id="49" creationId="{34D54B3F-3B2A-42CA-96EE-2E33ECD1862E}"/>
          </ac:spMkLst>
        </pc:spChg>
        <pc:spChg chg="add del mod">
          <ac:chgData name="Northuis, Mikki" userId="ffdb2754-938f-4123-b57a-f5bf2861f940" providerId="ADAL" clId="{7ADE5DCB-934A-4B39-8360-6442681FEE67}" dt="2022-10-07T12:44:28.915" v="41076" actId="21"/>
          <ac:spMkLst>
            <pc:docMk/>
            <pc:sldMk cId="2912098256" sldId="2147309473"/>
            <ac:spMk id="50" creationId="{B2A8B5C3-5838-468B-8625-62B216DD89F0}"/>
          </ac:spMkLst>
        </pc:spChg>
        <pc:spChg chg="add del mod">
          <ac:chgData name="Northuis, Mikki" userId="ffdb2754-938f-4123-b57a-f5bf2861f940" providerId="ADAL" clId="{7ADE5DCB-934A-4B39-8360-6442681FEE67}" dt="2022-10-07T12:44:28.915" v="41076" actId="21"/>
          <ac:spMkLst>
            <pc:docMk/>
            <pc:sldMk cId="2912098256" sldId="2147309473"/>
            <ac:spMk id="51" creationId="{E0CDD6E4-E2BB-4ACC-8F27-1FDEA05DE2F5}"/>
          </ac:spMkLst>
        </pc:spChg>
        <pc:spChg chg="add del mod">
          <ac:chgData name="Northuis, Mikki" userId="ffdb2754-938f-4123-b57a-f5bf2861f940" providerId="ADAL" clId="{7ADE5DCB-934A-4B39-8360-6442681FEE67}" dt="2022-10-06T23:34:48.957" v="41056" actId="478"/>
          <ac:spMkLst>
            <pc:docMk/>
            <pc:sldMk cId="2912098256" sldId="2147309473"/>
            <ac:spMk id="55" creationId="{0B4C0815-4DFE-4942-A58A-A76A7D31A4F5}"/>
          </ac:spMkLst>
        </pc:spChg>
        <pc:graphicFrameChg chg="add del mod">
          <ac:chgData name="Northuis, Mikki" userId="ffdb2754-938f-4123-b57a-f5bf2861f940" providerId="ADAL" clId="{7ADE5DCB-934A-4B39-8360-6442681FEE67}" dt="2022-10-02T21:09:44.293" v="10039"/>
          <ac:graphicFrameMkLst>
            <pc:docMk/>
            <pc:sldMk cId="2912098256" sldId="2147309473"/>
            <ac:graphicFrameMk id="7" creationId="{7B268F88-B38A-4D4A-B235-83A93D1FC546}"/>
          </ac:graphicFrameMkLst>
        </pc:graphicFrameChg>
        <pc:graphicFrameChg chg="add del mod">
          <ac:chgData name="Northuis, Mikki" userId="ffdb2754-938f-4123-b57a-f5bf2861f940" providerId="ADAL" clId="{7ADE5DCB-934A-4B39-8360-6442681FEE67}" dt="2022-10-04T19:22:14.501" v="35010" actId="478"/>
          <ac:graphicFrameMkLst>
            <pc:docMk/>
            <pc:sldMk cId="2912098256" sldId="2147309473"/>
            <ac:graphicFrameMk id="11" creationId="{E3676B3C-8EE6-4B4A-BDC1-A91C1B8BC199}"/>
          </ac:graphicFrameMkLst>
        </pc:graphicFrameChg>
        <pc:graphicFrameChg chg="add del mod modGraphic">
          <ac:chgData name="Northuis, Mikki" userId="ffdb2754-938f-4123-b57a-f5bf2861f940" providerId="ADAL" clId="{7ADE5DCB-934A-4B39-8360-6442681FEE67}" dt="2022-10-06T23:35:58.753" v="41070" actId="478"/>
          <ac:graphicFrameMkLst>
            <pc:docMk/>
            <pc:sldMk cId="2912098256" sldId="2147309473"/>
            <ac:graphicFrameMk id="14" creationId="{4B174F34-A659-4F8F-A78F-E6AF56E84915}"/>
          </ac:graphicFrameMkLst>
        </pc:graphicFrameChg>
        <pc:graphicFrameChg chg="add del mod modGraphic">
          <ac:chgData name="Northuis, Mikki" userId="ffdb2754-938f-4123-b57a-f5bf2861f940" providerId="ADAL" clId="{7ADE5DCB-934A-4B39-8360-6442681FEE67}" dt="2022-10-07T12:44:28.915" v="41076" actId="21"/>
          <ac:graphicFrameMkLst>
            <pc:docMk/>
            <pc:sldMk cId="2912098256" sldId="2147309473"/>
            <ac:graphicFrameMk id="28" creationId="{AC104548-C5FD-4F9C-A6EF-30442BE0DF5E}"/>
          </ac:graphicFrameMkLst>
        </pc:graphicFrameChg>
        <pc:graphicFrameChg chg="add mod modGraphic">
          <ac:chgData name="Northuis, Mikki" userId="ffdb2754-938f-4123-b57a-f5bf2861f940" providerId="ADAL" clId="{7ADE5DCB-934A-4B39-8360-6442681FEE67}" dt="2022-10-07T17:00:29.132" v="45805" actId="1076"/>
          <ac:graphicFrameMkLst>
            <pc:docMk/>
            <pc:sldMk cId="2912098256" sldId="2147309473"/>
            <ac:graphicFrameMk id="36" creationId="{AE3591EE-B33F-48E9-BA05-D8B019E576CC}"/>
          </ac:graphicFrameMkLst>
        </pc:graphicFrameChg>
        <pc:graphicFrameChg chg="add mod modGraphic">
          <ac:chgData name="Northuis, Mikki" userId="ffdb2754-938f-4123-b57a-f5bf2861f940" providerId="ADAL" clId="{7ADE5DCB-934A-4B39-8360-6442681FEE67}" dt="2022-10-16T20:18:08.499" v="73667" actId="207"/>
          <ac:graphicFrameMkLst>
            <pc:docMk/>
            <pc:sldMk cId="2912098256" sldId="2147309473"/>
            <ac:graphicFrameMk id="38" creationId="{B0324CDF-2184-43D0-B70C-7E7B1116F405}"/>
          </ac:graphicFrameMkLst>
        </pc:graphicFrameChg>
        <pc:graphicFrameChg chg="add del mod">
          <ac:chgData name="Northuis, Mikki" userId="ffdb2754-938f-4123-b57a-f5bf2861f940" providerId="ADAL" clId="{7ADE5DCB-934A-4B39-8360-6442681FEE67}" dt="2022-10-02T21:20:34.765" v="10135" actId="478"/>
          <ac:graphicFrameMkLst>
            <pc:docMk/>
            <pc:sldMk cId="2912098256" sldId="2147309473"/>
            <ac:graphicFrameMk id="52" creationId="{3D7F2B31-906B-48A0-A413-0B77C1B8ADBA}"/>
          </ac:graphicFrameMkLst>
        </pc:graphicFrameChg>
        <pc:graphicFrameChg chg="add del mod">
          <ac:chgData name="Northuis, Mikki" userId="ffdb2754-938f-4123-b57a-f5bf2861f940" providerId="ADAL" clId="{7ADE5DCB-934A-4B39-8360-6442681FEE67}" dt="2022-10-02T21:34:38.563" v="10393" actId="478"/>
          <ac:graphicFrameMkLst>
            <pc:docMk/>
            <pc:sldMk cId="2912098256" sldId="2147309473"/>
            <ac:graphicFrameMk id="53" creationId="{DA3AD308-5FAB-4BB9-8505-70930F86D9F4}"/>
          </ac:graphicFrameMkLst>
        </pc:graphicFrameChg>
        <pc:picChg chg="add del mod">
          <ac:chgData name="Northuis, Mikki" userId="ffdb2754-938f-4123-b57a-f5bf2861f940" providerId="ADAL" clId="{7ADE5DCB-934A-4B39-8360-6442681FEE67}" dt="2022-10-06T23:23:58.153" v="40541" actId="21"/>
          <ac:picMkLst>
            <pc:docMk/>
            <pc:sldMk cId="2912098256" sldId="2147309473"/>
            <ac:picMk id="7" creationId="{7C99B645-1F8D-46C1-832F-59E676704231}"/>
          </ac:picMkLst>
        </pc:picChg>
        <pc:picChg chg="add mod">
          <ac:chgData name="Northuis, Mikki" userId="ffdb2754-938f-4123-b57a-f5bf2861f940" providerId="ADAL" clId="{7ADE5DCB-934A-4B39-8360-6442681FEE67}" dt="2022-10-07T17:00:22.476" v="45804" actId="1076"/>
          <ac:picMkLst>
            <pc:docMk/>
            <pc:sldMk cId="2912098256" sldId="2147309473"/>
            <ac:picMk id="9" creationId="{B50586CE-FACB-4972-8F23-EEE7F20FE942}"/>
          </ac:picMkLst>
        </pc:picChg>
        <pc:picChg chg="add del mod">
          <ac:chgData name="Northuis, Mikki" userId="ffdb2754-938f-4123-b57a-f5bf2861f940" providerId="ADAL" clId="{7ADE5DCB-934A-4B39-8360-6442681FEE67}" dt="2022-10-15T19:01:33.914" v="57625" actId="478"/>
          <ac:picMkLst>
            <pc:docMk/>
            <pc:sldMk cId="2912098256" sldId="2147309473"/>
            <ac:picMk id="14" creationId="{8A5D5591-191A-48E2-9469-8A093717E5A9}"/>
          </ac:picMkLst>
        </pc:picChg>
        <pc:picChg chg="add mod">
          <ac:chgData name="Northuis, Mikki" userId="ffdb2754-938f-4123-b57a-f5bf2861f940" providerId="ADAL" clId="{7ADE5DCB-934A-4B39-8360-6442681FEE67}" dt="2022-10-07T17:00:22.476" v="45804" actId="1076"/>
          <ac:picMkLst>
            <pc:docMk/>
            <pc:sldMk cId="2912098256" sldId="2147309473"/>
            <ac:picMk id="15" creationId="{CB8DA8F7-0224-48EA-A028-5ED4EBD6D7A8}"/>
          </ac:picMkLst>
        </pc:picChg>
        <pc:picChg chg="add del mod">
          <ac:chgData name="Northuis, Mikki" userId="ffdb2754-938f-4123-b57a-f5bf2861f940" providerId="ADAL" clId="{7ADE5DCB-934A-4B39-8360-6442681FEE67}" dt="2022-10-15T19:01:33.914" v="57625" actId="478"/>
          <ac:picMkLst>
            <pc:docMk/>
            <pc:sldMk cId="2912098256" sldId="2147309473"/>
            <ac:picMk id="16" creationId="{7E6B5DA7-BE6C-4173-AF81-00E8068B0FE5}"/>
          </ac:picMkLst>
        </pc:picChg>
        <pc:picChg chg="add mod">
          <ac:chgData name="Northuis, Mikki" userId="ffdb2754-938f-4123-b57a-f5bf2861f940" providerId="ADAL" clId="{7ADE5DCB-934A-4B39-8360-6442681FEE67}" dt="2022-10-07T17:00:22.476" v="45804" actId="1076"/>
          <ac:picMkLst>
            <pc:docMk/>
            <pc:sldMk cId="2912098256" sldId="2147309473"/>
            <ac:picMk id="17" creationId="{FA572F24-3EA8-47B6-BC7E-9B172A2B7E89}"/>
          </ac:picMkLst>
        </pc:picChg>
        <pc:picChg chg="add del mod modCrop">
          <ac:chgData name="Northuis, Mikki" userId="ffdb2754-938f-4123-b57a-f5bf2861f940" providerId="ADAL" clId="{7ADE5DCB-934A-4B39-8360-6442681FEE67}" dt="2022-10-07T16:48:25.732" v="44890" actId="478"/>
          <ac:picMkLst>
            <pc:docMk/>
            <pc:sldMk cId="2912098256" sldId="2147309473"/>
            <ac:picMk id="22" creationId="{E3D14665-7C3D-47E7-B752-17C07E2FAD6F}"/>
          </ac:picMkLst>
        </pc:picChg>
        <pc:picChg chg="add del mod">
          <ac:chgData name="Northuis, Mikki" userId="ffdb2754-938f-4123-b57a-f5bf2861f940" providerId="ADAL" clId="{7ADE5DCB-934A-4B39-8360-6442681FEE67}" dt="2022-10-07T16:48:12.081" v="44887" actId="478"/>
          <ac:picMkLst>
            <pc:docMk/>
            <pc:sldMk cId="2912098256" sldId="2147309473"/>
            <ac:picMk id="24" creationId="{4C8C5618-D891-4AEF-B2B3-A555339301A1}"/>
          </ac:picMkLst>
        </pc:picChg>
        <pc:picChg chg="add del mod">
          <ac:chgData name="Northuis, Mikki" userId="ffdb2754-938f-4123-b57a-f5bf2861f940" providerId="ADAL" clId="{7ADE5DCB-934A-4B39-8360-6442681FEE67}" dt="2022-10-07T16:48:13.537" v="44888" actId="478"/>
          <ac:picMkLst>
            <pc:docMk/>
            <pc:sldMk cId="2912098256" sldId="2147309473"/>
            <ac:picMk id="31" creationId="{CB362602-A5DE-4491-BBF7-305CEB2C3E6F}"/>
          </ac:picMkLst>
        </pc:picChg>
      </pc:sldChg>
      <pc:sldChg chg="addSp delSp modSp add del mod modNotesTx">
        <pc:chgData name="Northuis, Mikki" userId="ffdb2754-938f-4123-b57a-f5bf2861f940" providerId="ADAL" clId="{7ADE5DCB-934A-4B39-8360-6442681FEE67}" dt="2022-10-15T18:46:24.341" v="57157" actId="47"/>
        <pc:sldMkLst>
          <pc:docMk/>
          <pc:sldMk cId="1214544746" sldId="2147309474"/>
        </pc:sldMkLst>
        <pc:spChg chg="mod">
          <ac:chgData name="Northuis, Mikki" userId="ffdb2754-938f-4123-b57a-f5bf2861f940" providerId="ADAL" clId="{7ADE5DCB-934A-4B39-8360-6442681FEE67}" dt="2022-10-15T18:21:52.741" v="56548" actId="404"/>
          <ac:spMkLst>
            <pc:docMk/>
            <pc:sldMk cId="1214544746" sldId="2147309474"/>
            <ac:spMk id="2" creationId="{AE5F5441-6896-4719-B5F9-C5DB5B2E258D}"/>
          </ac:spMkLst>
        </pc:spChg>
        <pc:spChg chg="del mod">
          <ac:chgData name="Northuis, Mikki" userId="ffdb2754-938f-4123-b57a-f5bf2861f940" providerId="ADAL" clId="{7ADE5DCB-934A-4B39-8360-6442681FEE67}" dt="2022-10-03T14:09:14.382" v="21489" actId="21"/>
          <ac:spMkLst>
            <pc:docMk/>
            <pc:sldMk cId="1214544746" sldId="2147309474"/>
            <ac:spMk id="3" creationId="{A0E5118C-275B-420F-8245-9AAC3F41D85D}"/>
          </ac:spMkLst>
        </pc:spChg>
        <pc:spChg chg="add mod">
          <ac:chgData name="Northuis, Mikki" userId="ffdb2754-938f-4123-b57a-f5bf2861f940" providerId="ADAL" clId="{7ADE5DCB-934A-4B39-8360-6442681FEE67}" dt="2022-10-15T18:19:01.945" v="56461" actId="1076"/>
          <ac:spMkLst>
            <pc:docMk/>
            <pc:sldMk cId="1214544746" sldId="2147309474"/>
            <ac:spMk id="5" creationId="{27BD03CE-7C62-4ACC-9E26-765A1C6FCC73}"/>
          </ac:spMkLst>
        </pc:spChg>
        <pc:spChg chg="add del mod">
          <ac:chgData name="Northuis, Mikki" userId="ffdb2754-938f-4123-b57a-f5bf2861f940" providerId="ADAL" clId="{7ADE5DCB-934A-4B39-8360-6442681FEE67}" dt="2022-10-03T14:07:13.299" v="21451" actId="478"/>
          <ac:spMkLst>
            <pc:docMk/>
            <pc:sldMk cId="1214544746" sldId="2147309474"/>
            <ac:spMk id="7" creationId="{7E86834F-FA7D-4D64-8965-103E77F208E5}"/>
          </ac:spMkLst>
        </pc:spChg>
        <pc:spChg chg="add mod">
          <ac:chgData name="Northuis, Mikki" userId="ffdb2754-938f-4123-b57a-f5bf2861f940" providerId="ADAL" clId="{7ADE5DCB-934A-4B39-8360-6442681FEE67}" dt="2022-10-15T18:22:03.015" v="56550" actId="1076"/>
          <ac:spMkLst>
            <pc:docMk/>
            <pc:sldMk cId="1214544746" sldId="2147309474"/>
            <ac:spMk id="10" creationId="{4DB3B8DA-6FF0-488E-AC46-3CB9ABED83D0}"/>
          </ac:spMkLst>
        </pc:spChg>
        <pc:spChg chg="del mod">
          <ac:chgData name="Northuis, Mikki" userId="ffdb2754-938f-4123-b57a-f5bf2861f940" providerId="ADAL" clId="{7ADE5DCB-934A-4B39-8360-6442681FEE67}" dt="2022-10-03T14:09:14.382" v="21489" actId="21"/>
          <ac:spMkLst>
            <pc:docMk/>
            <pc:sldMk cId="1214544746" sldId="2147309474"/>
            <ac:spMk id="11" creationId="{F3B28025-1C2D-4B11-AD14-E593326C4753}"/>
          </ac:spMkLst>
        </pc:spChg>
        <pc:spChg chg="add del mod">
          <ac:chgData name="Northuis, Mikki" userId="ffdb2754-938f-4123-b57a-f5bf2861f940" providerId="ADAL" clId="{7ADE5DCB-934A-4B39-8360-6442681FEE67}" dt="2022-10-03T14:09:14.382" v="21489" actId="21"/>
          <ac:spMkLst>
            <pc:docMk/>
            <pc:sldMk cId="1214544746" sldId="2147309474"/>
            <ac:spMk id="20" creationId="{F6FB50F9-42FB-4B34-A5D7-22E805930EB5}"/>
          </ac:spMkLst>
        </pc:spChg>
        <pc:spChg chg="add mod">
          <ac:chgData name="Northuis, Mikki" userId="ffdb2754-938f-4123-b57a-f5bf2861f940" providerId="ADAL" clId="{7ADE5DCB-934A-4B39-8360-6442681FEE67}" dt="2022-10-15T18:23:26.225" v="56632" actId="20577"/>
          <ac:spMkLst>
            <pc:docMk/>
            <pc:sldMk cId="1214544746" sldId="2147309474"/>
            <ac:spMk id="21" creationId="{1EC49497-A56F-4909-B475-CB95739DA10E}"/>
          </ac:spMkLst>
        </pc:spChg>
        <pc:spChg chg="add del mod">
          <ac:chgData name="Northuis, Mikki" userId="ffdb2754-938f-4123-b57a-f5bf2861f940" providerId="ADAL" clId="{7ADE5DCB-934A-4B39-8360-6442681FEE67}" dt="2022-10-13T12:27:42.324" v="52379" actId="1076"/>
          <ac:spMkLst>
            <pc:docMk/>
            <pc:sldMk cId="1214544746" sldId="2147309474"/>
            <ac:spMk id="22" creationId="{854FC734-8FF9-4ABD-B267-2F638E246E4C}"/>
          </ac:spMkLst>
        </pc:spChg>
        <pc:spChg chg="add mod">
          <ac:chgData name="Northuis, Mikki" userId="ffdb2754-938f-4123-b57a-f5bf2861f940" providerId="ADAL" clId="{7ADE5DCB-934A-4B39-8360-6442681FEE67}" dt="2022-10-15T18:19:01.945" v="56461" actId="1076"/>
          <ac:spMkLst>
            <pc:docMk/>
            <pc:sldMk cId="1214544746" sldId="2147309474"/>
            <ac:spMk id="23" creationId="{063D9D68-9F11-4DA7-88F5-8DC80AB081D8}"/>
          </ac:spMkLst>
        </pc:spChg>
        <pc:spChg chg="add mod">
          <ac:chgData name="Northuis, Mikki" userId="ffdb2754-938f-4123-b57a-f5bf2861f940" providerId="ADAL" clId="{7ADE5DCB-934A-4B39-8360-6442681FEE67}" dt="2022-10-15T18:19:01.945" v="56461" actId="1076"/>
          <ac:spMkLst>
            <pc:docMk/>
            <pc:sldMk cId="1214544746" sldId="2147309474"/>
            <ac:spMk id="24" creationId="{9B0AB4F2-71E1-42A5-AAAE-6086D572F9D3}"/>
          </ac:spMkLst>
        </pc:spChg>
        <pc:spChg chg="add mod">
          <ac:chgData name="Northuis, Mikki" userId="ffdb2754-938f-4123-b57a-f5bf2861f940" providerId="ADAL" clId="{7ADE5DCB-934A-4B39-8360-6442681FEE67}" dt="2022-10-15T18:19:01.945" v="56461" actId="1076"/>
          <ac:spMkLst>
            <pc:docMk/>
            <pc:sldMk cId="1214544746" sldId="2147309474"/>
            <ac:spMk id="25" creationId="{D3992644-14DF-49DA-B95B-53FB355C679B}"/>
          </ac:spMkLst>
        </pc:spChg>
        <pc:spChg chg="add del mod">
          <ac:chgData name="Northuis, Mikki" userId="ffdb2754-938f-4123-b57a-f5bf2861f940" providerId="ADAL" clId="{7ADE5DCB-934A-4B39-8360-6442681FEE67}" dt="2022-10-13T12:27:42.324" v="52379" actId="1076"/>
          <ac:spMkLst>
            <pc:docMk/>
            <pc:sldMk cId="1214544746" sldId="2147309474"/>
            <ac:spMk id="26" creationId="{BB53BD41-AFEB-4D48-AEE1-D7FB5C2C4D7F}"/>
          </ac:spMkLst>
        </pc:spChg>
        <pc:spChg chg="add del mod">
          <ac:chgData name="Northuis, Mikki" userId="ffdb2754-938f-4123-b57a-f5bf2861f940" providerId="ADAL" clId="{7ADE5DCB-934A-4B39-8360-6442681FEE67}" dt="2022-10-03T14:07:12.552" v="21450" actId="478"/>
          <ac:spMkLst>
            <pc:docMk/>
            <pc:sldMk cId="1214544746" sldId="2147309474"/>
            <ac:spMk id="27" creationId="{C5BB396E-EEF7-4689-9553-8CD5D5B0E443}"/>
          </ac:spMkLst>
        </pc:spChg>
        <pc:spChg chg="add del mod">
          <ac:chgData name="Northuis, Mikki" userId="ffdb2754-938f-4123-b57a-f5bf2861f940" providerId="ADAL" clId="{7ADE5DCB-934A-4B39-8360-6442681FEE67}" dt="2022-10-13T12:27:42.324" v="52379" actId="1076"/>
          <ac:spMkLst>
            <pc:docMk/>
            <pc:sldMk cId="1214544746" sldId="2147309474"/>
            <ac:spMk id="27" creationId="{F3C46B06-C2E5-4E81-BE86-50E338406C62}"/>
          </ac:spMkLst>
        </pc:spChg>
        <pc:spChg chg="add del mod">
          <ac:chgData name="Northuis, Mikki" userId="ffdb2754-938f-4123-b57a-f5bf2861f940" providerId="ADAL" clId="{7ADE5DCB-934A-4B39-8360-6442681FEE67}" dt="2022-10-03T14:07:11.970" v="21449" actId="478"/>
          <ac:spMkLst>
            <pc:docMk/>
            <pc:sldMk cId="1214544746" sldId="2147309474"/>
            <ac:spMk id="28" creationId="{2F2C21F5-AF8D-4AAD-A9A5-0E33666361EA}"/>
          </ac:spMkLst>
        </pc:spChg>
        <pc:spChg chg="add del mod">
          <ac:chgData name="Northuis, Mikki" userId="ffdb2754-938f-4123-b57a-f5bf2861f940" providerId="ADAL" clId="{7ADE5DCB-934A-4B39-8360-6442681FEE67}" dt="2022-10-13T12:27:42.324" v="52379" actId="1076"/>
          <ac:spMkLst>
            <pc:docMk/>
            <pc:sldMk cId="1214544746" sldId="2147309474"/>
            <ac:spMk id="28" creationId="{DA64395F-578B-4BB6-9751-CFF2BB540AC0}"/>
          </ac:spMkLst>
        </pc:spChg>
        <pc:spChg chg="add del mod">
          <ac:chgData name="Northuis, Mikki" userId="ffdb2754-938f-4123-b57a-f5bf2861f940" providerId="ADAL" clId="{7ADE5DCB-934A-4B39-8360-6442681FEE67}" dt="2022-10-03T21:05:02.607" v="25767" actId="478"/>
          <ac:spMkLst>
            <pc:docMk/>
            <pc:sldMk cId="1214544746" sldId="2147309474"/>
            <ac:spMk id="29" creationId="{3938087A-AF3A-4B8B-8341-4563361E307F}"/>
          </ac:spMkLst>
        </pc:spChg>
        <pc:spChg chg="add del mod">
          <ac:chgData name="Northuis, Mikki" userId="ffdb2754-938f-4123-b57a-f5bf2861f940" providerId="ADAL" clId="{7ADE5DCB-934A-4B39-8360-6442681FEE67}" dt="2022-10-15T18:21:30.086" v="56542" actId="478"/>
          <ac:spMkLst>
            <pc:docMk/>
            <pc:sldMk cId="1214544746" sldId="2147309474"/>
            <ac:spMk id="29" creationId="{D93AB9EE-3F15-49DB-ACCB-CD320E30321A}"/>
          </ac:spMkLst>
        </pc:spChg>
        <pc:spChg chg="add del mod">
          <ac:chgData name="Northuis, Mikki" userId="ffdb2754-938f-4123-b57a-f5bf2861f940" providerId="ADAL" clId="{7ADE5DCB-934A-4B39-8360-6442681FEE67}" dt="2022-10-15T18:21:31.752" v="56543" actId="478"/>
          <ac:spMkLst>
            <pc:docMk/>
            <pc:sldMk cId="1214544746" sldId="2147309474"/>
            <ac:spMk id="30" creationId="{5BE099DC-60C8-437B-8102-ED53B20BC3BF}"/>
          </ac:spMkLst>
        </pc:spChg>
        <pc:spChg chg="add del mod">
          <ac:chgData name="Northuis, Mikki" userId="ffdb2754-938f-4123-b57a-f5bf2861f940" providerId="ADAL" clId="{7ADE5DCB-934A-4B39-8360-6442681FEE67}" dt="2022-10-03T14:10:50.633" v="21666"/>
          <ac:spMkLst>
            <pc:docMk/>
            <pc:sldMk cId="1214544746" sldId="2147309474"/>
            <ac:spMk id="30" creationId="{7684C7C0-1414-479F-8FF9-E56EA2E52152}"/>
          </ac:spMkLst>
        </pc:spChg>
        <pc:spChg chg="add del mod">
          <ac:chgData name="Northuis, Mikki" userId="ffdb2754-938f-4123-b57a-f5bf2861f940" providerId="ADAL" clId="{7ADE5DCB-934A-4B39-8360-6442681FEE67}" dt="2022-10-04T15:18:04.009" v="28167" actId="478"/>
          <ac:spMkLst>
            <pc:docMk/>
            <pc:sldMk cId="1214544746" sldId="2147309474"/>
            <ac:spMk id="30" creationId="{95CC71F7-6E5B-41F3-81FA-78FBCDE75498}"/>
          </ac:spMkLst>
        </pc:spChg>
        <pc:spChg chg="add del mod">
          <ac:chgData name="Northuis, Mikki" userId="ffdb2754-938f-4123-b57a-f5bf2861f940" providerId="ADAL" clId="{7ADE5DCB-934A-4B39-8360-6442681FEE67}" dt="2022-10-13T12:27:42.324" v="52379" actId="1076"/>
          <ac:spMkLst>
            <pc:docMk/>
            <pc:sldMk cId="1214544746" sldId="2147309474"/>
            <ac:spMk id="31" creationId="{CCBBE7E9-D412-4ADE-8854-7B36F63BD988}"/>
          </ac:spMkLst>
        </pc:spChg>
        <pc:spChg chg="add del mod">
          <ac:chgData name="Northuis, Mikki" userId="ffdb2754-938f-4123-b57a-f5bf2861f940" providerId="ADAL" clId="{7ADE5DCB-934A-4B39-8360-6442681FEE67}" dt="2022-10-13T12:27:42.324" v="52379" actId="1076"/>
          <ac:spMkLst>
            <pc:docMk/>
            <pc:sldMk cId="1214544746" sldId="2147309474"/>
            <ac:spMk id="32" creationId="{296D1B64-7D98-4391-98D3-A9EB6FB6AFF1}"/>
          </ac:spMkLst>
        </pc:spChg>
        <pc:spChg chg="add del mod">
          <ac:chgData name="Northuis, Mikki" userId="ffdb2754-938f-4123-b57a-f5bf2861f940" providerId="ADAL" clId="{7ADE5DCB-934A-4B39-8360-6442681FEE67}" dt="2022-10-13T12:27:42.324" v="52379" actId="1076"/>
          <ac:spMkLst>
            <pc:docMk/>
            <pc:sldMk cId="1214544746" sldId="2147309474"/>
            <ac:spMk id="33" creationId="{93280E89-70A9-454F-B5BC-B2C8E7EC8D47}"/>
          </ac:spMkLst>
        </pc:spChg>
        <pc:spChg chg="mod">
          <ac:chgData name="Northuis, Mikki" userId="ffdb2754-938f-4123-b57a-f5bf2861f940" providerId="ADAL" clId="{7ADE5DCB-934A-4B39-8360-6442681FEE67}" dt="2022-10-13T12:27:42.324" v="52379" actId="1076"/>
          <ac:spMkLst>
            <pc:docMk/>
            <pc:sldMk cId="1214544746" sldId="2147309474"/>
            <ac:spMk id="35" creationId="{34A406F1-8179-4E9A-8240-44684991C30B}"/>
          </ac:spMkLst>
        </pc:spChg>
        <pc:spChg chg="mod">
          <ac:chgData name="Northuis, Mikki" userId="ffdb2754-938f-4123-b57a-f5bf2861f940" providerId="ADAL" clId="{7ADE5DCB-934A-4B39-8360-6442681FEE67}" dt="2022-10-13T12:27:42.324" v="52379" actId="1076"/>
          <ac:spMkLst>
            <pc:docMk/>
            <pc:sldMk cId="1214544746" sldId="2147309474"/>
            <ac:spMk id="36" creationId="{007CCEEE-4B87-47AB-9889-A41BC4E778F0}"/>
          </ac:spMkLst>
        </pc:spChg>
        <pc:spChg chg="mod">
          <ac:chgData name="Northuis, Mikki" userId="ffdb2754-938f-4123-b57a-f5bf2861f940" providerId="ADAL" clId="{7ADE5DCB-934A-4B39-8360-6442681FEE67}" dt="2022-10-13T12:27:42.324" v="52379" actId="1076"/>
          <ac:spMkLst>
            <pc:docMk/>
            <pc:sldMk cId="1214544746" sldId="2147309474"/>
            <ac:spMk id="37" creationId="{C040060A-DCEC-4D20-B320-B5220F87D2C8}"/>
          </ac:spMkLst>
        </pc:spChg>
        <pc:spChg chg="del mod">
          <ac:chgData name="Northuis, Mikki" userId="ffdb2754-938f-4123-b57a-f5bf2861f940" providerId="ADAL" clId="{7ADE5DCB-934A-4B39-8360-6442681FEE67}" dt="2022-10-03T21:04:20.557" v="25750" actId="478"/>
          <ac:spMkLst>
            <pc:docMk/>
            <pc:sldMk cId="1214544746" sldId="2147309474"/>
            <ac:spMk id="38" creationId="{F4DB98CF-340B-48FB-AB0D-A7D52AE1768B}"/>
          </ac:spMkLst>
        </pc:spChg>
        <pc:spChg chg="del mod">
          <ac:chgData name="Northuis, Mikki" userId="ffdb2754-938f-4123-b57a-f5bf2861f940" providerId="ADAL" clId="{7ADE5DCB-934A-4B39-8360-6442681FEE67}" dt="2022-10-03T21:04:40.389" v="25757" actId="478"/>
          <ac:spMkLst>
            <pc:docMk/>
            <pc:sldMk cId="1214544746" sldId="2147309474"/>
            <ac:spMk id="39" creationId="{AC781957-73EA-4E9B-8ACF-DE1ACD1CD064}"/>
          </ac:spMkLst>
        </pc:spChg>
        <pc:spChg chg="add del mod">
          <ac:chgData name="Northuis, Mikki" userId="ffdb2754-938f-4123-b57a-f5bf2861f940" providerId="ADAL" clId="{7ADE5DCB-934A-4B39-8360-6442681FEE67}" dt="2022-10-03T15:55:26.002" v="22198" actId="21"/>
          <ac:spMkLst>
            <pc:docMk/>
            <pc:sldMk cId="1214544746" sldId="2147309474"/>
            <ac:spMk id="40" creationId="{003B2BCC-C05D-4D9B-9088-FF4441D2927F}"/>
          </ac:spMkLst>
        </pc:spChg>
        <pc:spChg chg="add mod">
          <ac:chgData name="Northuis, Mikki" userId="ffdb2754-938f-4123-b57a-f5bf2861f940" providerId="ADAL" clId="{7ADE5DCB-934A-4B39-8360-6442681FEE67}" dt="2022-10-13T12:27:42.324" v="52379" actId="1076"/>
          <ac:spMkLst>
            <pc:docMk/>
            <pc:sldMk cId="1214544746" sldId="2147309474"/>
            <ac:spMk id="41" creationId="{8991C946-D418-4F1E-AD68-5A15DF3858C1}"/>
          </ac:spMkLst>
        </pc:spChg>
        <pc:spChg chg="add del mod">
          <ac:chgData name="Northuis, Mikki" userId="ffdb2754-938f-4123-b57a-f5bf2861f940" providerId="ADAL" clId="{7ADE5DCB-934A-4B39-8360-6442681FEE67}" dt="2022-10-03T16:10:16.173" v="22366" actId="478"/>
          <ac:spMkLst>
            <pc:docMk/>
            <pc:sldMk cId="1214544746" sldId="2147309474"/>
            <ac:spMk id="41" creationId="{ABECD36A-D6E6-4FDD-B936-2A2347DCA320}"/>
          </ac:spMkLst>
        </pc:spChg>
        <pc:spChg chg="del mod">
          <ac:chgData name="Northuis, Mikki" userId="ffdb2754-938f-4123-b57a-f5bf2861f940" providerId="ADAL" clId="{7ADE5DCB-934A-4B39-8360-6442681FEE67}" dt="2022-10-03T21:04:20.112" v="25749" actId="478"/>
          <ac:spMkLst>
            <pc:docMk/>
            <pc:sldMk cId="1214544746" sldId="2147309474"/>
            <ac:spMk id="43" creationId="{356A29BF-1E5E-4358-AE8F-AD4F5B789BB3}"/>
          </ac:spMkLst>
        </pc:spChg>
        <pc:spChg chg="add del mod">
          <ac:chgData name="Northuis, Mikki" userId="ffdb2754-938f-4123-b57a-f5bf2861f940" providerId="ADAL" clId="{7ADE5DCB-934A-4B39-8360-6442681FEE67}" dt="2022-10-15T18:21:34.126" v="56544" actId="478"/>
          <ac:spMkLst>
            <pc:docMk/>
            <pc:sldMk cId="1214544746" sldId="2147309474"/>
            <ac:spMk id="44" creationId="{49A44122-5447-41AB-A720-235718CC2AFF}"/>
          </ac:spMkLst>
        </pc:spChg>
        <pc:spChg chg="del mod">
          <ac:chgData name="Northuis, Mikki" userId="ffdb2754-938f-4123-b57a-f5bf2861f940" providerId="ADAL" clId="{7ADE5DCB-934A-4B39-8360-6442681FEE67}" dt="2022-10-03T21:04:41.157" v="25758" actId="478"/>
          <ac:spMkLst>
            <pc:docMk/>
            <pc:sldMk cId="1214544746" sldId="2147309474"/>
            <ac:spMk id="45" creationId="{92C336CA-C7CF-4D85-9AD0-60B48BA52C30}"/>
          </ac:spMkLst>
        </pc:spChg>
        <pc:spChg chg="del">
          <ac:chgData name="Northuis, Mikki" userId="ffdb2754-938f-4123-b57a-f5bf2861f940" providerId="ADAL" clId="{7ADE5DCB-934A-4B39-8360-6442681FEE67}" dt="2022-10-03T13:42:39.840" v="19968" actId="478"/>
          <ac:spMkLst>
            <pc:docMk/>
            <pc:sldMk cId="1214544746" sldId="2147309474"/>
            <ac:spMk id="46" creationId="{70C6556D-E3AB-40F5-B4A7-F5B3A03D220A}"/>
          </ac:spMkLst>
        </pc:spChg>
        <pc:spChg chg="del mod">
          <ac:chgData name="Northuis, Mikki" userId="ffdb2754-938f-4123-b57a-f5bf2861f940" providerId="ADAL" clId="{7ADE5DCB-934A-4B39-8360-6442681FEE67}" dt="2022-10-03T21:04:19.588" v="25748" actId="478"/>
          <ac:spMkLst>
            <pc:docMk/>
            <pc:sldMk cId="1214544746" sldId="2147309474"/>
            <ac:spMk id="47" creationId="{80D02D42-B34B-4CD3-B3EA-5C664B927DB1}"/>
          </ac:spMkLst>
        </pc:spChg>
        <pc:spChg chg="del mod">
          <ac:chgData name="Northuis, Mikki" userId="ffdb2754-938f-4123-b57a-f5bf2861f940" providerId="ADAL" clId="{7ADE5DCB-934A-4B39-8360-6442681FEE67}" dt="2022-10-03T21:04:42.491" v="25759" actId="478"/>
          <ac:spMkLst>
            <pc:docMk/>
            <pc:sldMk cId="1214544746" sldId="2147309474"/>
            <ac:spMk id="48" creationId="{6E1D6C7B-C08F-4445-96C6-043BBC457054}"/>
          </ac:spMkLst>
        </pc:spChg>
        <pc:spChg chg="del mod">
          <ac:chgData name="Northuis, Mikki" userId="ffdb2754-938f-4123-b57a-f5bf2861f940" providerId="ADAL" clId="{7ADE5DCB-934A-4B39-8360-6442681FEE67}" dt="2022-10-04T15:18:02.461" v="28166" actId="478"/>
          <ac:spMkLst>
            <pc:docMk/>
            <pc:sldMk cId="1214544746" sldId="2147309474"/>
            <ac:spMk id="49" creationId="{D3DD8404-8054-4885-96D4-56254B934C9C}"/>
          </ac:spMkLst>
        </pc:spChg>
        <pc:spChg chg="del">
          <ac:chgData name="Northuis, Mikki" userId="ffdb2754-938f-4123-b57a-f5bf2861f940" providerId="ADAL" clId="{7ADE5DCB-934A-4B39-8360-6442681FEE67}" dt="2022-10-03T13:42:37.888" v="19967" actId="478"/>
          <ac:spMkLst>
            <pc:docMk/>
            <pc:sldMk cId="1214544746" sldId="2147309474"/>
            <ac:spMk id="53" creationId="{8E8E7F73-9B1E-4F58-B013-7E5FD2B6C311}"/>
          </ac:spMkLst>
        </pc:spChg>
        <pc:graphicFrameChg chg="add del mod modGraphic">
          <ac:chgData name="Northuis, Mikki" userId="ffdb2754-938f-4123-b57a-f5bf2861f940" providerId="ADAL" clId="{7ADE5DCB-934A-4B39-8360-6442681FEE67}" dt="2022-10-03T14:16:58.192" v="21935" actId="478"/>
          <ac:graphicFrameMkLst>
            <pc:docMk/>
            <pc:sldMk cId="1214544746" sldId="2147309474"/>
            <ac:graphicFrameMk id="12" creationId="{768FB704-B874-4800-9538-B2C677E7151B}"/>
          </ac:graphicFrameMkLst>
        </pc:graphicFrameChg>
        <pc:graphicFrameChg chg="mod modGraphic">
          <ac:chgData name="Northuis, Mikki" userId="ffdb2754-938f-4123-b57a-f5bf2861f940" providerId="ADAL" clId="{7ADE5DCB-934A-4B39-8360-6442681FEE67}" dt="2022-10-13T12:27:42.324" v="52379" actId="1076"/>
          <ac:graphicFrameMkLst>
            <pc:docMk/>
            <pc:sldMk cId="1214544746" sldId="2147309474"/>
            <ac:graphicFrameMk id="34" creationId="{7C238BA2-3C18-4EA4-93DE-3A64DAE41F1D}"/>
          </ac:graphicFrameMkLst>
        </pc:graphicFrameChg>
        <pc:graphicFrameChg chg="add mod modGraphic">
          <ac:chgData name="Northuis, Mikki" userId="ffdb2754-938f-4123-b57a-f5bf2861f940" providerId="ADAL" clId="{7ADE5DCB-934A-4B39-8360-6442681FEE67}" dt="2022-10-15T18:16:19.658" v="56197" actId="14734"/>
          <ac:graphicFrameMkLst>
            <pc:docMk/>
            <pc:sldMk cId="1214544746" sldId="2147309474"/>
            <ac:graphicFrameMk id="40" creationId="{EBE266BD-8A1A-4548-8597-7B9E4ACC42C5}"/>
          </ac:graphicFrameMkLst>
        </pc:graphicFrameChg>
        <pc:picChg chg="add del mod">
          <ac:chgData name="Northuis, Mikki" userId="ffdb2754-938f-4123-b57a-f5bf2861f940" providerId="ADAL" clId="{7ADE5DCB-934A-4B39-8360-6442681FEE67}" dt="2022-10-13T12:32:11.686" v="52507" actId="478"/>
          <ac:picMkLst>
            <pc:docMk/>
            <pc:sldMk cId="1214544746" sldId="2147309474"/>
            <ac:picMk id="29" creationId="{6427E6AB-E9D6-40D8-AD5A-6BD675816AB3}"/>
          </ac:picMkLst>
        </pc:picChg>
        <pc:picChg chg="add del mod">
          <ac:chgData name="Northuis, Mikki" userId="ffdb2754-938f-4123-b57a-f5bf2861f940" providerId="ADAL" clId="{7ADE5DCB-934A-4B39-8360-6442681FEE67}" dt="2022-10-13T12:32:11.686" v="52507" actId="478"/>
          <ac:picMkLst>
            <pc:docMk/>
            <pc:sldMk cId="1214544746" sldId="2147309474"/>
            <ac:picMk id="30" creationId="{8A3DDEE8-8BD6-41DE-B77E-293D49C73F20}"/>
          </ac:picMkLst>
        </pc:picChg>
        <pc:picChg chg="add del mod">
          <ac:chgData name="Northuis, Mikki" userId="ffdb2754-938f-4123-b57a-f5bf2861f940" providerId="ADAL" clId="{7ADE5DCB-934A-4B39-8360-6442681FEE67}" dt="2022-10-15T18:16:40.662" v="56201" actId="478"/>
          <ac:picMkLst>
            <pc:docMk/>
            <pc:sldMk cId="1214544746" sldId="2147309474"/>
            <ac:picMk id="38" creationId="{E8AA6388-CEC2-4AAF-B4C7-2E6B5C7A3B1D}"/>
          </ac:picMkLst>
        </pc:picChg>
        <pc:picChg chg="add del mod">
          <ac:chgData name="Northuis, Mikki" userId="ffdb2754-938f-4123-b57a-f5bf2861f940" providerId="ADAL" clId="{7ADE5DCB-934A-4B39-8360-6442681FEE67}" dt="2022-10-15T18:16:40.662" v="56201" actId="478"/>
          <ac:picMkLst>
            <pc:docMk/>
            <pc:sldMk cId="1214544746" sldId="2147309474"/>
            <ac:picMk id="39" creationId="{09F6D2CA-DB92-494F-ACE1-839957516B8B}"/>
          </ac:picMkLst>
        </pc:picChg>
        <pc:picChg chg="add del mod">
          <ac:chgData name="Northuis, Mikki" userId="ffdb2754-938f-4123-b57a-f5bf2861f940" providerId="ADAL" clId="{7ADE5DCB-934A-4B39-8360-6442681FEE67}" dt="2022-10-07T16:22:47.224" v="44148" actId="478"/>
          <ac:picMkLst>
            <pc:docMk/>
            <pc:sldMk cId="1214544746" sldId="2147309474"/>
            <ac:picMk id="42" creationId="{39181A72-F96C-4639-A5DF-96103D428687}"/>
          </ac:picMkLst>
        </pc:picChg>
        <pc:picChg chg="add del mod">
          <ac:chgData name="Northuis, Mikki" userId="ffdb2754-938f-4123-b57a-f5bf2861f940" providerId="ADAL" clId="{7ADE5DCB-934A-4B39-8360-6442681FEE67}" dt="2022-10-15T18:16:37.204" v="56200" actId="478"/>
          <ac:picMkLst>
            <pc:docMk/>
            <pc:sldMk cId="1214544746" sldId="2147309474"/>
            <ac:picMk id="42" creationId="{FD2F5B52-C8EF-4A0F-AB56-FEBD3938A911}"/>
          </ac:picMkLst>
        </pc:picChg>
        <pc:picChg chg="add del mod">
          <ac:chgData name="Northuis, Mikki" userId="ffdb2754-938f-4123-b57a-f5bf2861f940" providerId="ADAL" clId="{7ADE5DCB-934A-4B39-8360-6442681FEE67}" dt="2022-10-15T18:16:35.659" v="56199" actId="478"/>
          <ac:picMkLst>
            <pc:docMk/>
            <pc:sldMk cId="1214544746" sldId="2147309474"/>
            <ac:picMk id="43" creationId="{EE09DB02-52B9-4A60-9335-1E561278A2FD}"/>
          </ac:picMkLst>
        </pc:picChg>
        <pc:picChg chg="add del mod">
          <ac:chgData name="Northuis, Mikki" userId="ffdb2754-938f-4123-b57a-f5bf2861f940" providerId="ADAL" clId="{7ADE5DCB-934A-4B39-8360-6442681FEE67}" dt="2022-10-13T12:32:11.686" v="52507" actId="478"/>
          <ac:picMkLst>
            <pc:docMk/>
            <pc:sldMk cId="1214544746" sldId="2147309474"/>
            <ac:picMk id="44" creationId="{4BF4B7D2-DB50-44DB-9F59-7AC27CD05C5A}"/>
          </ac:picMkLst>
        </pc:picChg>
        <pc:picChg chg="add del mod">
          <ac:chgData name="Northuis, Mikki" userId="ffdb2754-938f-4123-b57a-f5bf2861f940" providerId="ADAL" clId="{7ADE5DCB-934A-4B39-8360-6442681FEE67}" dt="2022-10-13T12:32:11.686" v="52507" actId="478"/>
          <ac:picMkLst>
            <pc:docMk/>
            <pc:sldMk cId="1214544746" sldId="2147309474"/>
            <ac:picMk id="46" creationId="{30CCFDD6-BE41-45DC-BBFC-3371646BBD7B}"/>
          </ac:picMkLst>
        </pc:picChg>
      </pc:sldChg>
      <pc:sldChg chg="modSp add del mod ord">
        <pc:chgData name="Northuis, Mikki" userId="ffdb2754-938f-4123-b57a-f5bf2861f940" providerId="ADAL" clId="{7ADE5DCB-934A-4B39-8360-6442681FEE67}" dt="2022-10-04T19:19:43.608" v="34972" actId="47"/>
        <pc:sldMkLst>
          <pc:docMk/>
          <pc:sldMk cId="3796588671" sldId="2147309475"/>
        </pc:sldMkLst>
        <pc:spChg chg="mod">
          <ac:chgData name="Northuis, Mikki" userId="ffdb2754-938f-4123-b57a-f5bf2861f940" providerId="ADAL" clId="{7ADE5DCB-934A-4B39-8360-6442681FEE67}" dt="2022-10-04T19:03:02.889" v="33069" actId="20577"/>
          <ac:spMkLst>
            <pc:docMk/>
            <pc:sldMk cId="3796588671" sldId="2147309475"/>
            <ac:spMk id="2" creationId="{AE5F5441-6896-4719-B5F9-C5DB5B2E258D}"/>
          </ac:spMkLst>
        </pc:spChg>
        <pc:spChg chg="mod">
          <ac:chgData name="Northuis, Mikki" userId="ffdb2754-938f-4123-b57a-f5bf2861f940" providerId="ADAL" clId="{7ADE5DCB-934A-4B39-8360-6442681FEE67}" dt="2022-10-04T19:04:14.258" v="33081" actId="5793"/>
          <ac:spMkLst>
            <pc:docMk/>
            <pc:sldMk cId="3796588671" sldId="2147309475"/>
            <ac:spMk id="3" creationId="{A0E5118C-275B-420F-8245-9AAC3F41D85D}"/>
          </ac:spMkLst>
        </pc:spChg>
      </pc:sldChg>
      <pc:sldChg chg="modSp add mod modNotesTx">
        <pc:chgData name="Northuis, Mikki" userId="ffdb2754-938f-4123-b57a-f5bf2861f940" providerId="ADAL" clId="{7ADE5DCB-934A-4B39-8360-6442681FEE67}" dt="2022-10-17T16:50:52.355" v="75974" actId="20577"/>
        <pc:sldMkLst>
          <pc:docMk/>
          <pc:sldMk cId="4064870735" sldId="2147309476"/>
        </pc:sldMkLst>
        <pc:spChg chg="mod">
          <ac:chgData name="Northuis, Mikki" userId="ffdb2754-938f-4123-b57a-f5bf2861f940" providerId="ADAL" clId="{7ADE5DCB-934A-4B39-8360-6442681FEE67}" dt="2022-10-07T17:28:41.212" v="47811" actId="6549"/>
          <ac:spMkLst>
            <pc:docMk/>
            <pc:sldMk cId="4064870735" sldId="2147309476"/>
            <ac:spMk id="2" creationId="{AE5F5441-6896-4719-B5F9-C5DB5B2E258D}"/>
          </ac:spMkLst>
        </pc:spChg>
        <pc:spChg chg="mod">
          <ac:chgData name="Northuis, Mikki" userId="ffdb2754-938f-4123-b57a-f5bf2861f940" providerId="ADAL" clId="{7ADE5DCB-934A-4B39-8360-6442681FEE67}" dt="2022-10-17T16:50:52.355" v="75974" actId="20577"/>
          <ac:spMkLst>
            <pc:docMk/>
            <pc:sldMk cId="4064870735" sldId="2147309476"/>
            <ac:spMk id="3" creationId="{A0E5118C-275B-420F-8245-9AAC3F41D85D}"/>
          </ac:spMkLst>
        </pc:spChg>
      </pc:sldChg>
      <pc:sldChg chg="modSp add mod">
        <pc:chgData name="Northuis, Mikki" userId="ffdb2754-938f-4123-b57a-f5bf2861f940" providerId="ADAL" clId="{7ADE5DCB-934A-4B39-8360-6442681FEE67}" dt="2022-10-07T17:31:28.088" v="47964" actId="20577"/>
        <pc:sldMkLst>
          <pc:docMk/>
          <pc:sldMk cId="3870626572" sldId="2147309477"/>
        </pc:sldMkLst>
        <pc:spChg chg="mod">
          <ac:chgData name="Northuis, Mikki" userId="ffdb2754-938f-4123-b57a-f5bf2861f940" providerId="ADAL" clId="{7ADE5DCB-934A-4B39-8360-6442681FEE67}" dt="2022-10-07T17:31:28.088" v="47964" actId="20577"/>
          <ac:spMkLst>
            <pc:docMk/>
            <pc:sldMk cId="3870626572" sldId="2147309477"/>
            <ac:spMk id="2" creationId="{9907FA95-6A09-5F49-7DE1-2B5DDA70D763}"/>
          </ac:spMkLst>
        </pc:spChg>
        <pc:spChg chg="mod">
          <ac:chgData name="Northuis, Mikki" userId="ffdb2754-938f-4123-b57a-f5bf2861f940" providerId="ADAL" clId="{7ADE5DCB-934A-4B39-8360-6442681FEE67}" dt="2022-10-04T23:55:59.415" v="38441" actId="1076"/>
          <ac:spMkLst>
            <pc:docMk/>
            <pc:sldMk cId="3870626572" sldId="2147309477"/>
            <ac:spMk id="5" creationId="{1A7AA32D-6A13-49CD-8E1E-EA32E2A8DB4E}"/>
          </ac:spMkLst>
        </pc:spChg>
        <pc:spChg chg="mod">
          <ac:chgData name="Northuis, Mikki" userId="ffdb2754-938f-4123-b57a-f5bf2861f940" providerId="ADAL" clId="{7ADE5DCB-934A-4B39-8360-6442681FEE67}" dt="2022-10-04T23:55:59.415" v="38441" actId="1076"/>
          <ac:spMkLst>
            <pc:docMk/>
            <pc:sldMk cId="3870626572" sldId="2147309477"/>
            <ac:spMk id="6" creationId="{63577963-39B2-47EF-B456-D92EDBB11E9C}"/>
          </ac:spMkLst>
        </pc:spChg>
        <pc:spChg chg="mod">
          <ac:chgData name="Northuis, Mikki" userId="ffdb2754-938f-4123-b57a-f5bf2861f940" providerId="ADAL" clId="{7ADE5DCB-934A-4B39-8360-6442681FEE67}" dt="2022-10-04T23:55:59.415" v="38441" actId="1076"/>
          <ac:spMkLst>
            <pc:docMk/>
            <pc:sldMk cId="3870626572" sldId="2147309477"/>
            <ac:spMk id="7" creationId="{6E514DF1-3E1D-44A1-84B2-B8167554D2B8}"/>
          </ac:spMkLst>
        </pc:spChg>
        <pc:spChg chg="mod">
          <ac:chgData name="Northuis, Mikki" userId="ffdb2754-938f-4123-b57a-f5bf2861f940" providerId="ADAL" clId="{7ADE5DCB-934A-4B39-8360-6442681FEE67}" dt="2022-10-04T23:55:59.415" v="38441" actId="1076"/>
          <ac:spMkLst>
            <pc:docMk/>
            <pc:sldMk cId="3870626572" sldId="2147309477"/>
            <ac:spMk id="20" creationId="{78BB735B-8EF3-449D-9591-121A411B6AC9}"/>
          </ac:spMkLst>
        </pc:spChg>
        <pc:spChg chg="mod">
          <ac:chgData name="Northuis, Mikki" userId="ffdb2754-938f-4123-b57a-f5bf2861f940" providerId="ADAL" clId="{7ADE5DCB-934A-4B39-8360-6442681FEE67}" dt="2022-10-04T23:55:59.415" v="38441" actId="1076"/>
          <ac:spMkLst>
            <pc:docMk/>
            <pc:sldMk cId="3870626572" sldId="2147309477"/>
            <ac:spMk id="21" creationId="{882F3006-A0C1-4EBD-A103-925C1E8F4EBC}"/>
          </ac:spMkLst>
        </pc:spChg>
        <pc:spChg chg="mod">
          <ac:chgData name="Northuis, Mikki" userId="ffdb2754-938f-4123-b57a-f5bf2861f940" providerId="ADAL" clId="{7ADE5DCB-934A-4B39-8360-6442681FEE67}" dt="2022-10-04T23:55:59.415" v="38441" actId="1076"/>
          <ac:spMkLst>
            <pc:docMk/>
            <pc:sldMk cId="3870626572" sldId="2147309477"/>
            <ac:spMk id="23" creationId="{DB8EA832-0B46-4D51-87FA-4FD0D580BFF6}"/>
          </ac:spMkLst>
        </pc:spChg>
        <pc:spChg chg="mod">
          <ac:chgData name="Northuis, Mikki" userId="ffdb2754-938f-4123-b57a-f5bf2861f940" providerId="ADAL" clId="{7ADE5DCB-934A-4B39-8360-6442681FEE67}" dt="2022-10-04T23:55:59.415" v="38441" actId="1076"/>
          <ac:spMkLst>
            <pc:docMk/>
            <pc:sldMk cId="3870626572" sldId="2147309477"/>
            <ac:spMk id="24" creationId="{CFE74A4F-23BA-483B-A060-5D88739A842F}"/>
          </ac:spMkLst>
        </pc:spChg>
        <pc:spChg chg="mod">
          <ac:chgData name="Northuis, Mikki" userId="ffdb2754-938f-4123-b57a-f5bf2861f940" providerId="ADAL" clId="{7ADE5DCB-934A-4B39-8360-6442681FEE67}" dt="2022-10-04T23:55:59.415" v="38441" actId="1076"/>
          <ac:spMkLst>
            <pc:docMk/>
            <pc:sldMk cId="3870626572" sldId="2147309477"/>
            <ac:spMk id="25" creationId="{9BC90ABF-E5FD-4A13-93ED-7C2C5FDFA5E3}"/>
          </ac:spMkLst>
        </pc:spChg>
        <pc:spChg chg="mod">
          <ac:chgData name="Northuis, Mikki" userId="ffdb2754-938f-4123-b57a-f5bf2861f940" providerId="ADAL" clId="{7ADE5DCB-934A-4B39-8360-6442681FEE67}" dt="2022-10-04T23:55:59.415" v="38441" actId="1076"/>
          <ac:spMkLst>
            <pc:docMk/>
            <pc:sldMk cId="3870626572" sldId="2147309477"/>
            <ac:spMk id="26" creationId="{D209CE0E-74F6-4E28-B63B-6080D731A7E1}"/>
          </ac:spMkLst>
        </pc:spChg>
        <pc:spChg chg="mod">
          <ac:chgData name="Northuis, Mikki" userId="ffdb2754-938f-4123-b57a-f5bf2861f940" providerId="ADAL" clId="{7ADE5DCB-934A-4B39-8360-6442681FEE67}" dt="2022-10-04T23:55:59.415" v="38441" actId="1076"/>
          <ac:spMkLst>
            <pc:docMk/>
            <pc:sldMk cId="3870626572" sldId="2147309477"/>
            <ac:spMk id="28" creationId="{22C1CA9F-EED9-436C-B60C-765A54445C85}"/>
          </ac:spMkLst>
        </pc:spChg>
        <pc:spChg chg="mod">
          <ac:chgData name="Northuis, Mikki" userId="ffdb2754-938f-4123-b57a-f5bf2861f940" providerId="ADAL" clId="{7ADE5DCB-934A-4B39-8360-6442681FEE67}" dt="2022-10-04T23:55:59.415" v="38441" actId="1076"/>
          <ac:spMkLst>
            <pc:docMk/>
            <pc:sldMk cId="3870626572" sldId="2147309477"/>
            <ac:spMk id="29" creationId="{02732E9C-00C9-4FE7-BFC4-EC571DB3C5DC}"/>
          </ac:spMkLst>
        </pc:spChg>
        <pc:spChg chg="mod">
          <ac:chgData name="Northuis, Mikki" userId="ffdb2754-938f-4123-b57a-f5bf2861f940" providerId="ADAL" clId="{7ADE5DCB-934A-4B39-8360-6442681FEE67}" dt="2022-10-04T23:55:59.415" v="38441" actId="1076"/>
          <ac:spMkLst>
            <pc:docMk/>
            <pc:sldMk cId="3870626572" sldId="2147309477"/>
            <ac:spMk id="30" creationId="{0D27DEE3-8594-421C-A615-B824B22BA54B}"/>
          </ac:spMkLst>
        </pc:spChg>
        <pc:spChg chg="mod">
          <ac:chgData name="Northuis, Mikki" userId="ffdb2754-938f-4123-b57a-f5bf2861f940" providerId="ADAL" clId="{7ADE5DCB-934A-4B39-8360-6442681FEE67}" dt="2022-10-04T23:55:59.415" v="38441" actId="1076"/>
          <ac:spMkLst>
            <pc:docMk/>
            <pc:sldMk cId="3870626572" sldId="2147309477"/>
            <ac:spMk id="31" creationId="{782442DD-16F3-4CE7-A6C8-0BC05798BB05}"/>
          </ac:spMkLst>
        </pc:spChg>
        <pc:spChg chg="mod">
          <ac:chgData name="Northuis, Mikki" userId="ffdb2754-938f-4123-b57a-f5bf2861f940" providerId="ADAL" clId="{7ADE5DCB-934A-4B39-8360-6442681FEE67}" dt="2022-10-04T23:55:59.415" v="38441" actId="1076"/>
          <ac:spMkLst>
            <pc:docMk/>
            <pc:sldMk cId="3870626572" sldId="2147309477"/>
            <ac:spMk id="32" creationId="{68217982-A95F-44C1-A240-0AC47741297E}"/>
          </ac:spMkLst>
        </pc:spChg>
        <pc:spChg chg="mod">
          <ac:chgData name="Northuis, Mikki" userId="ffdb2754-938f-4123-b57a-f5bf2861f940" providerId="ADAL" clId="{7ADE5DCB-934A-4B39-8360-6442681FEE67}" dt="2022-10-04T23:55:59.415" v="38441" actId="1076"/>
          <ac:spMkLst>
            <pc:docMk/>
            <pc:sldMk cId="3870626572" sldId="2147309477"/>
            <ac:spMk id="33" creationId="{523450CF-AC5D-4C07-880C-993BE1EFEA15}"/>
          </ac:spMkLst>
        </pc:spChg>
        <pc:spChg chg="mod">
          <ac:chgData name="Northuis, Mikki" userId="ffdb2754-938f-4123-b57a-f5bf2861f940" providerId="ADAL" clId="{7ADE5DCB-934A-4B39-8360-6442681FEE67}" dt="2022-10-04T23:55:59.415" v="38441" actId="1076"/>
          <ac:spMkLst>
            <pc:docMk/>
            <pc:sldMk cId="3870626572" sldId="2147309477"/>
            <ac:spMk id="34" creationId="{D407C1E4-127D-4CA5-8BA0-D558C2D6720A}"/>
          </ac:spMkLst>
        </pc:spChg>
        <pc:spChg chg="mod">
          <ac:chgData name="Northuis, Mikki" userId="ffdb2754-938f-4123-b57a-f5bf2861f940" providerId="ADAL" clId="{7ADE5DCB-934A-4B39-8360-6442681FEE67}" dt="2022-10-04T23:55:59.415" v="38441" actId="1076"/>
          <ac:spMkLst>
            <pc:docMk/>
            <pc:sldMk cId="3870626572" sldId="2147309477"/>
            <ac:spMk id="36" creationId="{A836D207-3490-4738-A5A4-E69C4F915EBF}"/>
          </ac:spMkLst>
        </pc:spChg>
        <pc:graphicFrameChg chg="mod modGraphic">
          <ac:chgData name="Northuis, Mikki" userId="ffdb2754-938f-4123-b57a-f5bf2861f940" providerId="ADAL" clId="{7ADE5DCB-934A-4B39-8360-6442681FEE67}" dt="2022-10-04T23:55:59.415" v="38441" actId="1076"/>
          <ac:graphicFrameMkLst>
            <pc:docMk/>
            <pc:sldMk cId="3870626572" sldId="2147309477"/>
            <ac:graphicFrameMk id="19" creationId="{1F8A7E5C-4099-4D17-806C-F469CA877963}"/>
          </ac:graphicFrameMkLst>
        </pc:graphicFrameChg>
      </pc:sldChg>
      <pc:sldChg chg="addSp delSp modSp new mod ord">
        <pc:chgData name="Northuis, Mikki" userId="ffdb2754-938f-4123-b57a-f5bf2861f940" providerId="ADAL" clId="{7ADE5DCB-934A-4B39-8360-6442681FEE67}" dt="2022-10-16T21:46:43.016" v="75705" actId="478"/>
        <pc:sldMkLst>
          <pc:docMk/>
          <pc:sldMk cId="3766111467" sldId="2147309478"/>
        </pc:sldMkLst>
        <pc:spChg chg="del">
          <ac:chgData name="Northuis, Mikki" userId="ffdb2754-938f-4123-b57a-f5bf2861f940" providerId="ADAL" clId="{7ADE5DCB-934A-4B39-8360-6442681FEE67}" dt="2022-10-07T17:26:48.955" v="47757" actId="478"/>
          <ac:spMkLst>
            <pc:docMk/>
            <pc:sldMk cId="3766111467" sldId="2147309478"/>
            <ac:spMk id="2" creationId="{4072E204-6396-418D-94FC-357A81DE399C}"/>
          </ac:spMkLst>
        </pc:spChg>
        <pc:spChg chg="del">
          <ac:chgData name="Northuis, Mikki" userId="ffdb2754-938f-4123-b57a-f5bf2861f940" providerId="ADAL" clId="{7ADE5DCB-934A-4B39-8360-6442681FEE67}" dt="2022-10-07T12:44:34.911" v="41077" actId="478"/>
          <ac:spMkLst>
            <pc:docMk/>
            <pc:sldMk cId="3766111467" sldId="2147309478"/>
            <ac:spMk id="3" creationId="{7B833FBF-2FA1-4997-B688-29EFC9B58BB4}"/>
          </ac:spMkLst>
        </pc:spChg>
        <pc:spChg chg="del">
          <ac:chgData name="Northuis, Mikki" userId="ffdb2754-938f-4123-b57a-f5bf2861f940" providerId="ADAL" clId="{7ADE5DCB-934A-4B39-8360-6442681FEE67}" dt="2022-10-16T21:46:43.016" v="75705" actId="478"/>
          <ac:spMkLst>
            <pc:docMk/>
            <pc:sldMk cId="3766111467" sldId="2147309478"/>
            <ac:spMk id="5" creationId="{B862A41D-0B14-4CB7-929D-45C5438B659B}"/>
          </ac:spMkLst>
        </pc:spChg>
        <pc:spChg chg="del">
          <ac:chgData name="Northuis, Mikki" userId="ffdb2754-938f-4123-b57a-f5bf2861f940" providerId="ADAL" clId="{7ADE5DCB-934A-4B39-8360-6442681FEE67}" dt="2022-10-07T17:27:26.533" v="47765" actId="478"/>
          <ac:spMkLst>
            <pc:docMk/>
            <pc:sldMk cId="3766111467" sldId="2147309478"/>
            <ac:spMk id="7" creationId="{D37C70B5-9D93-4CC9-BF8C-976CD8F612AB}"/>
          </ac:spMkLst>
        </pc:spChg>
        <pc:spChg chg="add del mod">
          <ac:chgData name="Northuis, Mikki" userId="ffdb2754-938f-4123-b57a-f5bf2861f940" providerId="ADAL" clId="{7ADE5DCB-934A-4B39-8360-6442681FEE67}" dt="2022-10-07T17:26:45.613" v="47756" actId="478"/>
          <ac:spMkLst>
            <pc:docMk/>
            <pc:sldMk cId="3766111467" sldId="2147309478"/>
            <ac:spMk id="9" creationId="{E29FE7EA-8F96-43AB-9EF3-2E0DC59A4063}"/>
          </ac:spMkLst>
        </pc:spChg>
        <pc:spChg chg="add del mod">
          <ac:chgData name="Northuis, Mikki" userId="ffdb2754-938f-4123-b57a-f5bf2861f940" providerId="ADAL" clId="{7ADE5DCB-934A-4B39-8360-6442681FEE67}" dt="2022-10-07T17:26:44.448" v="47755" actId="478"/>
          <ac:spMkLst>
            <pc:docMk/>
            <pc:sldMk cId="3766111467" sldId="2147309478"/>
            <ac:spMk id="10" creationId="{F4097B3E-AF6A-4C97-930C-42CB4CEC392C}"/>
          </ac:spMkLst>
        </pc:spChg>
        <pc:spChg chg="add del mod">
          <ac:chgData name="Northuis, Mikki" userId="ffdb2754-938f-4123-b57a-f5bf2861f940" providerId="ADAL" clId="{7ADE5DCB-934A-4B39-8360-6442681FEE67}" dt="2022-10-07T17:26:44.448" v="47755" actId="478"/>
          <ac:spMkLst>
            <pc:docMk/>
            <pc:sldMk cId="3766111467" sldId="2147309478"/>
            <ac:spMk id="11" creationId="{68641F5B-366C-47CF-AD92-8792CEA148C9}"/>
          </ac:spMkLst>
        </pc:spChg>
        <pc:spChg chg="add mod">
          <ac:chgData name="Northuis, Mikki" userId="ffdb2754-938f-4123-b57a-f5bf2861f940" providerId="ADAL" clId="{7ADE5DCB-934A-4B39-8360-6442681FEE67}" dt="2022-10-07T17:27:39.624" v="47799" actId="20577"/>
          <ac:spMkLst>
            <pc:docMk/>
            <pc:sldMk cId="3766111467" sldId="2147309478"/>
            <ac:spMk id="14" creationId="{BE1254A4-42E9-4DEB-84C7-A86257195AAA}"/>
          </ac:spMkLst>
        </pc:spChg>
        <pc:graphicFrameChg chg="add del mod modGraphic">
          <ac:chgData name="Northuis, Mikki" userId="ffdb2754-938f-4123-b57a-f5bf2861f940" providerId="ADAL" clId="{7ADE5DCB-934A-4B39-8360-6442681FEE67}" dt="2022-10-07T17:26:41.377" v="47754" actId="478"/>
          <ac:graphicFrameMkLst>
            <pc:docMk/>
            <pc:sldMk cId="3766111467" sldId="2147309478"/>
            <ac:graphicFrameMk id="8" creationId="{DEDB133F-A07A-401A-B90B-24E278C88193}"/>
          </ac:graphicFrameMkLst>
        </pc:graphicFrameChg>
        <pc:graphicFrameChg chg="add mod modGraphic">
          <ac:chgData name="Northuis, Mikki" userId="ffdb2754-938f-4123-b57a-f5bf2861f940" providerId="ADAL" clId="{7ADE5DCB-934A-4B39-8360-6442681FEE67}" dt="2022-10-07T17:32:25.829" v="47970" actId="14100"/>
          <ac:graphicFrameMkLst>
            <pc:docMk/>
            <pc:sldMk cId="3766111467" sldId="2147309478"/>
            <ac:graphicFrameMk id="12" creationId="{007CC139-0350-478E-A286-6C178AB84CC6}"/>
          </ac:graphicFrameMkLst>
        </pc:graphicFrameChg>
        <pc:graphicFrameChg chg="add del mod modGraphic">
          <ac:chgData name="Northuis, Mikki" userId="ffdb2754-938f-4123-b57a-f5bf2861f940" providerId="ADAL" clId="{7ADE5DCB-934A-4B39-8360-6442681FEE67}" dt="2022-10-07T16:25:38.788" v="44176" actId="478"/>
          <ac:graphicFrameMkLst>
            <pc:docMk/>
            <pc:sldMk cId="3766111467" sldId="2147309478"/>
            <ac:graphicFrameMk id="13" creationId="{00804C93-A7B9-494B-A35A-9BEEB95E9FCE}"/>
          </ac:graphicFrameMkLst>
        </pc:graphicFrameChg>
      </pc:sldChg>
      <pc:sldChg chg="addSp delSp modSp new del mod ord modNotesTx">
        <pc:chgData name="Northuis, Mikki" userId="ffdb2754-938f-4123-b57a-f5bf2861f940" providerId="ADAL" clId="{7ADE5DCB-934A-4B39-8360-6442681FEE67}" dt="2022-10-15T19:55:08.099" v="59155" actId="47"/>
        <pc:sldMkLst>
          <pc:docMk/>
          <pc:sldMk cId="2003969526" sldId="2147309479"/>
        </pc:sldMkLst>
        <pc:spChg chg="mod">
          <ac:chgData name="Northuis, Mikki" userId="ffdb2754-938f-4123-b57a-f5bf2861f940" providerId="ADAL" clId="{7ADE5DCB-934A-4B39-8360-6442681FEE67}" dt="2022-10-12T15:17:48.608" v="48083" actId="1076"/>
          <ac:spMkLst>
            <pc:docMk/>
            <pc:sldMk cId="2003969526" sldId="2147309479"/>
            <ac:spMk id="2" creationId="{8CBEF49B-9FA0-4E5B-BFBF-4305C0CF5585}"/>
          </ac:spMkLst>
        </pc:spChg>
        <pc:spChg chg="del">
          <ac:chgData name="Northuis, Mikki" userId="ffdb2754-938f-4123-b57a-f5bf2861f940" providerId="ADAL" clId="{7ADE5DCB-934A-4B39-8360-6442681FEE67}" dt="2022-10-12T15:13:15.728" v="47972" actId="478"/>
          <ac:spMkLst>
            <pc:docMk/>
            <pc:sldMk cId="2003969526" sldId="2147309479"/>
            <ac:spMk id="3" creationId="{27106634-42F3-4C1D-A54F-C152F0AFF53F}"/>
          </ac:spMkLst>
        </pc:spChg>
        <pc:spChg chg="add mod">
          <ac:chgData name="Northuis, Mikki" userId="ffdb2754-938f-4123-b57a-f5bf2861f940" providerId="ADAL" clId="{7ADE5DCB-934A-4B39-8360-6442681FEE67}" dt="2022-10-12T15:17:45.140" v="48082" actId="1076"/>
          <ac:spMkLst>
            <pc:docMk/>
            <pc:sldMk cId="2003969526" sldId="2147309479"/>
            <ac:spMk id="11" creationId="{56DED006-2C59-4A08-84E1-DEEF9DB75E6D}"/>
          </ac:spMkLst>
        </pc:spChg>
        <pc:spChg chg="add del mod">
          <ac:chgData name="Northuis, Mikki" userId="ffdb2754-938f-4123-b57a-f5bf2861f940" providerId="ADAL" clId="{7ADE5DCB-934A-4B39-8360-6442681FEE67}" dt="2022-10-15T19:32:52.242" v="58381" actId="478"/>
          <ac:spMkLst>
            <pc:docMk/>
            <pc:sldMk cId="2003969526" sldId="2147309479"/>
            <ac:spMk id="13" creationId="{FD10227D-94C2-4BA9-B89D-E24CA2ABD5FB}"/>
          </ac:spMkLst>
        </pc:spChg>
        <pc:spChg chg="add mod">
          <ac:chgData name="Northuis, Mikki" userId="ffdb2754-938f-4123-b57a-f5bf2861f940" providerId="ADAL" clId="{7ADE5DCB-934A-4B39-8360-6442681FEE67}" dt="2022-10-12T15:18:15.308" v="48091" actId="1076"/>
          <ac:spMkLst>
            <pc:docMk/>
            <pc:sldMk cId="2003969526" sldId="2147309479"/>
            <ac:spMk id="15" creationId="{2DF388EE-5CCB-4D2C-9145-BF0266C6EA60}"/>
          </ac:spMkLst>
        </pc:spChg>
        <pc:graphicFrameChg chg="add mod modGraphic">
          <ac:chgData name="Northuis, Mikki" userId="ffdb2754-938f-4123-b57a-f5bf2861f940" providerId="ADAL" clId="{7ADE5DCB-934A-4B39-8360-6442681FEE67}" dt="2022-10-15T19:33:46.616" v="58433" actId="6549"/>
          <ac:graphicFrameMkLst>
            <pc:docMk/>
            <pc:sldMk cId="2003969526" sldId="2147309479"/>
            <ac:graphicFrameMk id="7" creationId="{8590A300-6BAF-457C-B6B3-7A03C03DD05B}"/>
          </ac:graphicFrameMkLst>
        </pc:graphicFrameChg>
        <pc:graphicFrameChg chg="add del mod modGraphic">
          <ac:chgData name="Northuis, Mikki" userId="ffdb2754-938f-4123-b57a-f5bf2861f940" providerId="ADAL" clId="{7ADE5DCB-934A-4B39-8360-6442681FEE67}" dt="2022-10-15T19:32:51.034" v="58380" actId="478"/>
          <ac:graphicFrameMkLst>
            <pc:docMk/>
            <pc:sldMk cId="2003969526" sldId="2147309479"/>
            <ac:graphicFrameMk id="8" creationId="{91193F84-7456-43CC-A387-16ADD68BCA15}"/>
          </ac:graphicFrameMkLst>
        </pc:graphicFrameChg>
        <pc:graphicFrameChg chg="add mod modGraphic">
          <ac:chgData name="Northuis, Mikki" userId="ffdb2754-938f-4123-b57a-f5bf2861f940" providerId="ADAL" clId="{7ADE5DCB-934A-4B39-8360-6442681FEE67}" dt="2022-10-12T15:19:57.132" v="48104" actId="207"/>
          <ac:graphicFrameMkLst>
            <pc:docMk/>
            <pc:sldMk cId="2003969526" sldId="2147309479"/>
            <ac:graphicFrameMk id="9" creationId="{39AB939E-724C-4EBB-B7BB-FEBFD61AC917}"/>
          </ac:graphicFrameMkLst>
        </pc:graphicFrameChg>
      </pc:sldChg>
      <pc:sldChg chg="addSp delSp modSp add del mod ord modNotesTx">
        <pc:chgData name="Northuis, Mikki" userId="ffdb2754-938f-4123-b57a-f5bf2861f940" providerId="ADAL" clId="{7ADE5DCB-934A-4B39-8360-6442681FEE67}" dt="2022-10-16T21:06:20.572" v="75093" actId="47"/>
        <pc:sldMkLst>
          <pc:docMk/>
          <pc:sldMk cId="3026599391" sldId="2147309480"/>
        </pc:sldMkLst>
        <pc:spChg chg="mod">
          <ac:chgData name="Northuis, Mikki" userId="ffdb2754-938f-4123-b57a-f5bf2861f940" providerId="ADAL" clId="{7ADE5DCB-934A-4B39-8360-6442681FEE67}" dt="2022-10-16T17:46:13.889" v="70429" actId="20577"/>
          <ac:spMkLst>
            <pc:docMk/>
            <pc:sldMk cId="3026599391" sldId="2147309480"/>
            <ac:spMk id="2" creationId="{8CBEF49B-9FA0-4E5B-BFBF-4305C0CF5585}"/>
          </ac:spMkLst>
        </pc:spChg>
        <pc:spChg chg="add del mod">
          <ac:chgData name="Northuis, Mikki" userId="ffdb2754-938f-4123-b57a-f5bf2861f940" providerId="ADAL" clId="{7ADE5DCB-934A-4B39-8360-6442681FEE67}" dt="2022-10-16T16:33:20.908" v="67030" actId="478"/>
          <ac:spMkLst>
            <pc:docMk/>
            <pc:sldMk cId="3026599391" sldId="2147309480"/>
            <ac:spMk id="7" creationId="{15EC2814-76BD-4DBF-BE91-5F3606FBFDE5}"/>
          </ac:spMkLst>
        </pc:spChg>
        <pc:spChg chg="add del mod">
          <ac:chgData name="Northuis, Mikki" userId="ffdb2754-938f-4123-b57a-f5bf2861f940" providerId="ADAL" clId="{7ADE5DCB-934A-4B39-8360-6442681FEE67}" dt="2022-10-16T16:30:52.965" v="66982" actId="478"/>
          <ac:spMkLst>
            <pc:docMk/>
            <pc:sldMk cId="3026599391" sldId="2147309480"/>
            <ac:spMk id="8" creationId="{A1472B13-1C84-4B40-AA3B-F8FBEB7AA83B}"/>
          </ac:spMkLst>
        </pc:spChg>
        <pc:spChg chg="add del mod">
          <ac:chgData name="Northuis, Mikki" userId="ffdb2754-938f-4123-b57a-f5bf2861f940" providerId="ADAL" clId="{7ADE5DCB-934A-4B39-8360-6442681FEE67}" dt="2022-10-16T16:34:23.162" v="67047" actId="21"/>
          <ac:spMkLst>
            <pc:docMk/>
            <pc:sldMk cId="3026599391" sldId="2147309480"/>
            <ac:spMk id="9" creationId="{A6FC0256-3296-4CF4-9965-2CE680AD9EDB}"/>
          </ac:spMkLst>
        </pc:spChg>
        <pc:spChg chg="add del mod">
          <ac:chgData name="Northuis, Mikki" userId="ffdb2754-938f-4123-b57a-f5bf2861f940" providerId="ADAL" clId="{7ADE5DCB-934A-4B39-8360-6442681FEE67}" dt="2022-10-16T16:34:23.162" v="67047" actId="21"/>
          <ac:spMkLst>
            <pc:docMk/>
            <pc:sldMk cId="3026599391" sldId="2147309480"/>
            <ac:spMk id="10" creationId="{1903ED00-14B0-45FC-863F-7636F02704CA}"/>
          </ac:spMkLst>
        </pc:spChg>
        <pc:spChg chg="add mod">
          <ac:chgData name="Northuis, Mikki" userId="ffdb2754-938f-4123-b57a-f5bf2861f940" providerId="ADAL" clId="{7ADE5DCB-934A-4B39-8360-6442681FEE67}" dt="2022-10-16T16:50:58.273" v="67710" actId="1076"/>
          <ac:spMkLst>
            <pc:docMk/>
            <pc:sldMk cId="3026599391" sldId="2147309480"/>
            <ac:spMk id="11" creationId="{1734E8E3-E537-41C9-A935-C91ED889FC5E}"/>
          </ac:spMkLst>
        </pc:spChg>
        <pc:spChg chg="del">
          <ac:chgData name="Northuis, Mikki" userId="ffdb2754-938f-4123-b57a-f5bf2861f940" providerId="ADAL" clId="{7ADE5DCB-934A-4B39-8360-6442681FEE67}" dt="2022-10-12T15:22:15.766" v="48504" actId="478"/>
          <ac:spMkLst>
            <pc:docMk/>
            <pc:sldMk cId="3026599391" sldId="2147309480"/>
            <ac:spMk id="11" creationId="{56DED006-2C59-4A08-84E1-DEEF9DB75E6D}"/>
          </ac:spMkLst>
        </pc:spChg>
        <pc:spChg chg="add mod">
          <ac:chgData name="Northuis, Mikki" userId="ffdb2754-938f-4123-b57a-f5bf2861f940" providerId="ADAL" clId="{7ADE5DCB-934A-4B39-8360-6442681FEE67}" dt="2022-10-16T16:50:58.273" v="67710" actId="1076"/>
          <ac:spMkLst>
            <pc:docMk/>
            <pc:sldMk cId="3026599391" sldId="2147309480"/>
            <ac:spMk id="12" creationId="{E12E4747-8754-46FD-A610-CA4AD28302EE}"/>
          </ac:spMkLst>
        </pc:spChg>
        <pc:spChg chg="add mod">
          <ac:chgData name="Northuis, Mikki" userId="ffdb2754-938f-4123-b57a-f5bf2861f940" providerId="ADAL" clId="{7ADE5DCB-934A-4B39-8360-6442681FEE67}" dt="2022-10-16T16:50:58.273" v="67710" actId="1076"/>
          <ac:spMkLst>
            <pc:docMk/>
            <pc:sldMk cId="3026599391" sldId="2147309480"/>
            <ac:spMk id="13" creationId="{0C1B3288-DA13-49F3-A124-A3444AC5C4C7}"/>
          </ac:spMkLst>
        </pc:spChg>
        <pc:spChg chg="del">
          <ac:chgData name="Northuis, Mikki" userId="ffdb2754-938f-4123-b57a-f5bf2861f940" providerId="ADAL" clId="{7ADE5DCB-934A-4B39-8360-6442681FEE67}" dt="2022-10-12T15:22:15.766" v="48504" actId="478"/>
          <ac:spMkLst>
            <pc:docMk/>
            <pc:sldMk cId="3026599391" sldId="2147309480"/>
            <ac:spMk id="13" creationId="{FD10227D-94C2-4BA9-B89D-E24CA2ABD5FB}"/>
          </ac:spMkLst>
        </pc:spChg>
        <pc:spChg chg="add mod">
          <ac:chgData name="Northuis, Mikki" userId="ffdb2754-938f-4123-b57a-f5bf2861f940" providerId="ADAL" clId="{7ADE5DCB-934A-4B39-8360-6442681FEE67}" dt="2022-10-16T16:50:50.507" v="67709" actId="27636"/>
          <ac:spMkLst>
            <pc:docMk/>
            <pc:sldMk cId="3026599391" sldId="2147309480"/>
            <ac:spMk id="14" creationId="{63A8125E-9885-4779-8740-0242144DE79C}"/>
          </ac:spMkLst>
        </pc:spChg>
        <pc:spChg chg="add mod">
          <ac:chgData name="Northuis, Mikki" userId="ffdb2754-938f-4123-b57a-f5bf2861f940" providerId="ADAL" clId="{7ADE5DCB-934A-4B39-8360-6442681FEE67}" dt="2022-10-16T16:50:58.273" v="67710" actId="1076"/>
          <ac:spMkLst>
            <pc:docMk/>
            <pc:sldMk cId="3026599391" sldId="2147309480"/>
            <ac:spMk id="15" creationId="{029BD697-B61E-4158-8FD6-87C83A9CAE91}"/>
          </ac:spMkLst>
        </pc:spChg>
        <pc:spChg chg="del">
          <ac:chgData name="Northuis, Mikki" userId="ffdb2754-938f-4123-b57a-f5bf2861f940" providerId="ADAL" clId="{7ADE5DCB-934A-4B39-8360-6442681FEE67}" dt="2022-10-12T15:22:15.766" v="48504" actId="478"/>
          <ac:spMkLst>
            <pc:docMk/>
            <pc:sldMk cId="3026599391" sldId="2147309480"/>
            <ac:spMk id="15" creationId="{2DF388EE-5CCB-4D2C-9145-BF0266C6EA60}"/>
          </ac:spMkLst>
        </pc:spChg>
        <pc:spChg chg="add del mod">
          <ac:chgData name="Northuis, Mikki" userId="ffdb2754-938f-4123-b57a-f5bf2861f940" providerId="ADAL" clId="{7ADE5DCB-934A-4B39-8360-6442681FEE67}" dt="2022-10-12T15:23:20.463" v="48538" actId="478"/>
          <ac:spMkLst>
            <pc:docMk/>
            <pc:sldMk cId="3026599391" sldId="2147309480"/>
            <ac:spMk id="16" creationId="{1F4E0544-A53C-42CC-B64C-E84ED1770FCA}"/>
          </ac:spMkLst>
        </pc:spChg>
        <pc:graphicFrameChg chg="del">
          <ac:chgData name="Northuis, Mikki" userId="ffdb2754-938f-4123-b57a-f5bf2861f940" providerId="ADAL" clId="{7ADE5DCB-934A-4B39-8360-6442681FEE67}" dt="2022-10-12T15:22:15.766" v="48504" actId="478"/>
          <ac:graphicFrameMkLst>
            <pc:docMk/>
            <pc:sldMk cId="3026599391" sldId="2147309480"/>
            <ac:graphicFrameMk id="7" creationId="{8590A300-6BAF-457C-B6B3-7A03C03DD05B}"/>
          </ac:graphicFrameMkLst>
        </pc:graphicFrameChg>
        <pc:graphicFrameChg chg="del">
          <ac:chgData name="Northuis, Mikki" userId="ffdb2754-938f-4123-b57a-f5bf2861f940" providerId="ADAL" clId="{7ADE5DCB-934A-4B39-8360-6442681FEE67}" dt="2022-10-12T15:22:15.766" v="48504" actId="478"/>
          <ac:graphicFrameMkLst>
            <pc:docMk/>
            <pc:sldMk cId="3026599391" sldId="2147309480"/>
            <ac:graphicFrameMk id="8" creationId="{91193F84-7456-43CC-A387-16ADD68BCA15}"/>
          </ac:graphicFrameMkLst>
        </pc:graphicFrameChg>
        <pc:graphicFrameChg chg="del">
          <ac:chgData name="Northuis, Mikki" userId="ffdb2754-938f-4123-b57a-f5bf2861f940" providerId="ADAL" clId="{7ADE5DCB-934A-4B39-8360-6442681FEE67}" dt="2022-10-12T15:22:15.766" v="48504" actId="478"/>
          <ac:graphicFrameMkLst>
            <pc:docMk/>
            <pc:sldMk cId="3026599391" sldId="2147309480"/>
            <ac:graphicFrameMk id="9" creationId="{39AB939E-724C-4EBB-B7BB-FEBFD61AC917}"/>
          </ac:graphicFrameMkLst>
        </pc:graphicFrameChg>
      </pc:sldChg>
      <pc:sldChg chg="modSp add del mod ord">
        <pc:chgData name="Northuis, Mikki" userId="ffdb2754-938f-4123-b57a-f5bf2861f940" providerId="ADAL" clId="{7ADE5DCB-934A-4B39-8360-6442681FEE67}" dt="2022-10-16T21:11:41.980" v="75245" actId="47"/>
        <pc:sldMkLst>
          <pc:docMk/>
          <pc:sldMk cId="3875888137" sldId="2147309481"/>
        </pc:sldMkLst>
        <pc:spChg chg="mod">
          <ac:chgData name="Northuis, Mikki" userId="ffdb2754-938f-4123-b57a-f5bf2861f940" providerId="ADAL" clId="{7ADE5DCB-934A-4B39-8360-6442681FEE67}" dt="2022-10-12T15:40:28.582" v="49167" actId="20577"/>
          <ac:spMkLst>
            <pc:docMk/>
            <pc:sldMk cId="3875888137" sldId="2147309481"/>
            <ac:spMk id="2" creationId="{A7247181-CDC2-4BD3-BDF6-6445A3276256}"/>
          </ac:spMkLst>
        </pc:spChg>
      </pc:sldChg>
      <pc:sldChg chg="addSp delSp modSp new del mod">
        <pc:chgData name="Northuis, Mikki" userId="ffdb2754-938f-4123-b57a-f5bf2861f940" providerId="ADAL" clId="{7ADE5DCB-934A-4B39-8360-6442681FEE67}" dt="2022-10-16T21:06:40.074" v="75099" actId="47"/>
        <pc:sldMkLst>
          <pc:docMk/>
          <pc:sldMk cId="2514645541" sldId="2147309482"/>
        </pc:sldMkLst>
        <pc:spChg chg="mod">
          <ac:chgData name="Northuis, Mikki" userId="ffdb2754-938f-4123-b57a-f5bf2861f940" providerId="ADAL" clId="{7ADE5DCB-934A-4B39-8360-6442681FEE67}" dt="2022-10-16T17:46:56.453" v="70505" actId="20577"/>
          <ac:spMkLst>
            <pc:docMk/>
            <pc:sldMk cId="2514645541" sldId="2147309482"/>
            <ac:spMk id="2" creationId="{18E991D7-3663-4D7C-8AD6-2B3DADC63646}"/>
          </ac:spMkLst>
        </pc:spChg>
        <pc:spChg chg="del">
          <ac:chgData name="Northuis, Mikki" userId="ffdb2754-938f-4123-b57a-f5bf2861f940" providerId="ADAL" clId="{7ADE5DCB-934A-4B39-8360-6442681FEE67}" dt="2022-10-12T15:41:59.331" v="49262" actId="478"/>
          <ac:spMkLst>
            <pc:docMk/>
            <pc:sldMk cId="2514645541" sldId="2147309482"/>
            <ac:spMk id="3" creationId="{016F10C2-5A1F-4BBD-9C52-4D9AC73DF199}"/>
          </ac:spMkLst>
        </pc:spChg>
        <pc:spChg chg="add del mod">
          <ac:chgData name="Northuis, Mikki" userId="ffdb2754-938f-4123-b57a-f5bf2861f940" providerId="ADAL" clId="{7ADE5DCB-934A-4B39-8360-6442681FEE67}" dt="2022-10-16T17:05:52.573" v="68164" actId="478"/>
          <ac:spMkLst>
            <pc:docMk/>
            <pc:sldMk cId="2514645541" sldId="2147309482"/>
            <ac:spMk id="8" creationId="{131A676D-22E0-408A-ABCB-EAE59C39630A}"/>
          </ac:spMkLst>
        </pc:spChg>
        <pc:spChg chg="add del mod">
          <ac:chgData name="Northuis, Mikki" userId="ffdb2754-938f-4123-b57a-f5bf2861f940" providerId="ADAL" clId="{7ADE5DCB-934A-4B39-8360-6442681FEE67}" dt="2022-10-16T17:05:48.585" v="68163" actId="478"/>
          <ac:spMkLst>
            <pc:docMk/>
            <pc:sldMk cId="2514645541" sldId="2147309482"/>
            <ac:spMk id="10" creationId="{1B280549-58F2-4D50-A1C3-6001D0A44771}"/>
          </ac:spMkLst>
        </pc:spChg>
        <pc:spChg chg="add del mod">
          <ac:chgData name="Northuis, Mikki" userId="ffdb2754-938f-4123-b57a-f5bf2861f940" providerId="ADAL" clId="{7ADE5DCB-934A-4B39-8360-6442681FEE67}" dt="2022-10-16T16:51:21.477" v="67713" actId="478"/>
          <ac:spMkLst>
            <pc:docMk/>
            <pc:sldMk cId="2514645541" sldId="2147309482"/>
            <ac:spMk id="13" creationId="{D805388C-B908-4823-9805-ACFB34BF7B49}"/>
          </ac:spMkLst>
        </pc:spChg>
        <pc:graphicFrameChg chg="add del mod modGraphic">
          <ac:chgData name="Northuis, Mikki" userId="ffdb2754-938f-4123-b57a-f5bf2861f940" providerId="ADAL" clId="{7ADE5DCB-934A-4B39-8360-6442681FEE67}" dt="2022-10-16T17:11:39.284" v="68285" actId="478"/>
          <ac:graphicFrameMkLst>
            <pc:docMk/>
            <pc:sldMk cId="2514645541" sldId="2147309482"/>
            <ac:graphicFrameMk id="3" creationId="{A3BBE125-5E14-46CE-A155-6280590CF5D1}"/>
          </ac:graphicFrameMkLst>
        </pc:graphicFrameChg>
        <pc:graphicFrameChg chg="add mod modGraphic">
          <ac:chgData name="Northuis, Mikki" userId="ffdb2754-938f-4123-b57a-f5bf2861f940" providerId="ADAL" clId="{7ADE5DCB-934A-4B39-8360-6442681FEE67}" dt="2022-10-16T17:09:50.749" v="68271" actId="113"/>
          <ac:graphicFrameMkLst>
            <pc:docMk/>
            <pc:sldMk cId="2514645541" sldId="2147309482"/>
            <ac:graphicFrameMk id="7" creationId="{A9DADBB8-1631-4597-AAF2-B1F9B8CBA38B}"/>
          </ac:graphicFrameMkLst>
        </pc:graphicFrameChg>
        <pc:graphicFrameChg chg="add del mod modGraphic">
          <ac:chgData name="Northuis, Mikki" userId="ffdb2754-938f-4123-b57a-f5bf2861f940" providerId="ADAL" clId="{7ADE5DCB-934A-4B39-8360-6442681FEE67}" dt="2022-10-16T17:05:47.684" v="68162" actId="478"/>
          <ac:graphicFrameMkLst>
            <pc:docMk/>
            <pc:sldMk cId="2514645541" sldId="2147309482"/>
            <ac:graphicFrameMk id="9" creationId="{59797220-4EC2-4B15-9DBD-425961EC99A3}"/>
          </ac:graphicFrameMkLst>
        </pc:graphicFrameChg>
        <pc:graphicFrameChg chg="add del mod modGraphic">
          <ac:chgData name="Northuis, Mikki" userId="ffdb2754-938f-4123-b57a-f5bf2861f940" providerId="ADAL" clId="{7ADE5DCB-934A-4B39-8360-6442681FEE67}" dt="2022-10-16T16:51:23.407" v="67714" actId="478"/>
          <ac:graphicFrameMkLst>
            <pc:docMk/>
            <pc:sldMk cId="2514645541" sldId="2147309482"/>
            <ac:graphicFrameMk id="11" creationId="{260C9468-8507-4A3A-9FB0-045328AF280F}"/>
          </ac:graphicFrameMkLst>
        </pc:graphicFrameChg>
        <pc:graphicFrameChg chg="add del mod modGraphic">
          <ac:chgData name="Northuis, Mikki" userId="ffdb2754-938f-4123-b57a-f5bf2861f940" providerId="ADAL" clId="{7ADE5DCB-934A-4B39-8360-6442681FEE67}" dt="2022-10-16T17:08:01.148" v="68232" actId="478"/>
          <ac:graphicFrameMkLst>
            <pc:docMk/>
            <pc:sldMk cId="2514645541" sldId="2147309482"/>
            <ac:graphicFrameMk id="12" creationId="{0F58AE02-4A77-465E-9DB8-98784238B6CC}"/>
          </ac:graphicFrameMkLst>
        </pc:graphicFrameChg>
        <pc:graphicFrameChg chg="add del mod">
          <ac:chgData name="Northuis, Mikki" userId="ffdb2754-938f-4123-b57a-f5bf2861f940" providerId="ADAL" clId="{7ADE5DCB-934A-4B39-8360-6442681FEE67}" dt="2022-10-12T15:45:26.200" v="49281"/>
          <ac:graphicFrameMkLst>
            <pc:docMk/>
            <pc:sldMk cId="2514645541" sldId="2147309482"/>
            <ac:graphicFrameMk id="12" creationId="{80192F94-9ADB-4A74-9729-4C5625FDAF08}"/>
          </ac:graphicFrameMkLst>
        </pc:graphicFrameChg>
        <pc:graphicFrameChg chg="add mod modGraphic">
          <ac:chgData name="Northuis, Mikki" userId="ffdb2754-938f-4123-b57a-f5bf2861f940" providerId="ADAL" clId="{7ADE5DCB-934A-4B39-8360-6442681FEE67}" dt="2022-10-16T17:17:26.378" v="68361"/>
          <ac:graphicFrameMkLst>
            <pc:docMk/>
            <pc:sldMk cId="2514645541" sldId="2147309482"/>
            <ac:graphicFrameMk id="14" creationId="{B23EB890-1AF2-4DC0-9574-6BDBE120D595}"/>
          </ac:graphicFrameMkLst>
        </pc:graphicFrameChg>
        <pc:graphicFrameChg chg="add del mod modGraphic">
          <ac:chgData name="Northuis, Mikki" userId="ffdb2754-938f-4123-b57a-f5bf2861f940" providerId="ADAL" clId="{7ADE5DCB-934A-4B39-8360-6442681FEE67}" dt="2022-10-16T17:12:49.627" v="68305" actId="478"/>
          <ac:graphicFrameMkLst>
            <pc:docMk/>
            <pc:sldMk cId="2514645541" sldId="2147309482"/>
            <ac:graphicFrameMk id="15" creationId="{FDB8E6C5-AEE4-43E7-AF95-CC8F20E6E15B}"/>
          </ac:graphicFrameMkLst>
        </pc:graphicFrameChg>
      </pc:sldChg>
      <pc:sldChg chg="addSp delSp modSp add del mod ord">
        <pc:chgData name="Northuis, Mikki" userId="ffdb2754-938f-4123-b57a-f5bf2861f940" providerId="ADAL" clId="{7ADE5DCB-934A-4B39-8360-6442681FEE67}" dt="2022-10-16T21:06:42.973" v="75101" actId="47"/>
        <pc:sldMkLst>
          <pc:docMk/>
          <pc:sldMk cId="810074421" sldId="2147309483"/>
        </pc:sldMkLst>
        <pc:spChg chg="mod">
          <ac:chgData name="Northuis, Mikki" userId="ffdb2754-938f-4123-b57a-f5bf2861f940" providerId="ADAL" clId="{7ADE5DCB-934A-4B39-8360-6442681FEE67}" dt="2022-10-16T17:47:08.841" v="70532" actId="20577"/>
          <ac:spMkLst>
            <pc:docMk/>
            <pc:sldMk cId="810074421" sldId="2147309483"/>
            <ac:spMk id="2" creationId="{8CBEF49B-9FA0-4E5B-BFBF-4305C0CF5585}"/>
          </ac:spMkLst>
        </pc:spChg>
        <pc:spChg chg="add del mod">
          <ac:chgData name="Northuis, Mikki" userId="ffdb2754-938f-4123-b57a-f5bf2861f940" providerId="ADAL" clId="{7ADE5DCB-934A-4B39-8360-6442681FEE67}" dt="2022-10-16T17:22:11.720" v="68458" actId="478"/>
          <ac:spMkLst>
            <pc:docMk/>
            <pc:sldMk cId="810074421" sldId="2147309483"/>
            <ac:spMk id="7" creationId="{FEFDA249-6F19-4947-B294-5DE883C340E8}"/>
          </ac:spMkLst>
        </pc:spChg>
        <pc:spChg chg="mod">
          <ac:chgData name="Northuis, Mikki" userId="ffdb2754-938f-4123-b57a-f5bf2861f940" providerId="ADAL" clId="{7ADE5DCB-934A-4B39-8360-6442681FEE67}" dt="2022-10-16T17:45:14.535" v="70369" actId="20577"/>
          <ac:spMkLst>
            <pc:docMk/>
            <pc:sldMk cId="810074421" sldId="2147309483"/>
            <ac:spMk id="14" creationId="{63A8125E-9885-4779-8740-0242144DE79C}"/>
          </ac:spMkLst>
        </pc:spChg>
      </pc:sldChg>
      <pc:sldChg chg="addSp delSp modSp add mod">
        <pc:chgData name="Northuis, Mikki" userId="ffdb2754-938f-4123-b57a-f5bf2861f940" providerId="ADAL" clId="{7ADE5DCB-934A-4B39-8360-6442681FEE67}" dt="2022-10-15T17:45:02.392" v="54309" actId="20577"/>
        <pc:sldMkLst>
          <pc:docMk/>
          <pc:sldMk cId="351087429" sldId="2147309484"/>
        </pc:sldMkLst>
        <pc:spChg chg="mod">
          <ac:chgData name="Northuis, Mikki" userId="ffdb2754-938f-4123-b57a-f5bf2861f940" providerId="ADAL" clId="{7ADE5DCB-934A-4B39-8360-6442681FEE67}" dt="2022-10-15T17:45:02.392" v="54309" actId="20577"/>
          <ac:spMkLst>
            <pc:docMk/>
            <pc:sldMk cId="351087429" sldId="2147309484"/>
            <ac:spMk id="2" creationId="{9907FA95-6A09-5F49-7DE1-2B5DDA70D763}"/>
          </ac:spMkLst>
        </pc:spChg>
        <pc:spChg chg="mod">
          <ac:chgData name="Northuis, Mikki" userId="ffdb2754-938f-4123-b57a-f5bf2861f940" providerId="ADAL" clId="{7ADE5DCB-934A-4B39-8360-6442681FEE67}" dt="2022-10-15T17:42:32.359" v="54266" actId="1076"/>
          <ac:spMkLst>
            <pc:docMk/>
            <pc:sldMk cId="351087429" sldId="2147309484"/>
            <ac:spMk id="3" creationId="{2C7EBE67-ECD5-425B-B494-8E2CCC83F47C}"/>
          </ac:spMkLst>
        </pc:spChg>
        <pc:spChg chg="del mod">
          <ac:chgData name="Northuis, Mikki" userId="ffdb2754-938f-4123-b57a-f5bf2861f940" providerId="ADAL" clId="{7ADE5DCB-934A-4B39-8360-6442681FEE67}" dt="2022-10-15T17:41:49.479" v="54260" actId="478"/>
          <ac:spMkLst>
            <pc:docMk/>
            <pc:sldMk cId="351087429" sldId="2147309484"/>
            <ac:spMk id="5" creationId="{7850FACD-1427-4A7A-AF46-AE5C7EDF402E}"/>
          </ac:spMkLst>
        </pc:spChg>
        <pc:spChg chg="mod">
          <ac:chgData name="Northuis, Mikki" userId="ffdb2754-938f-4123-b57a-f5bf2861f940" providerId="ADAL" clId="{7ADE5DCB-934A-4B39-8360-6442681FEE67}" dt="2022-10-15T17:42:32.359" v="54266" actId="1076"/>
          <ac:spMkLst>
            <pc:docMk/>
            <pc:sldMk cId="351087429" sldId="2147309484"/>
            <ac:spMk id="27" creationId="{EF0B54C7-9951-4EDC-85B5-FEB6A897E35C}"/>
          </ac:spMkLst>
        </pc:spChg>
        <pc:spChg chg="mod">
          <ac:chgData name="Northuis, Mikki" userId="ffdb2754-938f-4123-b57a-f5bf2861f940" providerId="ADAL" clId="{7ADE5DCB-934A-4B39-8360-6442681FEE67}" dt="2022-10-15T17:42:32.359" v="54266" actId="1076"/>
          <ac:spMkLst>
            <pc:docMk/>
            <pc:sldMk cId="351087429" sldId="2147309484"/>
            <ac:spMk id="28" creationId="{48D9A432-30B7-41D6-B0F9-22D4C0C95D55}"/>
          </ac:spMkLst>
        </pc:spChg>
        <pc:spChg chg="mod">
          <ac:chgData name="Northuis, Mikki" userId="ffdb2754-938f-4123-b57a-f5bf2861f940" providerId="ADAL" clId="{7ADE5DCB-934A-4B39-8360-6442681FEE67}" dt="2022-10-15T17:42:32.359" v="54266" actId="1076"/>
          <ac:spMkLst>
            <pc:docMk/>
            <pc:sldMk cId="351087429" sldId="2147309484"/>
            <ac:spMk id="29" creationId="{1FCF5CCD-6321-42AE-93EE-26F1B7BBE435}"/>
          </ac:spMkLst>
        </pc:spChg>
        <pc:spChg chg="del">
          <ac:chgData name="Northuis, Mikki" userId="ffdb2754-938f-4123-b57a-f5bf2861f940" providerId="ADAL" clId="{7ADE5DCB-934A-4B39-8360-6442681FEE67}" dt="2022-10-15T17:41:55.557" v="54262" actId="478"/>
          <ac:spMkLst>
            <pc:docMk/>
            <pc:sldMk cId="351087429" sldId="2147309484"/>
            <ac:spMk id="30" creationId="{57EE7574-4E88-4D8A-B67B-2DF22FDEA2E9}"/>
          </ac:spMkLst>
        </pc:spChg>
        <pc:spChg chg="del">
          <ac:chgData name="Northuis, Mikki" userId="ffdb2754-938f-4123-b57a-f5bf2861f940" providerId="ADAL" clId="{7ADE5DCB-934A-4B39-8360-6442681FEE67}" dt="2022-10-15T17:41:55.557" v="54262" actId="478"/>
          <ac:spMkLst>
            <pc:docMk/>
            <pc:sldMk cId="351087429" sldId="2147309484"/>
            <ac:spMk id="31" creationId="{3D5F7E74-6DA8-4CFD-BCD3-07E9EEE92FEF}"/>
          </ac:spMkLst>
        </pc:spChg>
        <pc:spChg chg="del">
          <ac:chgData name="Northuis, Mikki" userId="ffdb2754-938f-4123-b57a-f5bf2861f940" providerId="ADAL" clId="{7ADE5DCB-934A-4B39-8360-6442681FEE67}" dt="2022-10-15T17:41:55.557" v="54262" actId="478"/>
          <ac:spMkLst>
            <pc:docMk/>
            <pc:sldMk cId="351087429" sldId="2147309484"/>
            <ac:spMk id="32" creationId="{0F5FBDF3-B44A-40EF-9645-6C07A3A50173}"/>
          </ac:spMkLst>
        </pc:spChg>
        <pc:spChg chg="del">
          <ac:chgData name="Northuis, Mikki" userId="ffdb2754-938f-4123-b57a-f5bf2861f940" providerId="ADAL" clId="{7ADE5DCB-934A-4B39-8360-6442681FEE67}" dt="2022-10-15T17:41:55.557" v="54262" actId="478"/>
          <ac:spMkLst>
            <pc:docMk/>
            <pc:sldMk cId="351087429" sldId="2147309484"/>
            <ac:spMk id="34" creationId="{3F30947A-DEBA-4C99-A3A6-32D274255EBA}"/>
          </ac:spMkLst>
        </pc:spChg>
        <pc:spChg chg="del">
          <ac:chgData name="Northuis, Mikki" userId="ffdb2754-938f-4123-b57a-f5bf2861f940" providerId="ADAL" clId="{7ADE5DCB-934A-4B39-8360-6442681FEE67}" dt="2022-10-15T17:41:55.557" v="54262" actId="478"/>
          <ac:spMkLst>
            <pc:docMk/>
            <pc:sldMk cId="351087429" sldId="2147309484"/>
            <ac:spMk id="35" creationId="{21C02837-F313-462C-8759-F51D7112FC56}"/>
          </ac:spMkLst>
        </pc:spChg>
        <pc:spChg chg="del">
          <ac:chgData name="Northuis, Mikki" userId="ffdb2754-938f-4123-b57a-f5bf2861f940" providerId="ADAL" clId="{7ADE5DCB-934A-4B39-8360-6442681FEE67}" dt="2022-10-15T17:41:55.557" v="54262" actId="478"/>
          <ac:spMkLst>
            <pc:docMk/>
            <pc:sldMk cId="351087429" sldId="2147309484"/>
            <ac:spMk id="36" creationId="{5DD31199-EA0F-4B23-B417-14122674DB22}"/>
          </ac:spMkLst>
        </pc:spChg>
        <pc:spChg chg="add mod">
          <ac:chgData name="Northuis, Mikki" userId="ffdb2754-938f-4123-b57a-f5bf2861f940" providerId="ADAL" clId="{7ADE5DCB-934A-4B39-8360-6442681FEE67}" dt="2022-10-15T17:43:54.230" v="54282" actId="403"/>
          <ac:spMkLst>
            <pc:docMk/>
            <pc:sldMk cId="351087429" sldId="2147309484"/>
            <ac:spMk id="37" creationId="{76F84423-314F-4D23-8909-0405137C19EA}"/>
          </ac:spMkLst>
        </pc:spChg>
        <pc:spChg chg="add mod">
          <ac:chgData name="Northuis, Mikki" userId="ffdb2754-938f-4123-b57a-f5bf2861f940" providerId="ADAL" clId="{7ADE5DCB-934A-4B39-8360-6442681FEE67}" dt="2022-10-15T17:42:35.562" v="54274" actId="20577"/>
          <ac:spMkLst>
            <pc:docMk/>
            <pc:sldMk cId="351087429" sldId="2147309484"/>
            <ac:spMk id="38" creationId="{22C2713F-27CF-4A73-8C89-13FE6F139063}"/>
          </ac:spMkLst>
        </pc:spChg>
        <pc:spChg chg="del">
          <ac:chgData name="Northuis, Mikki" userId="ffdb2754-938f-4123-b57a-f5bf2861f940" providerId="ADAL" clId="{7ADE5DCB-934A-4B39-8360-6442681FEE67}" dt="2022-10-15T17:42:39.941" v="54275" actId="478"/>
          <ac:spMkLst>
            <pc:docMk/>
            <pc:sldMk cId="351087429" sldId="2147309484"/>
            <ac:spMk id="42" creationId="{21859494-6D95-4C9B-A2FA-AE8A122B8315}"/>
          </ac:spMkLst>
        </pc:spChg>
        <pc:spChg chg="del">
          <ac:chgData name="Northuis, Mikki" userId="ffdb2754-938f-4123-b57a-f5bf2861f940" providerId="ADAL" clId="{7ADE5DCB-934A-4B39-8360-6442681FEE67}" dt="2022-10-15T17:41:57.877" v="54263" actId="478"/>
          <ac:spMkLst>
            <pc:docMk/>
            <pc:sldMk cId="351087429" sldId="2147309484"/>
            <ac:spMk id="43" creationId="{364F7F51-FD70-41EA-A9BA-45B45AD1447B}"/>
          </ac:spMkLst>
        </pc:spChg>
        <pc:spChg chg="del">
          <ac:chgData name="Northuis, Mikki" userId="ffdb2754-938f-4123-b57a-f5bf2861f940" providerId="ADAL" clId="{7ADE5DCB-934A-4B39-8360-6442681FEE67}" dt="2022-10-15T17:41:57.877" v="54263" actId="478"/>
          <ac:spMkLst>
            <pc:docMk/>
            <pc:sldMk cId="351087429" sldId="2147309484"/>
            <ac:spMk id="44" creationId="{81957A85-749D-487B-B93B-AB8201183065}"/>
          </ac:spMkLst>
        </pc:spChg>
        <pc:spChg chg="del">
          <ac:chgData name="Northuis, Mikki" userId="ffdb2754-938f-4123-b57a-f5bf2861f940" providerId="ADAL" clId="{7ADE5DCB-934A-4B39-8360-6442681FEE67}" dt="2022-10-15T17:41:55.557" v="54262" actId="478"/>
          <ac:spMkLst>
            <pc:docMk/>
            <pc:sldMk cId="351087429" sldId="2147309484"/>
            <ac:spMk id="45" creationId="{76390C82-FDE1-4ECF-9094-1339F7588F5D}"/>
          </ac:spMkLst>
        </pc:spChg>
        <pc:spChg chg="del">
          <ac:chgData name="Northuis, Mikki" userId="ffdb2754-938f-4123-b57a-f5bf2861f940" providerId="ADAL" clId="{7ADE5DCB-934A-4B39-8360-6442681FEE67}" dt="2022-10-15T17:41:55.557" v="54262" actId="478"/>
          <ac:spMkLst>
            <pc:docMk/>
            <pc:sldMk cId="351087429" sldId="2147309484"/>
            <ac:spMk id="46" creationId="{5E467104-17D3-44E2-B097-A2CA52F182D0}"/>
          </ac:spMkLst>
        </pc:spChg>
        <pc:spChg chg="del">
          <ac:chgData name="Northuis, Mikki" userId="ffdb2754-938f-4123-b57a-f5bf2861f940" providerId="ADAL" clId="{7ADE5DCB-934A-4B39-8360-6442681FEE67}" dt="2022-10-15T17:41:55.557" v="54262" actId="478"/>
          <ac:spMkLst>
            <pc:docMk/>
            <pc:sldMk cId="351087429" sldId="2147309484"/>
            <ac:spMk id="47" creationId="{78CB1CDF-4FA2-4795-8693-02BC9185A112}"/>
          </ac:spMkLst>
        </pc:spChg>
        <pc:spChg chg="del">
          <ac:chgData name="Northuis, Mikki" userId="ffdb2754-938f-4123-b57a-f5bf2861f940" providerId="ADAL" clId="{7ADE5DCB-934A-4B39-8360-6442681FEE67}" dt="2022-10-15T17:41:55.557" v="54262" actId="478"/>
          <ac:spMkLst>
            <pc:docMk/>
            <pc:sldMk cId="351087429" sldId="2147309484"/>
            <ac:spMk id="50" creationId="{9A2F80F4-8A81-42AE-B4AE-DE209DC73B46}"/>
          </ac:spMkLst>
        </pc:spChg>
        <pc:spChg chg="del">
          <ac:chgData name="Northuis, Mikki" userId="ffdb2754-938f-4123-b57a-f5bf2861f940" providerId="ADAL" clId="{7ADE5DCB-934A-4B39-8360-6442681FEE67}" dt="2022-10-15T17:41:55.557" v="54262" actId="478"/>
          <ac:spMkLst>
            <pc:docMk/>
            <pc:sldMk cId="351087429" sldId="2147309484"/>
            <ac:spMk id="51" creationId="{56412115-1769-4EB5-A0B5-FFC3A4B3C786}"/>
          </ac:spMkLst>
        </pc:spChg>
        <pc:spChg chg="del">
          <ac:chgData name="Northuis, Mikki" userId="ffdb2754-938f-4123-b57a-f5bf2861f940" providerId="ADAL" clId="{7ADE5DCB-934A-4B39-8360-6442681FEE67}" dt="2022-10-15T17:41:55.557" v="54262" actId="478"/>
          <ac:spMkLst>
            <pc:docMk/>
            <pc:sldMk cId="351087429" sldId="2147309484"/>
            <ac:spMk id="52" creationId="{80153873-FBAD-4440-9612-43DD74B5DC1A}"/>
          </ac:spMkLst>
        </pc:spChg>
        <pc:spChg chg="del">
          <ac:chgData name="Northuis, Mikki" userId="ffdb2754-938f-4123-b57a-f5bf2861f940" providerId="ADAL" clId="{7ADE5DCB-934A-4B39-8360-6442681FEE67}" dt="2022-10-15T17:41:55.557" v="54262" actId="478"/>
          <ac:spMkLst>
            <pc:docMk/>
            <pc:sldMk cId="351087429" sldId="2147309484"/>
            <ac:spMk id="55" creationId="{57DDEF69-1B2E-4DFD-ABAD-593F67A143C3}"/>
          </ac:spMkLst>
        </pc:spChg>
        <pc:spChg chg="del">
          <ac:chgData name="Northuis, Mikki" userId="ffdb2754-938f-4123-b57a-f5bf2861f940" providerId="ADAL" clId="{7ADE5DCB-934A-4B39-8360-6442681FEE67}" dt="2022-10-15T17:41:55.557" v="54262" actId="478"/>
          <ac:spMkLst>
            <pc:docMk/>
            <pc:sldMk cId="351087429" sldId="2147309484"/>
            <ac:spMk id="57" creationId="{1FF189A2-7230-4568-8C30-17906DCFCCBC}"/>
          </ac:spMkLst>
        </pc:spChg>
        <pc:spChg chg="del">
          <ac:chgData name="Northuis, Mikki" userId="ffdb2754-938f-4123-b57a-f5bf2861f940" providerId="ADAL" clId="{7ADE5DCB-934A-4B39-8360-6442681FEE67}" dt="2022-10-15T17:41:55.557" v="54262" actId="478"/>
          <ac:spMkLst>
            <pc:docMk/>
            <pc:sldMk cId="351087429" sldId="2147309484"/>
            <ac:spMk id="58" creationId="{6006483B-6C5C-42FC-A421-EBB06C4F62D5}"/>
          </ac:spMkLst>
        </pc:spChg>
        <pc:spChg chg="del">
          <ac:chgData name="Northuis, Mikki" userId="ffdb2754-938f-4123-b57a-f5bf2861f940" providerId="ADAL" clId="{7ADE5DCB-934A-4B39-8360-6442681FEE67}" dt="2022-10-15T17:41:55.557" v="54262" actId="478"/>
          <ac:spMkLst>
            <pc:docMk/>
            <pc:sldMk cId="351087429" sldId="2147309484"/>
            <ac:spMk id="59" creationId="{1E17C4A6-AFCA-458B-B590-F1E7D871A010}"/>
          </ac:spMkLst>
        </pc:spChg>
        <pc:spChg chg="del">
          <ac:chgData name="Northuis, Mikki" userId="ffdb2754-938f-4123-b57a-f5bf2861f940" providerId="ADAL" clId="{7ADE5DCB-934A-4B39-8360-6442681FEE67}" dt="2022-10-15T17:41:55.557" v="54262" actId="478"/>
          <ac:spMkLst>
            <pc:docMk/>
            <pc:sldMk cId="351087429" sldId="2147309484"/>
            <ac:spMk id="60" creationId="{9C980AE1-47AB-4ABA-9D8F-C95EDBFFFAAF}"/>
          </ac:spMkLst>
        </pc:spChg>
        <pc:spChg chg="del">
          <ac:chgData name="Northuis, Mikki" userId="ffdb2754-938f-4123-b57a-f5bf2861f940" providerId="ADAL" clId="{7ADE5DCB-934A-4B39-8360-6442681FEE67}" dt="2022-10-15T17:41:55.557" v="54262" actId="478"/>
          <ac:spMkLst>
            <pc:docMk/>
            <pc:sldMk cId="351087429" sldId="2147309484"/>
            <ac:spMk id="61" creationId="{86C4376B-A587-466E-9402-ABF5A4ACA50F}"/>
          </ac:spMkLst>
        </pc:spChg>
        <pc:spChg chg="del">
          <ac:chgData name="Northuis, Mikki" userId="ffdb2754-938f-4123-b57a-f5bf2861f940" providerId="ADAL" clId="{7ADE5DCB-934A-4B39-8360-6442681FEE67}" dt="2022-10-15T17:41:55.557" v="54262" actId="478"/>
          <ac:spMkLst>
            <pc:docMk/>
            <pc:sldMk cId="351087429" sldId="2147309484"/>
            <ac:spMk id="62" creationId="{20535723-7326-4746-A23B-8E34DED2B152}"/>
          </ac:spMkLst>
        </pc:spChg>
        <pc:picChg chg="add mod">
          <ac:chgData name="Northuis, Mikki" userId="ffdb2754-938f-4123-b57a-f5bf2861f940" providerId="ADAL" clId="{7ADE5DCB-934A-4B39-8360-6442681FEE67}" dt="2022-10-15T17:43:38.590" v="54279" actId="1076"/>
          <ac:picMkLst>
            <pc:docMk/>
            <pc:sldMk cId="351087429" sldId="2147309484"/>
            <ac:picMk id="7" creationId="{83F9CDC5-6B2B-4361-9F8F-266E429B42A9}"/>
          </ac:picMkLst>
        </pc:picChg>
        <pc:picChg chg="add del mod">
          <ac:chgData name="Northuis, Mikki" userId="ffdb2754-938f-4123-b57a-f5bf2861f940" providerId="ADAL" clId="{7ADE5DCB-934A-4B39-8360-6442681FEE67}" dt="2022-10-15T17:38:02.731" v="53626"/>
          <ac:picMkLst>
            <pc:docMk/>
            <pc:sldMk cId="351087429" sldId="2147309484"/>
            <ac:picMk id="33" creationId="{0EA08031-555F-43C6-8F44-E58175D91FC0}"/>
          </ac:picMkLst>
        </pc:picChg>
      </pc:sldChg>
      <pc:sldChg chg="modSp add del mod ord">
        <pc:chgData name="Northuis, Mikki" userId="ffdb2754-938f-4123-b57a-f5bf2861f940" providerId="ADAL" clId="{7ADE5DCB-934A-4B39-8360-6442681FEE67}" dt="2022-10-12T18:03:17.788" v="50450" actId="47"/>
        <pc:sldMkLst>
          <pc:docMk/>
          <pc:sldMk cId="2170296895" sldId="2147309484"/>
        </pc:sldMkLst>
        <pc:spChg chg="mod">
          <ac:chgData name="Northuis, Mikki" userId="ffdb2754-938f-4123-b57a-f5bf2861f940" providerId="ADAL" clId="{7ADE5DCB-934A-4B39-8360-6442681FEE67}" dt="2022-10-12T17:52:15.511" v="50057" actId="20577"/>
          <ac:spMkLst>
            <pc:docMk/>
            <pc:sldMk cId="2170296895" sldId="2147309484"/>
            <ac:spMk id="2" creationId="{18E991D7-3663-4D7C-8AD6-2B3DADC63646}"/>
          </ac:spMkLst>
        </pc:spChg>
      </pc:sldChg>
      <pc:sldChg chg="addSp delSp modSp add mod">
        <pc:chgData name="Northuis, Mikki" userId="ffdb2754-938f-4123-b57a-f5bf2861f940" providerId="ADAL" clId="{7ADE5DCB-934A-4B39-8360-6442681FEE67}" dt="2022-10-15T17:44:55.808" v="54298" actId="5793"/>
        <pc:sldMkLst>
          <pc:docMk/>
          <pc:sldMk cId="2708064287" sldId="2147309485"/>
        </pc:sldMkLst>
        <pc:spChg chg="mod">
          <ac:chgData name="Northuis, Mikki" userId="ffdb2754-938f-4123-b57a-f5bf2861f940" providerId="ADAL" clId="{7ADE5DCB-934A-4B39-8360-6442681FEE67}" dt="2022-10-15T17:44:55.808" v="54298" actId="5793"/>
          <ac:spMkLst>
            <pc:docMk/>
            <pc:sldMk cId="2708064287" sldId="2147309485"/>
            <ac:spMk id="2" creationId="{9907FA95-6A09-5F49-7DE1-2B5DDA70D763}"/>
          </ac:spMkLst>
        </pc:spChg>
        <pc:spChg chg="del">
          <ac:chgData name="Northuis, Mikki" userId="ffdb2754-938f-4123-b57a-f5bf2861f940" providerId="ADAL" clId="{7ADE5DCB-934A-4B39-8360-6442681FEE67}" dt="2022-10-15T17:32:51.508" v="53432" actId="478"/>
          <ac:spMkLst>
            <pc:docMk/>
            <pc:sldMk cId="2708064287" sldId="2147309485"/>
            <ac:spMk id="3" creationId="{2C7EBE67-ECD5-425B-B494-8E2CCC83F47C}"/>
          </ac:spMkLst>
        </pc:spChg>
        <pc:spChg chg="mod">
          <ac:chgData name="Northuis, Mikki" userId="ffdb2754-938f-4123-b57a-f5bf2861f940" providerId="ADAL" clId="{7ADE5DCB-934A-4B39-8360-6442681FEE67}" dt="2022-10-15T17:44:29.035" v="54290" actId="403"/>
          <ac:spMkLst>
            <pc:docMk/>
            <pc:sldMk cId="2708064287" sldId="2147309485"/>
            <ac:spMk id="5" creationId="{7850FACD-1427-4A7A-AF46-AE5C7EDF402E}"/>
          </ac:spMkLst>
        </pc:spChg>
        <pc:spChg chg="del">
          <ac:chgData name="Northuis, Mikki" userId="ffdb2754-938f-4123-b57a-f5bf2861f940" providerId="ADAL" clId="{7ADE5DCB-934A-4B39-8360-6442681FEE67}" dt="2022-10-15T17:32:51.508" v="53432" actId="478"/>
          <ac:spMkLst>
            <pc:docMk/>
            <pc:sldMk cId="2708064287" sldId="2147309485"/>
            <ac:spMk id="27" creationId="{EF0B54C7-9951-4EDC-85B5-FEB6A897E35C}"/>
          </ac:spMkLst>
        </pc:spChg>
        <pc:spChg chg="del">
          <ac:chgData name="Northuis, Mikki" userId="ffdb2754-938f-4123-b57a-f5bf2861f940" providerId="ADAL" clId="{7ADE5DCB-934A-4B39-8360-6442681FEE67}" dt="2022-10-15T17:32:51.508" v="53432" actId="478"/>
          <ac:spMkLst>
            <pc:docMk/>
            <pc:sldMk cId="2708064287" sldId="2147309485"/>
            <ac:spMk id="28" creationId="{48D9A432-30B7-41D6-B0F9-22D4C0C95D55}"/>
          </ac:spMkLst>
        </pc:spChg>
        <pc:spChg chg="del">
          <ac:chgData name="Northuis, Mikki" userId="ffdb2754-938f-4123-b57a-f5bf2861f940" providerId="ADAL" clId="{7ADE5DCB-934A-4B39-8360-6442681FEE67}" dt="2022-10-15T17:32:51.508" v="53432" actId="478"/>
          <ac:spMkLst>
            <pc:docMk/>
            <pc:sldMk cId="2708064287" sldId="2147309485"/>
            <ac:spMk id="29" creationId="{1FCF5CCD-6321-42AE-93EE-26F1B7BBE435}"/>
          </ac:spMkLst>
        </pc:spChg>
        <pc:spChg chg="mod">
          <ac:chgData name="Northuis, Mikki" userId="ffdb2754-938f-4123-b57a-f5bf2861f940" providerId="ADAL" clId="{7ADE5DCB-934A-4B39-8360-6442681FEE67}" dt="2022-10-15T17:36:41.906" v="53586" actId="1076"/>
          <ac:spMkLst>
            <pc:docMk/>
            <pc:sldMk cId="2708064287" sldId="2147309485"/>
            <ac:spMk id="30" creationId="{57EE7574-4E88-4D8A-B67B-2DF22FDEA2E9}"/>
          </ac:spMkLst>
        </pc:spChg>
        <pc:spChg chg="mod">
          <ac:chgData name="Northuis, Mikki" userId="ffdb2754-938f-4123-b57a-f5bf2861f940" providerId="ADAL" clId="{7ADE5DCB-934A-4B39-8360-6442681FEE67}" dt="2022-10-15T17:36:41.906" v="53586" actId="1076"/>
          <ac:spMkLst>
            <pc:docMk/>
            <pc:sldMk cId="2708064287" sldId="2147309485"/>
            <ac:spMk id="31" creationId="{3D5F7E74-6DA8-4CFD-BCD3-07E9EEE92FEF}"/>
          </ac:spMkLst>
        </pc:spChg>
        <pc:spChg chg="mod">
          <ac:chgData name="Northuis, Mikki" userId="ffdb2754-938f-4123-b57a-f5bf2861f940" providerId="ADAL" clId="{7ADE5DCB-934A-4B39-8360-6442681FEE67}" dt="2022-10-15T17:36:41.906" v="53586" actId="1076"/>
          <ac:spMkLst>
            <pc:docMk/>
            <pc:sldMk cId="2708064287" sldId="2147309485"/>
            <ac:spMk id="32" creationId="{0F5FBDF3-B44A-40EF-9645-6C07A3A50173}"/>
          </ac:spMkLst>
        </pc:spChg>
        <pc:spChg chg="mod">
          <ac:chgData name="Northuis, Mikki" userId="ffdb2754-938f-4123-b57a-f5bf2861f940" providerId="ADAL" clId="{7ADE5DCB-934A-4B39-8360-6442681FEE67}" dt="2022-10-15T17:36:41.906" v="53586" actId="1076"/>
          <ac:spMkLst>
            <pc:docMk/>
            <pc:sldMk cId="2708064287" sldId="2147309485"/>
            <ac:spMk id="34" creationId="{3F30947A-DEBA-4C99-A3A6-32D274255EBA}"/>
          </ac:spMkLst>
        </pc:spChg>
        <pc:spChg chg="mod">
          <ac:chgData name="Northuis, Mikki" userId="ffdb2754-938f-4123-b57a-f5bf2861f940" providerId="ADAL" clId="{7ADE5DCB-934A-4B39-8360-6442681FEE67}" dt="2022-10-15T17:36:41.906" v="53586" actId="1076"/>
          <ac:spMkLst>
            <pc:docMk/>
            <pc:sldMk cId="2708064287" sldId="2147309485"/>
            <ac:spMk id="35" creationId="{21C02837-F313-462C-8759-F51D7112FC56}"/>
          </ac:spMkLst>
        </pc:spChg>
        <pc:spChg chg="mod">
          <ac:chgData name="Northuis, Mikki" userId="ffdb2754-938f-4123-b57a-f5bf2861f940" providerId="ADAL" clId="{7ADE5DCB-934A-4B39-8360-6442681FEE67}" dt="2022-10-15T17:36:41.906" v="53586" actId="1076"/>
          <ac:spMkLst>
            <pc:docMk/>
            <pc:sldMk cId="2708064287" sldId="2147309485"/>
            <ac:spMk id="36" creationId="{5DD31199-EA0F-4B23-B417-14122674DB22}"/>
          </ac:spMkLst>
        </pc:spChg>
        <pc:spChg chg="del">
          <ac:chgData name="Northuis, Mikki" userId="ffdb2754-938f-4123-b57a-f5bf2861f940" providerId="ADAL" clId="{7ADE5DCB-934A-4B39-8360-6442681FEE67}" dt="2022-10-15T17:32:53.568" v="53433" actId="478"/>
          <ac:spMkLst>
            <pc:docMk/>
            <pc:sldMk cId="2708064287" sldId="2147309485"/>
            <ac:spMk id="42" creationId="{21859494-6D95-4C9B-A2FA-AE8A122B8315}"/>
          </ac:spMkLst>
        </pc:spChg>
        <pc:spChg chg="mod">
          <ac:chgData name="Northuis, Mikki" userId="ffdb2754-938f-4123-b57a-f5bf2861f940" providerId="ADAL" clId="{7ADE5DCB-934A-4B39-8360-6442681FEE67}" dt="2022-10-15T17:36:41.906" v="53586" actId="1076"/>
          <ac:spMkLst>
            <pc:docMk/>
            <pc:sldMk cId="2708064287" sldId="2147309485"/>
            <ac:spMk id="43" creationId="{364F7F51-FD70-41EA-A9BA-45B45AD1447B}"/>
          </ac:spMkLst>
        </pc:spChg>
        <pc:spChg chg="del">
          <ac:chgData name="Northuis, Mikki" userId="ffdb2754-938f-4123-b57a-f5bf2861f940" providerId="ADAL" clId="{7ADE5DCB-934A-4B39-8360-6442681FEE67}" dt="2022-10-15T17:32:48.922" v="53431" actId="478"/>
          <ac:spMkLst>
            <pc:docMk/>
            <pc:sldMk cId="2708064287" sldId="2147309485"/>
            <ac:spMk id="44" creationId="{81957A85-749D-487B-B93B-AB8201183065}"/>
          </ac:spMkLst>
        </pc:spChg>
        <pc:spChg chg="del">
          <ac:chgData name="Northuis, Mikki" userId="ffdb2754-938f-4123-b57a-f5bf2861f940" providerId="ADAL" clId="{7ADE5DCB-934A-4B39-8360-6442681FEE67}" dt="2022-10-15T17:32:48.922" v="53431" actId="478"/>
          <ac:spMkLst>
            <pc:docMk/>
            <pc:sldMk cId="2708064287" sldId="2147309485"/>
            <ac:spMk id="45" creationId="{76390C82-FDE1-4ECF-9094-1339F7588F5D}"/>
          </ac:spMkLst>
        </pc:spChg>
        <pc:spChg chg="del">
          <ac:chgData name="Northuis, Mikki" userId="ffdb2754-938f-4123-b57a-f5bf2861f940" providerId="ADAL" clId="{7ADE5DCB-934A-4B39-8360-6442681FEE67}" dt="2022-10-15T17:32:48.922" v="53431" actId="478"/>
          <ac:spMkLst>
            <pc:docMk/>
            <pc:sldMk cId="2708064287" sldId="2147309485"/>
            <ac:spMk id="46" creationId="{5E467104-17D3-44E2-B097-A2CA52F182D0}"/>
          </ac:spMkLst>
        </pc:spChg>
        <pc:spChg chg="del">
          <ac:chgData name="Northuis, Mikki" userId="ffdb2754-938f-4123-b57a-f5bf2861f940" providerId="ADAL" clId="{7ADE5DCB-934A-4B39-8360-6442681FEE67}" dt="2022-10-15T17:32:48.922" v="53431" actId="478"/>
          <ac:spMkLst>
            <pc:docMk/>
            <pc:sldMk cId="2708064287" sldId="2147309485"/>
            <ac:spMk id="47" creationId="{78CB1CDF-4FA2-4795-8693-02BC9185A112}"/>
          </ac:spMkLst>
        </pc:spChg>
        <pc:spChg chg="del">
          <ac:chgData name="Northuis, Mikki" userId="ffdb2754-938f-4123-b57a-f5bf2861f940" providerId="ADAL" clId="{7ADE5DCB-934A-4B39-8360-6442681FEE67}" dt="2022-10-15T17:32:48.922" v="53431" actId="478"/>
          <ac:spMkLst>
            <pc:docMk/>
            <pc:sldMk cId="2708064287" sldId="2147309485"/>
            <ac:spMk id="50" creationId="{9A2F80F4-8A81-42AE-B4AE-DE209DC73B46}"/>
          </ac:spMkLst>
        </pc:spChg>
        <pc:spChg chg="del">
          <ac:chgData name="Northuis, Mikki" userId="ffdb2754-938f-4123-b57a-f5bf2861f940" providerId="ADAL" clId="{7ADE5DCB-934A-4B39-8360-6442681FEE67}" dt="2022-10-15T17:32:48.922" v="53431" actId="478"/>
          <ac:spMkLst>
            <pc:docMk/>
            <pc:sldMk cId="2708064287" sldId="2147309485"/>
            <ac:spMk id="51" creationId="{56412115-1769-4EB5-A0B5-FFC3A4B3C786}"/>
          </ac:spMkLst>
        </pc:spChg>
        <pc:spChg chg="del">
          <ac:chgData name="Northuis, Mikki" userId="ffdb2754-938f-4123-b57a-f5bf2861f940" providerId="ADAL" clId="{7ADE5DCB-934A-4B39-8360-6442681FEE67}" dt="2022-10-15T17:32:48.922" v="53431" actId="478"/>
          <ac:spMkLst>
            <pc:docMk/>
            <pc:sldMk cId="2708064287" sldId="2147309485"/>
            <ac:spMk id="52" creationId="{80153873-FBAD-4440-9612-43DD74B5DC1A}"/>
          </ac:spMkLst>
        </pc:spChg>
        <pc:spChg chg="del">
          <ac:chgData name="Northuis, Mikki" userId="ffdb2754-938f-4123-b57a-f5bf2861f940" providerId="ADAL" clId="{7ADE5DCB-934A-4B39-8360-6442681FEE67}" dt="2022-10-15T17:32:48.922" v="53431" actId="478"/>
          <ac:spMkLst>
            <pc:docMk/>
            <pc:sldMk cId="2708064287" sldId="2147309485"/>
            <ac:spMk id="55" creationId="{57DDEF69-1B2E-4DFD-ABAD-593F67A143C3}"/>
          </ac:spMkLst>
        </pc:spChg>
        <pc:spChg chg="del">
          <ac:chgData name="Northuis, Mikki" userId="ffdb2754-938f-4123-b57a-f5bf2861f940" providerId="ADAL" clId="{7ADE5DCB-934A-4B39-8360-6442681FEE67}" dt="2022-10-15T17:32:48.922" v="53431" actId="478"/>
          <ac:spMkLst>
            <pc:docMk/>
            <pc:sldMk cId="2708064287" sldId="2147309485"/>
            <ac:spMk id="57" creationId="{1FF189A2-7230-4568-8C30-17906DCFCCBC}"/>
          </ac:spMkLst>
        </pc:spChg>
        <pc:spChg chg="del">
          <ac:chgData name="Northuis, Mikki" userId="ffdb2754-938f-4123-b57a-f5bf2861f940" providerId="ADAL" clId="{7ADE5DCB-934A-4B39-8360-6442681FEE67}" dt="2022-10-15T17:32:48.922" v="53431" actId="478"/>
          <ac:spMkLst>
            <pc:docMk/>
            <pc:sldMk cId="2708064287" sldId="2147309485"/>
            <ac:spMk id="58" creationId="{6006483B-6C5C-42FC-A421-EBB06C4F62D5}"/>
          </ac:spMkLst>
        </pc:spChg>
        <pc:spChg chg="del">
          <ac:chgData name="Northuis, Mikki" userId="ffdb2754-938f-4123-b57a-f5bf2861f940" providerId="ADAL" clId="{7ADE5DCB-934A-4B39-8360-6442681FEE67}" dt="2022-10-15T17:32:48.922" v="53431" actId="478"/>
          <ac:spMkLst>
            <pc:docMk/>
            <pc:sldMk cId="2708064287" sldId="2147309485"/>
            <ac:spMk id="59" creationId="{1E17C4A6-AFCA-458B-B590-F1E7D871A010}"/>
          </ac:spMkLst>
        </pc:spChg>
        <pc:spChg chg="del">
          <ac:chgData name="Northuis, Mikki" userId="ffdb2754-938f-4123-b57a-f5bf2861f940" providerId="ADAL" clId="{7ADE5DCB-934A-4B39-8360-6442681FEE67}" dt="2022-10-15T17:32:48.922" v="53431" actId="478"/>
          <ac:spMkLst>
            <pc:docMk/>
            <pc:sldMk cId="2708064287" sldId="2147309485"/>
            <ac:spMk id="60" creationId="{9C980AE1-47AB-4ABA-9D8F-C95EDBFFFAAF}"/>
          </ac:spMkLst>
        </pc:spChg>
        <pc:spChg chg="mod">
          <ac:chgData name="Northuis, Mikki" userId="ffdb2754-938f-4123-b57a-f5bf2861f940" providerId="ADAL" clId="{7ADE5DCB-934A-4B39-8360-6442681FEE67}" dt="2022-10-15T17:36:41.906" v="53586" actId="1076"/>
          <ac:spMkLst>
            <pc:docMk/>
            <pc:sldMk cId="2708064287" sldId="2147309485"/>
            <ac:spMk id="61" creationId="{86C4376B-A587-466E-9402-ABF5A4ACA50F}"/>
          </ac:spMkLst>
        </pc:spChg>
        <pc:spChg chg="mod">
          <ac:chgData name="Northuis, Mikki" userId="ffdb2754-938f-4123-b57a-f5bf2861f940" providerId="ADAL" clId="{7ADE5DCB-934A-4B39-8360-6442681FEE67}" dt="2022-10-15T17:36:41.906" v="53586" actId="1076"/>
          <ac:spMkLst>
            <pc:docMk/>
            <pc:sldMk cId="2708064287" sldId="2147309485"/>
            <ac:spMk id="62" creationId="{20535723-7326-4746-A23B-8E34DED2B152}"/>
          </ac:spMkLst>
        </pc:spChg>
        <pc:picChg chg="add del mod">
          <ac:chgData name="Northuis, Mikki" userId="ffdb2754-938f-4123-b57a-f5bf2861f940" providerId="ADAL" clId="{7ADE5DCB-934A-4B39-8360-6442681FEE67}" dt="2022-10-15T17:36:31.826" v="53583" actId="478"/>
          <ac:picMkLst>
            <pc:docMk/>
            <pc:sldMk cId="2708064287" sldId="2147309485"/>
            <ac:picMk id="7" creationId="{44C4B6D9-70C1-431B-93FA-D91C8A024E39}"/>
          </ac:picMkLst>
        </pc:picChg>
        <pc:picChg chg="add mod">
          <ac:chgData name="Northuis, Mikki" userId="ffdb2754-938f-4123-b57a-f5bf2861f940" providerId="ADAL" clId="{7ADE5DCB-934A-4B39-8360-6442681FEE67}" dt="2022-10-15T17:36:37.477" v="53585" actId="1076"/>
          <ac:picMkLst>
            <pc:docMk/>
            <pc:sldMk cId="2708064287" sldId="2147309485"/>
            <ac:picMk id="33" creationId="{35298191-D982-4460-892A-856AC732BCC4}"/>
          </ac:picMkLst>
        </pc:picChg>
      </pc:sldChg>
      <pc:sldChg chg="addSp delSp modSp add mod">
        <pc:chgData name="Northuis, Mikki" userId="ffdb2754-938f-4123-b57a-f5bf2861f940" providerId="ADAL" clId="{7ADE5DCB-934A-4B39-8360-6442681FEE67}" dt="2022-10-15T17:44:37.762" v="54292" actId="403"/>
        <pc:sldMkLst>
          <pc:docMk/>
          <pc:sldMk cId="2751186369" sldId="2147309486"/>
        </pc:sldMkLst>
        <pc:spChg chg="mod">
          <ac:chgData name="Northuis, Mikki" userId="ffdb2754-938f-4123-b57a-f5bf2861f940" providerId="ADAL" clId="{7ADE5DCB-934A-4B39-8360-6442681FEE67}" dt="2022-10-15T17:25:59.282" v="53228" actId="5793"/>
          <ac:spMkLst>
            <pc:docMk/>
            <pc:sldMk cId="2751186369" sldId="2147309486"/>
            <ac:spMk id="2" creationId="{9907FA95-6A09-5F49-7DE1-2B5DDA70D763}"/>
          </ac:spMkLst>
        </pc:spChg>
        <pc:spChg chg="del">
          <ac:chgData name="Northuis, Mikki" userId="ffdb2754-938f-4123-b57a-f5bf2861f940" providerId="ADAL" clId="{7ADE5DCB-934A-4B39-8360-6442681FEE67}" dt="2022-10-15T17:27:20.608" v="53245" actId="478"/>
          <ac:spMkLst>
            <pc:docMk/>
            <pc:sldMk cId="2751186369" sldId="2147309486"/>
            <ac:spMk id="3" creationId="{2C7EBE67-ECD5-425B-B494-8E2CCC83F47C}"/>
          </ac:spMkLst>
        </pc:spChg>
        <pc:spChg chg="mod">
          <ac:chgData name="Northuis, Mikki" userId="ffdb2754-938f-4123-b57a-f5bf2861f940" providerId="ADAL" clId="{7ADE5DCB-934A-4B39-8360-6442681FEE67}" dt="2022-10-15T17:44:37.762" v="54292" actId="403"/>
          <ac:spMkLst>
            <pc:docMk/>
            <pc:sldMk cId="2751186369" sldId="2147309486"/>
            <ac:spMk id="5" creationId="{7850FACD-1427-4A7A-AF46-AE5C7EDF402E}"/>
          </ac:spMkLst>
        </pc:spChg>
        <pc:spChg chg="del">
          <ac:chgData name="Northuis, Mikki" userId="ffdb2754-938f-4123-b57a-f5bf2861f940" providerId="ADAL" clId="{7ADE5DCB-934A-4B39-8360-6442681FEE67}" dt="2022-10-15T17:27:20.608" v="53245" actId="478"/>
          <ac:spMkLst>
            <pc:docMk/>
            <pc:sldMk cId="2751186369" sldId="2147309486"/>
            <ac:spMk id="27" creationId="{EF0B54C7-9951-4EDC-85B5-FEB6A897E35C}"/>
          </ac:spMkLst>
        </pc:spChg>
        <pc:spChg chg="del">
          <ac:chgData name="Northuis, Mikki" userId="ffdb2754-938f-4123-b57a-f5bf2861f940" providerId="ADAL" clId="{7ADE5DCB-934A-4B39-8360-6442681FEE67}" dt="2022-10-15T17:27:20.608" v="53245" actId="478"/>
          <ac:spMkLst>
            <pc:docMk/>
            <pc:sldMk cId="2751186369" sldId="2147309486"/>
            <ac:spMk id="28" creationId="{48D9A432-30B7-41D6-B0F9-22D4C0C95D55}"/>
          </ac:spMkLst>
        </pc:spChg>
        <pc:spChg chg="del">
          <ac:chgData name="Northuis, Mikki" userId="ffdb2754-938f-4123-b57a-f5bf2861f940" providerId="ADAL" clId="{7ADE5DCB-934A-4B39-8360-6442681FEE67}" dt="2022-10-15T17:27:20.608" v="53245" actId="478"/>
          <ac:spMkLst>
            <pc:docMk/>
            <pc:sldMk cId="2751186369" sldId="2147309486"/>
            <ac:spMk id="29" creationId="{1FCF5CCD-6321-42AE-93EE-26F1B7BBE435}"/>
          </ac:spMkLst>
        </pc:spChg>
        <pc:spChg chg="del">
          <ac:chgData name="Northuis, Mikki" userId="ffdb2754-938f-4123-b57a-f5bf2861f940" providerId="ADAL" clId="{7ADE5DCB-934A-4B39-8360-6442681FEE67}" dt="2022-10-15T17:27:20.608" v="53245" actId="478"/>
          <ac:spMkLst>
            <pc:docMk/>
            <pc:sldMk cId="2751186369" sldId="2147309486"/>
            <ac:spMk id="30" creationId="{57EE7574-4E88-4D8A-B67B-2DF22FDEA2E9}"/>
          </ac:spMkLst>
        </pc:spChg>
        <pc:spChg chg="del">
          <ac:chgData name="Northuis, Mikki" userId="ffdb2754-938f-4123-b57a-f5bf2861f940" providerId="ADAL" clId="{7ADE5DCB-934A-4B39-8360-6442681FEE67}" dt="2022-10-15T17:27:20.608" v="53245" actId="478"/>
          <ac:spMkLst>
            <pc:docMk/>
            <pc:sldMk cId="2751186369" sldId="2147309486"/>
            <ac:spMk id="31" creationId="{3D5F7E74-6DA8-4CFD-BCD3-07E9EEE92FEF}"/>
          </ac:spMkLst>
        </pc:spChg>
        <pc:spChg chg="del">
          <ac:chgData name="Northuis, Mikki" userId="ffdb2754-938f-4123-b57a-f5bf2861f940" providerId="ADAL" clId="{7ADE5DCB-934A-4B39-8360-6442681FEE67}" dt="2022-10-15T17:27:20.608" v="53245" actId="478"/>
          <ac:spMkLst>
            <pc:docMk/>
            <pc:sldMk cId="2751186369" sldId="2147309486"/>
            <ac:spMk id="32" creationId="{0F5FBDF3-B44A-40EF-9645-6C07A3A50173}"/>
          </ac:spMkLst>
        </pc:spChg>
        <pc:spChg chg="add mod">
          <ac:chgData name="Northuis, Mikki" userId="ffdb2754-938f-4123-b57a-f5bf2861f940" providerId="ADAL" clId="{7ADE5DCB-934A-4B39-8360-6442681FEE67}" dt="2022-10-15T17:32:11.079" v="53423" actId="1076"/>
          <ac:spMkLst>
            <pc:docMk/>
            <pc:sldMk cId="2751186369" sldId="2147309486"/>
            <ac:spMk id="33" creationId="{19D5071C-57CA-49F4-988F-88FFB78B8DD5}"/>
          </ac:spMkLst>
        </pc:spChg>
        <pc:spChg chg="del">
          <ac:chgData name="Northuis, Mikki" userId="ffdb2754-938f-4123-b57a-f5bf2861f940" providerId="ADAL" clId="{7ADE5DCB-934A-4B39-8360-6442681FEE67}" dt="2022-10-15T17:27:20.608" v="53245" actId="478"/>
          <ac:spMkLst>
            <pc:docMk/>
            <pc:sldMk cId="2751186369" sldId="2147309486"/>
            <ac:spMk id="34" creationId="{3F30947A-DEBA-4C99-A3A6-32D274255EBA}"/>
          </ac:spMkLst>
        </pc:spChg>
        <pc:spChg chg="del">
          <ac:chgData name="Northuis, Mikki" userId="ffdb2754-938f-4123-b57a-f5bf2861f940" providerId="ADAL" clId="{7ADE5DCB-934A-4B39-8360-6442681FEE67}" dt="2022-10-15T17:27:20.608" v="53245" actId="478"/>
          <ac:spMkLst>
            <pc:docMk/>
            <pc:sldMk cId="2751186369" sldId="2147309486"/>
            <ac:spMk id="35" creationId="{21C02837-F313-462C-8759-F51D7112FC56}"/>
          </ac:spMkLst>
        </pc:spChg>
        <pc:spChg chg="del">
          <ac:chgData name="Northuis, Mikki" userId="ffdb2754-938f-4123-b57a-f5bf2861f940" providerId="ADAL" clId="{7ADE5DCB-934A-4B39-8360-6442681FEE67}" dt="2022-10-15T17:27:20.608" v="53245" actId="478"/>
          <ac:spMkLst>
            <pc:docMk/>
            <pc:sldMk cId="2751186369" sldId="2147309486"/>
            <ac:spMk id="36" creationId="{5DD31199-EA0F-4B23-B417-14122674DB22}"/>
          </ac:spMkLst>
        </pc:spChg>
        <pc:spChg chg="add mod">
          <ac:chgData name="Northuis, Mikki" userId="ffdb2754-938f-4123-b57a-f5bf2861f940" providerId="ADAL" clId="{7ADE5DCB-934A-4B39-8360-6442681FEE67}" dt="2022-10-15T17:32:11.079" v="53423" actId="1076"/>
          <ac:spMkLst>
            <pc:docMk/>
            <pc:sldMk cId="2751186369" sldId="2147309486"/>
            <ac:spMk id="37" creationId="{4425FCF2-150A-4376-92AC-4E529160EC1A}"/>
          </ac:spMkLst>
        </pc:spChg>
        <pc:spChg chg="del">
          <ac:chgData name="Northuis, Mikki" userId="ffdb2754-938f-4123-b57a-f5bf2861f940" providerId="ADAL" clId="{7ADE5DCB-934A-4B39-8360-6442681FEE67}" dt="2022-10-15T17:27:23.033" v="53246" actId="478"/>
          <ac:spMkLst>
            <pc:docMk/>
            <pc:sldMk cId="2751186369" sldId="2147309486"/>
            <ac:spMk id="42" creationId="{21859494-6D95-4C9B-A2FA-AE8A122B8315}"/>
          </ac:spMkLst>
        </pc:spChg>
        <pc:spChg chg="del">
          <ac:chgData name="Northuis, Mikki" userId="ffdb2754-938f-4123-b57a-f5bf2861f940" providerId="ADAL" clId="{7ADE5DCB-934A-4B39-8360-6442681FEE67}" dt="2022-10-15T17:27:23.033" v="53246" actId="478"/>
          <ac:spMkLst>
            <pc:docMk/>
            <pc:sldMk cId="2751186369" sldId="2147309486"/>
            <ac:spMk id="43" creationId="{364F7F51-FD70-41EA-A9BA-45B45AD1447B}"/>
          </ac:spMkLst>
        </pc:spChg>
        <pc:spChg chg="del mod">
          <ac:chgData name="Northuis, Mikki" userId="ffdb2754-938f-4123-b57a-f5bf2861f940" providerId="ADAL" clId="{7ADE5DCB-934A-4B39-8360-6442681FEE67}" dt="2022-10-15T17:27:32.643" v="53248" actId="478"/>
          <ac:spMkLst>
            <pc:docMk/>
            <pc:sldMk cId="2751186369" sldId="2147309486"/>
            <ac:spMk id="44" creationId="{81957A85-749D-487B-B93B-AB8201183065}"/>
          </ac:spMkLst>
        </pc:spChg>
        <pc:spChg chg="mod">
          <ac:chgData name="Northuis, Mikki" userId="ffdb2754-938f-4123-b57a-f5bf2861f940" providerId="ADAL" clId="{7ADE5DCB-934A-4B39-8360-6442681FEE67}" dt="2022-10-15T17:32:11.079" v="53423" actId="1076"/>
          <ac:spMkLst>
            <pc:docMk/>
            <pc:sldMk cId="2751186369" sldId="2147309486"/>
            <ac:spMk id="45" creationId="{76390C82-FDE1-4ECF-9094-1339F7588F5D}"/>
          </ac:spMkLst>
        </pc:spChg>
        <pc:spChg chg="mod">
          <ac:chgData name="Northuis, Mikki" userId="ffdb2754-938f-4123-b57a-f5bf2861f940" providerId="ADAL" clId="{7ADE5DCB-934A-4B39-8360-6442681FEE67}" dt="2022-10-15T17:32:11.079" v="53423" actId="1076"/>
          <ac:spMkLst>
            <pc:docMk/>
            <pc:sldMk cId="2751186369" sldId="2147309486"/>
            <ac:spMk id="46" creationId="{5E467104-17D3-44E2-B097-A2CA52F182D0}"/>
          </ac:spMkLst>
        </pc:spChg>
        <pc:spChg chg="mod">
          <ac:chgData name="Northuis, Mikki" userId="ffdb2754-938f-4123-b57a-f5bf2861f940" providerId="ADAL" clId="{7ADE5DCB-934A-4B39-8360-6442681FEE67}" dt="2022-10-15T17:32:11.079" v="53423" actId="1076"/>
          <ac:spMkLst>
            <pc:docMk/>
            <pc:sldMk cId="2751186369" sldId="2147309486"/>
            <ac:spMk id="47" creationId="{78CB1CDF-4FA2-4795-8693-02BC9185A112}"/>
          </ac:spMkLst>
        </pc:spChg>
        <pc:spChg chg="mod">
          <ac:chgData name="Northuis, Mikki" userId="ffdb2754-938f-4123-b57a-f5bf2861f940" providerId="ADAL" clId="{7ADE5DCB-934A-4B39-8360-6442681FEE67}" dt="2022-10-15T17:32:11.079" v="53423" actId="1076"/>
          <ac:spMkLst>
            <pc:docMk/>
            <pc:sldMk cId="2751186369" sldId="2147309486"/>
            <ac:spMk id="50" creationId="{9A2F80F4-8A81-42AE-B4AE-DE209DC73B46}"/>
          </ac:spMkLst>
        </pc:spChg>
        <pc:spChg chg="mod">
          <ac:chgData name="Northuis, Mikki" userId="ffdb2754-938f-4123-b57a-f5bf2861f940" providerId="ADAL" clId="{7ADE5DCB-934A-4B39-8360-6442681FEE67}" dt="2022-10-15T17:32:11.079" v="53423" actId="1076"/>
          <ac:spMkLst>
            <pc:docMk/>
            <pc:sldMk cId="2751186369" sldId="2147309486"/>
            <ac:spMk id="51" creationId="{56412115-1769-4EB5-A0B5-FFC3A4B3C786}"/>
          </ac:spMkLst>
        </pc:spChg>
        <pc:spChg chg="mod">
          <ac:chgData name="Northuis, Mikki" userId="ffdb2754-938f-4123-b57a-f5bf2861f940" providerId="ADAL" clId="{7ADE5DCB-934A-4B39-8360-6442681FEE67}" dt="2022-10-15T17:32:11.079" v="53423" actId="1076"/>
          <ac:spMkLst>
            <pc:docMk/>
            <pc:sldMk cId="2751186369" sldId="2147309486"/>
            <ac:spMk id="52" creationId="{80153873-FBAD-4440-9612-43DD74B5DC1A}"/>
          </ac:spMkLst>
        </pc:spChg>
        <pc:spChg chg="mod">
          <ac:chgData name="Northuis, Mikki" userId="ffdb2754-938f-4123-b57a-f5bf2861f940" providerId="ADAL" clId="{7ADE5DCB-934A-4B39-8360-6442681FEE67}" dt="2022-10-15T17:32:11.079" v="53423" actId="1076"/>
          <ac:spMkLst>
            <pc:docMk/>
            <pc:sldMk cId="2751186369" sldId="2147309486"/>
            <ac:spMk id="55" creationId="{57DDEF69-1B2E-4DFD-ABAD-593F67A143C3}"/>
          </ac:spMkLst>
        </pc:spChg>
        <pc:spChg chg="mod">
          <ac:chgData name="Northuis, Mikki" userId="ffdb2754-938f-4123-b57a-f5bf2861f940" providerId="ADAL" clId="{7ADE5DCB-934A-4B39-8360-6442681FEE67}" dt="2022-10-15T17:32:11.079" v="53423" actId="1076"/>
          <ac:spMkLst>
            <pc:docMk/>
            <pc:sldMk cId="2751186369" sldId="2147309486"/>
            <ac:spMk id="57" creationId="{1FF189A2-7230-4568-8C30-17906DCFCCBC}"/>
          </ac:spMkLst>
        </pc:spChg>
        <pc:spChg chg="mod">
          <ac:chgData name="Northuis, Mikki" userId="ffdb2754-938f-4123-b57a-f5bf2861f940" providerId="ADAL" clId="{7ADE5DCB-934A-4B39-8360-6442681FEE67}" dt="2022-10-15T17:32:11.079" v="53423" actId="1076"/>
          <ac:spMkLst>
            <pc:docMk/>
            <pc:sldMk cId="2751186369" sldId="2147309486"/>
            <ac:spMk id="58" creationId="{6006483B-6C5C-42FC-A421-EBB06C4F62D5}"/>
          </ac:spMkLst>
        </pc:spChg>
        <pc:spChg chg="mod">
          <ac:chgData name="Northuis, Mikki" userId="ffdb2754-938f-4123-b57a-f5bf2861f940" providerId="ADAL" clId="{7ADE5DCB-934A-4B39-8360-6442681FEE67}" dt="2022-10-15T17:32:11.079" v="53423" actId="1076"/>
          <ac:spMkLst>
            <pc:docMk/>
            <pc:sldMk cId="2751186369" sldId="2147309486"/>
            <ac:spMk id="59" creationId="{1E17C4A6-AFCA-458B-B590-F1E7D871A010}"/>
          </ac:spMkLst>
        </pc:spChg>
        <pc:spChg chg="mod">
          <ac:chgData name="Northuis, Mikki" userId="ffdb2754-938f-4123-b57a-f5bf2861f940" providerId="ADAL" clId="{7ADE5DCB-934A-4B39-8360-6442681FEE67}" dt="2022-10-15T17:32:11.079" v="53423" actId="1076"/>
          <ac:spMkLst>
            <pc:docMk/>
            <pc:sldMk cId="2751186369" sldId="2147309486"/>
            <ac:spMk id="60" creationId="{9C980AE1-47AB-4ABA-9D8F-C95EDBFFFAAF}"/>
          </ac:spMkLst>
        </pc:spChg>
        <pc:spChg chg="del">
          <ac:chgData name="Northuis, Mikki" userId="ffdb2754-938f-4123-b57a-f5bf2861f940" providerId="ADAL" clId="{7ADE5DCB-934A-4B39-8360-6442681FEE67}" dt="2022-10-15T17:27:20.608" v="53245" actId="478"/>
          <ac:spMkLst>
            <pc:docMk/>
            <pc:sldMk cId="2751186369" sldId="2147309486"/>
            <ac:spMk id="61" creationId="{86C4376B-A587-466E-9402-ABF5A4ACA50F}"/>
          </ac:spMkLst>
        </pc:spChg>
        <pc:spChg chg="del">
          <ac:chgData name="Northuis, Mikki" userId="ffdb2754-938f-4123-b57a-f5bf2861f940" providerId="ADAL" clId="{7ADE5DCB-934A-4B39-8360-6442681FEE67}" dt="2022-10-15T17:27:20.608" v="53245" actId="478"/>
          <ac:spMkLst>
            <pc:docMk/>
            <pc:sldMk cId="2751186369" sldId="2147309486"/>
            <ac:spMk id="62" creationId="{20535723-7326-4746-A23B-8E34DED2B152}"/>
          </ac:spMkLst>
        </pc:spChg>
        <pc:picChg chg="add mod">
          <ac:chgData name="Northuis, Mikki" userId="ffdb2754-938f-4123-b57a-f5bf2861f940" providerId="ADAL" clId="{7ADE5DCB-934A-4B39-8360-6442681FEE67}" dt="2022-10-15T17:32:14.331" v="53424" actId="1076"/>
          <ac:picMkLst>
            <pc:docMk/>
            <pc:sldMk cId="2751186369" sldId="2147309486"/>
            <ac:picMk id="7" creationId="{5A66DDE0-5EE8-4892-BDBD-9902ADC12E4D}"/>
          </ac:picMkLst>
        </pc:picChg>
        <pc:picChg chg="add del mod">
          <ac:chgData name="Northuis, Mikki" userId="ffdb2754-938f-4123-b57a-f5bf2861f940" providerId="ADAL" clId="{7ADE5DCB-934A-4B39-8360-6442681FEE67}" dt="2022-10-15T17:36:30.016" v="53582" actId="21"/>
          <ac:picMkLst>
            <pc:docMk/>
            <pc:sldMk cId="2751186369" sldId="2147309486"/>
            <ac:picMk id="38" creationId="{1605B7C0-4CBD-40DA-88B8-4948E09B7C6C}"/>
          </ac:picMkLst>
        </pc:picChg>
      </pc:sldChg>
      <pc:sldChg chg="addSp delSp modSp add del mod">
        <pc:chgData name="Northuis, Mikki" userId="ffdb2754-938f-4123-b57a-f5bf2861f940" providerId="ADAL" clId="{7ADE5DCB-934A-4B39-8360-6442681FEE67}" dt="2022-10-17T16:44:32.506" v="75794" actId="20577"/>
        <pc:sldMkLst>
          <pc:docMk/>
          <pc:sldMk cId="1710751856" sldId="2147309487"/>
        </pc:sldMkLst>
        <pc:spChg chg="mod">
          <ac:chgData name="Northuis, Mikki" userId="ffdb2754-938f-4123-b57a-f5bf2861f940" providerId="ADAL" clId="{7ADE5DCB-934A-4B39-8360-6442681FEE67}" dt="2022-10-15T18:42:02.628" v="57076" actId="14100"/>
          <ac:spMkLst>
            <pc:docMk/>
            <pc:sldMk cId="1710751856" sldId="2147309487"/>
            <ac:spMk id="2" creationId="{AE5F5441-6896-4719-B5F9-C5DB5B2E258D}"/>
          </ac:spMkLst>
        </pc:spChg>
        <pc:spChg chg="mod">
          <ac:chgData name="Northuis, Mikki" userId="ffdb2754-938f-4123-b57a-f5bf2861f940" providerId="ADAL" clId="{7ADE5DCB-934A-4B39-8360-6442681FEE67}" dt="2022-10-15T18:45:21.347" v="57154" actId="403"/>
          <ac:spMkLst>
            <pc:docMk/>
            <pc:sldMk cId="1710751856" sldId="2147309487"/>
            <ac:spMk id="5" creationId="{27BD03CE-7C62-4ACC-9E26-765A1C6FCC73}"/>
          </ac:spMkLst>
        </pc:spChg>
        <pc:spChg chg="mod">
          <ac:chgData name="Northuis, Mikki" userId="ffdb2754-938f-4123-b57a-f5bf2861f940" providerId="ADAL" clId="{7ADE5DCB-934A-4B39-8360-6442681FEE67}" dt="2022-10-16T20:14:06.527" v="73643" actId="6549"/>
          <ac:spMkLst>
            <pc:docMk/>
            <pc:sldMk cId="1710751856" sldId="2147309487"/>
            <ac:spMk id="10" creationId="{4DB3B8DA-6FF0-488E-AC46-3CB9ABED83D0}"/>
          </ac:spMkLst>
        </pc:spChg>
        <pc:spChg chg="mod">
          <ac:chgData name="Northuis, Mikki" userId="ffdb2754-938f-4123-b57a-f5bf2861f940" providerId="ADAL" clId="{7ADE5DCB-934A-4B39-8360-6442681FEE67}" dt="2022-10-17T16:44:32.506" v="75794" actId="20577"/>
          <ac:spMkLst>
            <pc:docMk/>
            <pc:sldMk cId="1710751856" sldId="2147309487"/>
            <ac:spMk id="21" creationId="{1EC49497-A56F-4909-B475-CB95739DA10E}"/>
          </ac:spMkLst>
        </pc:spChg>
        <pc:spChg chg="del">
          <ac:chgData name="Northuis, Mikki" userId="ffdb2754-938f-4123-b57a-f5bf2861f940" providerId="ADAL" clId="{7ADE5DCB-934A-4B39-8360-6442681FEE67}" dt="2022-10-15T18:26:48.892" v="56644" actId="478"/>
          <ac:spMkLst>
            <pc:docMk/>
            <pc:sldMk cId="1710751856" sldId="2147309487"/>
            <ac:spMk id="22" creationId="{854FC734-8FF9-4ABD-B267-2F638E246E4C}"/>
          </ac:spMkLst>
        </pc:spChg>
        <pc:spChg chg="mod">
          <ac:chgData name="Northuis, Mikki" userId="ffdb2754-938f-4123-b57a-f5bf2861f940" providerId="ADAL" clId="{7ADE5DCB-934A-4B39-8360-6442681FEE67}" dt="2022-10-15T18:45:17.170" v="57152" actId="403"/>
          <ac:spMkLst>
            <pc:docMk/>
            <pc:sldMk cId="1710751856" sldId="2147309487"/>
            <ac:spMk id="23" creationId="{063D9D68-9F11-4DA7-88F5-8DC80AB081D8}"/>
          </ac:spMkLst>
        </pc:spChg>
        <pc:spChg chg="mod">
          <ac:chgData name="Northuis, Mikki" userId="ffdb2754-938f-4123-b57a-f5bf2861f940" providerId="ADAL" clId="{7ADE5DCB-934A-4B39-8360-6442681FEE67}" dt="2022-10-15T18:44:57.816" v="57148" actId="207"/>
          <ac:spMkLst>
            <pc:docMk/>
            <pc:sldMk cId="1710751856" sldId="2147309487"/>
            <ac:spMk id="24" creationId="{9B0AB4F2-71E1-42A5-AAAE-6086D572F9D3}"/>
          </ac:spMkLst>
        </pc:spChg>
        <pc:spChg chg="mod">
          <ac:chgData name="Northuis, Mikki" userId="ffdb2754-938f-4123-b57a-f5bf2861f940" providerId="ADAL" clId="{7ADE5DCB-934A-4B39-8360-6442681FEE67}" dt="2022-10-15T18:45:12.300" v="57150" actId="404"/>
          <ac:spMkLst>
            <pc:docMk/>
            <pc:sldMk cId="1710751856" sldId="2147309487"/>
            <ac:spMk id="25" creationId="{D3992644-14DF-49DA-B95B-53FB355C679B}"/>
          </ac:spMkLst>
        </pc:spChg>
        <pc:spChg chg="del">
          <ac:chgData name="Northuis, Mikki" userId="ffdb2754-938f-4123-b57a-f5bf2861f940" providerId="ADAL" clId="{7ADE5DCB-934A-4B39-8360-6442681FEE67}" dt="2022-10-15T18:26:48.892" v="56644" actId="478"/>
          <ac:spMkLst>
            <pc:docMk/>
            <pc:sldMk cId="1710751856" sldId="2147309487"/>
            <ac:spMk id="26" creationId="{BB53BD41-AFEB-4D48-AEE1-D7FB5C2C4D7F}"/>
          </ac:spMkLst>
        </pc:spChg>
        <pc:spChg chg="mod">
          <ac:chgData name="Northuis, Mikki" userId="ffdb2754-938f-4123-b57a-f5bf2861f940" providerId="ADAL" clId="{7ADE5DCB-934A-4B39-8360-6442681FEE67}" dt="2022-10-16T20:17:05.199" v="73662" actId="1035"/>
          <ac:spMkLst>
            <pc:docMk/>
            <pc:sldMk cId="1710751856" sldId="2147309487"/>
            <ac:spMk id="27" creationId="{F3C46B06-C2E5-4E81-BE86-50E338406C62}"/>
          </ac:spMkLst>
        </pc:spChg>
        <pc:spChg chg="del mod">
          <ac:chgData name="Northuis, Mikki" userId="ffdb2754-938f-4123-b57a-f5bf2861f940" providerId="ADAL" clId="{7ADE5DCB-934A-4B39-8360-6442681FEE67}" dt="2022-10-15T18:27:09.720" v="56649" actId="478"/>
          <ac:spMkLst>
            <pc:docMk/>
            <pc:sldMk cId="1710751856" sldId="2147309487"/>
            <ac:spMk id="28" creationId="{DA64395F-578B-4BB6-9751-CFF2BB540AC0}"/>
          </ac:spMkLst>
        </pc:spChg>
        <pc:spChg chg="add mod">
          <ac:chgData name="Northuis, Mikki" userId="ffdb2754-938f-4123-b57a-f5bf2861f940" providerId="ADAL" clId="{7ADE5DCB-934A-4B39-8360-6442681FEE67}" dt="2022-10-16T20:11:23.081" v="73598" actId="313"/>
          <ac:spMkLst>
            <pc:docMk/>
            <pc:sldMk cId="1710751856" sldId="2147309487"/>
            <ac:spMk id="30" creationId="{6CA3766E-199B-48B5-B1E0-7797727E9B4B}"/>
          </ac:spMkLst>
        </pc:spChg>
        <pc:spChg chg="mod">
          <ac:chgData name="Northuis, Mikki" userId="ffdb2754-938f-4123-b57a-f5bf2861f940" providerId="ADAL" clId="{7ADE5DCB-934A-4B39-8360-6442681FEE67}" dt="2022-10-16T20:17:05.199" v="73662" actId="1035"/>
          <ac:spMkLst>
            <pc:docMk/>
            <pc:sldMk cId="1710751856" sldId="2147309487"/>
            <ac:spMk id="31" creationId="{CCBBE7E9-D412-4ADE-8854-7B36F63BD988}"/>
          </ac:spMkLst>
        </pc:spChg>
        <pc:spChg chg="mod">
          <ac:chgData name="Northuis, Mikki" userId="ffdb2754-938f-4123-b57a-f5bf2861f940" providerId="ADAL" clId="{7ADE5DCB-934A-4B39-8360-6442681FEE67}" dt="2022-10-16T20:17:08.909" v="73666" actId="1036"/>
          <ac:spMkLst>
            <pc:docMk/>
            <pc:sldMk cId="1710751856" sldId="2147309487"/>
            <ac:spMk id="32" creationId="{296D1B64-7D98-4391-98D3-A9EB6FB6AFF1}"/>
          </ac:spMkLst>
        </pc:spChg>
        <pc:spChg chg="del">
          <ac:chgData name="Northuis, Mikki" userId="ffdb2754-938f-4123-b57a-f5bf2861f940" providerId="ADAL" clId="{7ADE5DCB-934A-4B39-8360-6442681FEE67}" dt="2022-10-15T18:26:48.892" v="56644" actId="478"/>
          <ac:spMkLst>
            <pc:docMk/>
            <pc:sldMk cId="1710751856" sldId="2147309487"/>
            <ac:spMk id="33" creationId="{93280E89-70A9-454F-B5BC-B2C8E7EC8D47}"/>
          </ac:spMkLst>
        </pc:spChg>
        <pc:spChg chg="mod">
          <ac:chgData name="Northuis, Mikki" userId="ffdb2754-938f-4123-b57a-f5bf2861f940" providerId="ADAL" clId="{7ADE5DCB-934A-4B39-8360-6442681FEE67}" dt="2022-10-15T18:44:16.815" v="57142" actId="1076"/>
          <ac:spMkLst>
            <pc:docMk/>
            <pc:sldMk cId="1710751856" sldId="2147309487"/>
            <ac:spMk id="35" creationId="{34A406F1-8179-4E9A-8240-44684991C30B}"/>
          </ac:spMkLst>
        </pc:spChg>
        <pc:spChg chg="mod">
          <ac:chgData name="Northuis, Mikki" userId="ffdb2754-938f-4123-b57a-f5bf2861f940" providerId="ADAL" clId="{7ADE5DCB-934A-4B39-8360-6442681FEE67}" dt="2022-10-15T18:44:16.815" v="57142" actId="1076"/>
          <ac:spMkLst>
            <pc:docMk/>
            <pc:sldMk cId="1710751856" sldId="2147309487"/>
            <ac:spMk id="36" creationId="{007CCEEE-4B87-47AB-9889-A41BC4E778F0}"/>
          </ac:spMkLst>
        </pc:spChg>
        <pc:spChg chg="mod">
          <ac:chgData name="Northuis, Mikki" userId="ffdb2754-938f-4123-b57a-f5bf2861f940" providerId="ADAL" clId="{7ADE5DCB-934A-4B39-8360-6442681FEE67}" dt="2022-10-15T18:44:16.815" v="57142" actId="1076"/>
          <ac:spMkLst>
            <pc:docMk/>
            <pc:sldMk cId="1710751856" sldId="2147309487"/>
            <ac:spMk id="37" creationId="{C040060A-DCEC-4D20-B320-B5220F87D2C8}"/>
          </ac:spMkLst>
        </pc:spChg>
        <pc:spChg chg="add mod">
          <ac:chgData name="Northuis, Mikki" userId="ffdb2754-938f-4123-b57a-f5bf2861f940" providerId="ADAL" clId="{7ADE5DCB-934A-4B39-8360-6442681FEE67}" dt="2022-10-16T20:11:34.777" v="73616" actId="20577"/>
          <ac:spMkLst>
            <pc:docMk/>
            <pc:sldMk cId="1710751856" sldId="2147309487"/>
            <ac:spMk id="38" creationId="{72F0EEE5-E765-4413-A45E-2D3425EA87F7}"/>
          </ac:spMkLst>
        </pc:spChg>
        <pc:spChg chg="mod">
          <ac:chgData name="Northuis, Mikki" userId="ffdb2754-938f-4123-b57a-f5bf2861f940" providerId="ADAL" clId="{7ADE5DCB-934A-4B39-8360-6442681FEE67}" dt="2022-10-16T20:17:05.199" v="73662" actId="1035"/>
          <ac:spMkLst>
            <pc:docMk/>
            <pc:sldMk cId="1710751856" sldId="2147309487"/>
            <ac:spMk id="41" creationId="{8991C946-D418-4F1E-AD68-5A15DF3858C1}"/>
          </ac:spMkLst>
        </pc:spChg>
        <pc:graphicFrameChg chg="add del mod modGraphic">
          <ac:chgData name="Northuis, Mikki" userId="ffdb2754-938f-4123-b57a-f5bf2861f940" providerId="ADAL" clId="{7ADE5DCB-934A-4B39-8360-6442681FEE67}" dt="2022-10-16T20:15:43.367" v="73655" actId="20577"/>
          <ac:graphicFrameMkLst>
            <pc:docMk/>
            <pc:sldMk cId="1710751856" sldId="2147309487"/>
            <ac:graphicFrameMk id="29" creationId="{963B575C-609D-4341-80F4-5A4B8F08D4A2}"/>
          </ac:graphicFrameMkLst>
        </pc:graphicFrameChg>
        <pc:graphicFrameChg chg="mod modGraphic">
          <ac:chgData name="Northuis, Mikki" userId="ffdb2754-938f-4123-b57a-f5bf2861f940" providerId="ADAL" clId="{7ADE5DCB-934A-4B39-8360-6442681FEE67}" dt="2022-10-15T18:44:16.815" v="57142" actId="1076"/>
          <ac:graphicFrameMkLst>
            <pc:docMk/>
            <pc:sldMk cId="1710751856" sldId="2147309487"/>
            <ac:graphicFrameMk id="34" creationId="{7C238BA2-3C18-4EA4-93DE-3A64DAE41F1D}"/>
          </ac:graphicFrameMkLst>
        </pc:graphicFrameChg>
        <pc:graphicFrameChg chg="del mod modGraphic">
          <ac:chgData name="Northuis, Mikki" userId="ffdb2754-938f-4123-b57a-f5bf2861f940" providerId="ADAL" clId="{7ADE5DCB-934A-4B39-8360-6442681FEE67}" dt="2022-10-15T18:43:58.103" v="57138" actId="478"/>
          <ac:graphicFrameMkLst>
            <pc:docMk/>
            <pc:sldMk cId="1710751856" sldId="2147309487"/>
            <ac:graphicFrameMk id="40" creationId="{EBE266BD-8A1A-4548-8597-7B9E4ACC42C5}"/>
          </ac:graphicFrameMkLst>
        </pc:graphicFrameChg>
      </pc:sldChg>
      <pc:sldChg chg="addSp delSp modSp add del mod">
        <pc:chgData name="Northuis, Mikki" userId="ffdb2754-938f-4123-b57a-f5bf2861f940" providerId="ADAL" clId="{7ADE5DCB-934A-4B39-8360-6442681FEE67}" dt="2022-10-15T19:57:12.475" v="59164" actId="47"/>
        <pc:sldMkLst>
          <pc:docMk/>
          <pc:sldMk cId="1771093898" sldId="2147309488"/>
        </pc:sldMkLst>
        <pc:spChg chg="mod">
          <ac:chgData name="Northuis, Mikki" userId="ffdb2754-938f-4123-b57a-f5bf2861f940" providerId="ADAL" clId="{7ADE5DCB-934A-4B39-8360-6442681FEE67}" dt="2022-10-15T19:28:52.558" v="58370" actId="20577"/>
          <ac:spMkLst>
            <pc:docMk/>
            <pc:sldMk cId="1771093898" sldId="2147309488"/>
            <ac:spMk id="3" creationId="{A0E5118C-275B-420F-8245-9AAC3F41D85D}"/>
          </ac:spMkLst>
        </pc:spChg>
        <pc:graphicFrameChg chg="mod modGraphic">
          <ac:chgData name="Northuis, Mikki" userId="ffdb2754-938f-4123-b57a-f5bf2861f940" providerId="ADAL" clId="{7ADE5DCB-934A-4B39-8360-6442681FEE67}" dt="2022-10-15T19:25:11.984" v="58240" actId="14734"/>
          <ac:graphicFrameMkLst>
            <pc:docMk/>
            <pc:sldMk cId="1771093898" sldId="2147309488"/>
            <ac:graphicFrameMk id="7" creationId="{CBA9A3C0-F804-48E8-99A5-645122E075F1}"/>
          </ac:graphicFrameMkLst>
        </pc:graphicFrameChg>
        <pc:graphicFrameChg chg="add mod modGraphic">
          <ac:chgData name="Northuis, Mikki" userId="ffdb2754-938f-4123-b57a-f5bf2861f940" providerId="ADAL" clId="{7ADE5DCB-934A-4B39-8360-6442681FEE67}" dt="2022-10-15T19:31:21.971" v="58371" actId="207"/>
          <ac:graphicFrameMkLst>
            <pc:docMk/>
            <pc:sldMk cId="1771093898" sldId="2147309488"/>
            <ac:graphicFrameMk id="30" creationId="{75E83E60-AEF9-43F8-9C5C-174B6DD6BC18}"/>
          </ac:graphicFrameMkLst>
        </pc:graphicFrameChg>
        <pc:graphicFrameChg chg="add mod">
          <ac:chgData name="Northuis, Mikki" userId="ffdb2754-938f-4123-b57a-f5bf2861f940" providerId="ADAL" clId="{7ADE5DCB-934A-4B39-8360-6442681FEE67}" dt="2022-10-15T19:31:29.013" v="58372" actId="1076"/>
          <ac:graphicFrameMkLst>
            <pc:docMk/>
            <pc:sldMk cId="1771093898" sldId="2147309488"/>
            <ac:graphicFrameMk id="33" creationId="{7483F15C-1F26-4119-B505-DD59F8696141}"/>
          </ac:graphicFrameMkLst>
        </pc:graphicFrameChg>
        <pc:picChg chg="del mod">
          <ac:chgData name="Northuis, Mikki" userId="ffdb2754-938f-4123-b57a-f5bf2861f940" providerId="ADAL" clId="{7ADE5DCB-934A-4B39-8360-6442681FEE67}" dt="2022-10-15T19:15:46.942" v="58064" actId="478"/>
          <ac:picMkLst>
            <pc:docMk/>
            <pc:sldMk cId="1771093898" sldId="2147309488"/>
            <ac:picMk id="12" creationId="{78CE77F8-6D9C-4D52-A73A-2F41AA2540EB}"/>
          </ac:picMkLst>
        </pc:picChg>
        <pc:picChg chg="del mod">
          <ac:chgData name="Northuis, Mikki" userId="ffdb2754-938f-4123-b57a-f5bf2861f940" providerId="ADAL" clId="{7ADE5DCB-934A-4B39-8360-6442681FEE67}" dt="2022-10-15T19:18:46.625" v="58108" actId="478"/>
          <ac:picMkLst>
            <pc:docMk/>
            <pc:sldMk cId="1771093898" sldId="2147309488"/>
            <ac:picMk id="14" creationId="{FBEE55C0-CF09-49ED-8E24-74573B984810}"/>
          </ac:picMkLst>
        </pc:picChg>
        <pc:picChg chg="del mod">
          <ac:chgData name="Northuis, Mikki" userId="ffdb2754-938f-4123-b57a-f5bf2861f940" providerId="ADAL" clId="{7ADE5DCB-934A-4B39-8360-6442681FEE67}" dt="2022-10-15T19:18:46.625" v="58108" actId="478"/>
          <ac:picMkLst>
            <pc:docMk/>
            <pc:sldMk cId="1771093898" sldId="2147309488"/>
            <ac:picMk id="15" creationId="{4C9A80A9-D492-419B-AEDA-A05CEC565321}"/>
          </ac:picMkLst>
        </pc:picChg>
        <pc:picChg chg="del mod">
          <ac:chgData name="Northuis, Mikki" userId="ffdb2754-938f-4123-b57a-f5bf2861f940" providerId="ADAL" clId="{7ADE5DCB-934A-4B39-8360-6442681FEE67}" dt="2022-10-15T19:18:46.625" v="58108" actId="478"/>
          <ac:picMkLst>
            <pc:docMk/>
            <pc:sldMk cId="1771093898" sldId="2147309488"/>
            <ac:picMk id="20" creationId="{E5467F08-4804-406B-861B-A2E48630E186}"/>
          </ac:picMkLst>
        </pc:picChg>
        <pc:picChg chg="del mod">
          <ac:chgData name="Northuis, Mikki" userId="ffdb2754-938f-4123-b57a-f5bf2861f940" providerId="ADAL" clId="{7ADE5DCB-934A-4B39-8360-6442681FEE67}" dt="2022-10-15T19:15:38.360" v="58063" actId="478"/>
          <ac:picMkLst>
            <pc:docMk/>
            <pc:sldMk cId="1771093898" sldId="2147309488"/>
            <ac:picMk id="25" creationId="{8B98378D-F89D-4439-A548-F471CFDDDB4F}"/>
          </ac:picMkLst>
        </pc:picChg>
        <pc:picChg chg="add del mod">
          <ac:chgData name="Northuis, Mikki" userId="ffdb2754-938f-4123-b57a-f5bf2861f940" providerId="ADAL" clId="{7ADE5DCB-934A-4B39-8360-6442681FEE67}" dt="2022-10-15T19:18:46.625" v="58108" actId="478"/>
          <ac:picMkLst>
            <pc:docMk/>
            <pc:sldMk cId="1771093898" sldId="2147309488"/>
            <ac:picMk id="26" creationId="{19E59946-F9F2-4E1C-8AFB-E08B723FEED4}"/>
          </ac:picMkLst>
        </pc:picChg>
        <pc:picChg chg="del mod">
          <ac:chgData name="Northuis, Mikki" userId="ffdb2754-938f-4123-b57a-f5bf2861f940" providerId="ADAL" clId="{7ADE5DCB-934A-4B39-8360-6442681FEE67}" dt="2022-10-15T19:18:36.175" v="58103" actId="478"/>
          <ac:picMkLst>
            <pc:docMk/>
            <pc:sldMk cId="1771093898" sldId="2147309488"/>
            <ac:picMk id="27" creationId="{C9758134-5115-48DF-B57B-99DC08C6A30C}"/>
          </ac:picMkLst>
        </pc:picChg>
        <pc:picChg chg="del mod">
          <ac:chgData name="Northuis, Mikki" userId="ffdb2754-938f-4123-b57a-f5bf2861f940" providerId="ADAL" clId="{7ADE5DCB-934A-4B39-8360-6442681FEE67}" dt="2022-10-15T19:18:36.175" v="58103" actId="478"/>
          <ac:picMkLst>
            <pc:docMk/>
            <pc:sldMk cId="1771093898" sldId="2147309488"/>
            <ac:picMk id="28" creationId="{C64A8420-FFD6-4F60-81D9-017FD2520C6F}"/>
          </ac:picMkLst>
        </pc:picChg>
        <pc:picChg chg="del mod">
          <ac:chgData name="Northuis, Mikki" userId="ffdb2754-938f-4123-b57a-f5bf2861f940" providerId="ADAL" clId="{7ADE5DCB-934A-4B39-8360-6442681FEE67}" dt="2022-10-15T19:18:42.754" v="58107" actId="478"/>
          <ac:picMkLst>
            <pc:docMk/>
            <pc:sldMk cId="1771093898" sldId="2147309488"/>
            <ac:picMk id="29" creationId="{43419580-A705-49DF-90BC-56922C3E822F}"/>
          </ac:picMkLst>
        </pc:picChg>
        <pc:picChg chg="del mod">
          <ac:chgData name="Northuis, Mikki" userId="ffdb2754-938f-4123-b57a-f5bf2861f940" providerId="ADAL" clId="{7ADE5DCB-934A-4B39-8360-6442681FEE67}" dt="2022-10-15T19:18:36.175" v="58103" actId="478"/>
          <ac:picMkLst>
            <pc:docMk/>
            <pc:sldMk cId="1771093898" sldId="2147309488"/>
            <ac:picMk id="31" creationId="{7D11D534-96DD-4FDF-BCC1-48431DC71C2D}"/>
          </ac:picMkLst>
        </pc:picChg>
        <pc:picChg chg="del mod">
          <ac:chgData name="Northuis, Mikki" userId="ffdb2754-938f-4123-b57a-f5bf2861f940" providerId="ADAL" clId="{7ADE5DCB-934A-4B39-8360-6442681FEE67}" dt="2022-10-15T19:18:36.175" v="58103" actId="478"/>
          <ac:picMkLst>
            <pc:docMk/>
            <pc:sldMk cId="1771093898" sldId="2147309488"/>
            <ac:picMk id="32" creationId="{30AADB62-7A58-4023-B8C5-612162E37127}"/>
          </ac:picMkLst>
        </pc:picChg>
        <pc:picChg chg="del mod">
          <ac:chgData name="Northuis, Mikki" userId="ffdb2754-938f-4123-b57a-f5bf2861f940" providerId="ADAL" clId="{7ADE5DCB-934A-4B39-8360-6442681FEE67}" dt="2022-10-15T19:18:40.343" v="58104" actId="478"/>
          <ac:picMkLst>
            <pc:docMk/>
            <pc:sldMk cId="1771093898" sldId="2147309488"/>
            <ac:picMk id="34" creationId="{2488AA0C-13ED-4B48-93B0-E252F3CF7FCE}"/>
          </ac:picMkLst>
        </pc:picChg>
        <pc:picChg chg="del mod">
          <ac:chgData name="Northuis, Mikki" userId="ffdb2754-938f-4123-b57a-f5bf2861f940" providerId="ADAL" clId="{7ADE5DCB-934A-4B39-8360-6442681FEE67}" dt="2022-10-15T19:18:41.075" v="58105" actId="478"/>
          <ac:picMkLst>
            <pc:docMk/>
            <pc:sldMk cId="1771093898" sldId="2147309488"/>
            <ac:picMk id="35" creationId="{69D90F5E-BEA8-4999-910D-482D95B58E02}"/>
          </ac:picMkLst>
        </pc:picChg>
        <pc:picChg chg="del mod">
          <ac:chgData name="Northuis, Mikki" userId="ffdb2754-938f-4123-b57a-f5bf2861f940" providerId="ADAL" clId="{7ADE5DCB-934A-4B39-8360-6442681FEE67}" dt="2022-10-15T19:18:41.891" v="58106" actId="478"/>
          <ac:picMkLst>
            <pc:docMk/>
            <pc:sldMk cId="1771093898" sldId="2147309488"/>
            <ac:picMk id="36" creationId="{72A4728F-58E5-416E-9861-C5016D7244D6}"/>
          </ac:picMkLst>
        </pc:picChg>
        <pc:picChg chg="add del mod">
          <ac:chgData name="Northuis, Mikki" userId="ffdb2754-938f-4123-b57a-f5bf2861f940" providerId="ADAL" clId="{7ADE5DCB-934A-4B39-8360-6442681FEE67}" dt="2022-10-15T19:18:46.625" v="58108" actId="478"/>
          <ac:picMkLst>
            <pc:docMk/>
            <pc:sldMk cId="1771093898" sldId="2147309488"/>
            <ac:picMk id="37" creationId="{FAA5A10A-CE5E-426B-BBAD-F49A208118BD}"/>
          </ac:picMkLst>
        </pc:picChg>
        <pc:picChg chg="add del mod">
          <ac:chgData name="Northuis, Mikki" userId="ffdb2754-938f-4123-b57a-f5bf2861f940" providerId="ADAL" clId="{7ADE5DCB-934A-4B39-8360-6442681FEE67}" dt="2022-10-15T19:16:11.913" v="58073" actId="478"/>
          <ac:picMkLst>
            <pc:docMk/>
            <pc:sldMk cId="1771093898" sldId="2147309488"/>
            <ac:picMk id="38" creationId="{8089B62A-9E1D-45B3-B646-79FECA4F42D2}"/>
          </ac:picMkLst>
        </pc:picChg>
        <pc:picChg chg="add del mod">
          <ac:chgData name="Northuis, Mikki" userId="ffdb2754-938f-4123-b57a-f5bf2861f940" providerId="ADAL" clId="{7ADE5DCB-934A-4B39-8360-6442681FEE67}" dt="2022-10-15T19:18:46.625" v="58108" actId="478"/>
          <ac:picMkLst>
            <pc:docMk/>
            <pc:sldMk cId="1771093898" sldId="2147309488"/>
            <ac:picMk id="39" creationId="{0A9F05DE-9185-479B-8A13-A8B23E63EB62}"/>
          </ac:picMkLst>
        </pc:picChg>
        <pc:picChg chg="del mod">
          <ac:chgData name="Northuis, Mikki" userId="ffdb2754-938f-4123-b57a-f5bf2861f940" providerId="ADAL" clId="{7ADE5DCB-934A-4B39-8360-6442681FEE67}" dt="2022-10-15T19:15:36.788" v="58062" actId="478"/>
          <ac:picMkLst>
            <pc:docMk/>
            <pc:sldMk cId="1771093898" sldId="2147309488"/>
            <ac:picMk id="40" creationId="{5B7420D5-C2FC-4390-BE58-9DCA46FB18A8}"/>
          </ac:picMkLst>
        </pc:picChg>
      </pc:sldChg>
      <pc:sldChg chg="add del">
        <pc:chgData name="Northuis, Mikki" userId="ffdb2754-938f-4123-b57a-f5bf2861f940" providerId="ADAL" clId="{7ADE5DCB-934A-4B39-8360-6442681FEE67}" dt="2022-10-15T18:27:56.258" v="56655" actId="47"/>
        <pc:sldMkLst>
          <pc:docMk/>
          <pc:sldMk cId="2342438774" sldId="2147309488"/>
        </pc:sldMkLst>
      </pc:sldChg>
      <pc:sldChg chg="addSp delSp modSp add del mod ord">
        <pc:chgData name="Northuis, Mikki" userId="ffdb2754-938f-4123-b57a-f5bf2861f940" providerId="ADAL" clId="{7ADE5DCB-934A-4B39-8360-6442681FEE67}" dt="2022-10-16T16:38:27.793" v="67109" actId="47"/>
        <pc:sldMkLst>
          <pc:docMk/>
          <pc:sldMk cId="1550692130" sldId="2147309489"/>
        </pc:sldMkLst>
        <pc:spChg chg="mod">
          <ac:chgData name="Northuis, Mikki" userId="ffdb2754-938f-4123-b57a-f5bf2861f940" providerId="ADAL" clId="{7ADE5DCB-934A-4B39-8360-6442681FEE67}" dt="2022-10-16T16:36:06.725" v="67072" actId="20577"/>
          <ac:spMkLst>
            <pc:docMk/>
            <pc:sldMk cId="1550692130" sldId="2147309489"/>
            <ac:spMk id="2" creationId="{8CBEF49B-9FA0-4E5B-BFBF-4305C0CF5585}"/>
          </ac:spMkLst>
        </pc:spChg>
        <pc:spChg chg="del">
          <ac:chgData name="Northuis, Mikki" userId="ffdb2754-938f-4123-b57a-f5bf2861f940" providerId="ADAL" clId="{7ADE5DCB-934A-4B39-8360-6442681FEE67}" dt="2022-10-15T19:32:41.134" v="58376" actId="478"/>
          <ac:spMkLst>
            <pc:docMk/>
            <pc:sldMk cId="1550692130" sldId="2147309489"/>
            <ac:spMk id="11" creationId="{56DED006-2C59-4A08-84E1-DEEF9DB75E6D}"/>
          </ac:spMkLst>
        </pc:spChg>
        <pc:spChg chg="del">
          <ac:chgData name="Northuis, Mikki" userId="ffdb2754-938f-4123-b57a-f5bf2861f940" providerId="ADAL" clId="{7ADE5DCB-934A-4B39-8360-6442681FEE67}" dt="2022-10-16T16:34:54.127" v="67052" actId="478"/>
          <ac:spMkLst>
            <pc:docMk/>
            <pc:sldMk cId="1550692130" sldId="2147309489"/>
            <ac:spMk id="13" creationId="{FD10227D-94C2-4BA9-B89D-E24CA2ABD5FB}"/>
          </ac:spMkLst>
        </pc:spChg>
        <pc:spChg chg="add del mod">
          <ac:chgData name="Northuis, Mikki" userId="ffdb2754-938f-4123-b57a-f5bf2861f940" providerId="ADAL" clId="{7ADE5DCB-934A-4B39-8360-6442681FEE67}" dt="2022-10-16T16:35:39.277" v="67059"/>
          <ac:spMkLst>
            <pc:docMk/>
            <pc:sldMk cId="1550692130" sldId="2147309489"/>
            <ac:spMk id="14" creationId="{0E0240D8-5162-473E-A036-6D2E28BD6396}"/>
          </ac:spMkLst>
        </pc:spChg>
        <pc:spChg chg="del">
          <ac:chgData name="Northuis, Mikki" userId="ffdb2754-938f-4123-b57a-f5bf2861f940" providerId="ADAL" clId="{7ADE5DCB-934A-4B39-8360-6442681FEE67}" dt="2022-10-15T19:32:37.613" v="58374" actId="478"/>
          <ac:spMkLst>
            <pc:docMk/>
            <pc:sldMk cId="1550692130" sldId="2147309489"/>
            <ac:spMk id="15" creationId="{2DF388EE-5CCB-4D2C-9145-BF0266C6EA60}"/>
          </ac:spMkLst>
        </pc:spChg>
        <pc:spChg chg="add del mod">
          <ac:chgData name="Northuis, Mikki" userId="ffdb2754-938f-4123-b57a-f5bf2861f940" providerId="ADAL" clId="{7ADE5DCB-934A-4B39-8360-6442681FEE67}" dt="2022-10-16T16:35:39.277" v="67059"/>
          <ac:spMkLst>
            <pc:docMk/>
            <pc:sldMk cId="1550692130" sldId="2147309489"/>
            <ac:spMk id="16" creationId="{B75661C2-1EF8-4150-AAED-B7C737B5C105}"/>
          </ac:spMkLst>
        </pc:spChg>
        <pc:spChg chg="add del mod">
          <ac:chgData name="Northuis, Mikki" userId="ffdb2754-938f-4123-b57a-f5bf2861f940" providerId="ADAL" clId="{7ADE5DCB-934A-4B39-8360-6442681FEE67}" dt="2022-10-16T16:35:47.543" v="67061" actId="478"/>
          <ac:spMkLst>
            <pc:docMk/>
            <pc:sldMk cId="1550692130" sldId="2147309489"/>
            <ac:spMk id="17" creationId="{7F4B195C-C04A-4668-AC91-51D97F9AC6A7}"/>
          </ac:spMkLst>
        </pc:spChg>
        <pc:spChg chg="add del mod">
          <ac:chgData name="Northuis, Mikki" userId="ffdb2754-938f-4123-b57a-f5bf2861f940" providerId="ADAL" clId="{7ADE5DCB-934A-4B39-8360-6442681FEE67}" dt="2022-10-16T16:35:47.543" v="67061" actId="478"/>
          <ac:spMkLst>
            <pc:docMk/>
            <pc:sldMk cId="1550692130" sldId="2147309489"/>
            <ac:spMk id="18" creationId="{394B407B-7488-49AB-A24B-C847E4821099}"/>
          </ac:spMkLst>
        </pc:spChg>
        <pc:spChg chg="add del mod">
          <ac:chgData name="Northuis, Mikki" userId="ffdb2754-938f-4123-b57a-f5bf2861f940" providerId="ADAL" clId="{7ADE5DCB-934A-4B39-8360-6442681FEE67}" dt="2022-10-16T16:35:57.291" v="67065"/>
          <ac:spMkLst>
            <pc:docMk/>
            <pc:sldMk cId="1550692130" sldId="2147309489"/>
            <ac:spMk id="19" creationId="{4F185332-2C93-4D83-9272-409C50205EA3}"/>
          </ac:spMkLst>
        </pc:spChg>
        <pc:spChg chg="add del mod">
          <ac:chgData name="Northuis, Mikki" userId="ffdb2754-938f-4123-b57a-f5bf2861f940" providerId="ADAL" clId="{7ADE5DCB-934A-4B39-8360-6442681FEE67}" dt="2022-10-16T16:35:57.291" v="67065"/>
          <ac:spMkLst>
            <pc:docMk/>
            <pc:sldMk cId="1550692130" sldId="2147309489"/>
            <ac:spMk id="20" creationId="{8BDBB62C-CFC8-4120-9AD4-FACCEDCC2FC7}"/>
          </ac:spMkLst>
        </pc:spChg>
        <pc:spChg chg="add del mod">
          <ac:chgData name="Northuis, Mikki" userId="ffdb2754-938f-4123-b57a-f5bf2861f940" providerId="ADAL" clId="{7ADE5DCB-934A-4B39-8360-6442681FEE67}" dt="2022-10-16T16:35:56.996" v="67064"/>
          <ac:spMkLst>
            <pc:docMk/>
            <pc:sldMk cId="1550692130" sldId="2147309489"/>
            <ac:spMk id="21" creationId="{E3979F19-6B52-41F7-98AC-373AA239FA5F}"/>
          </ac:spMkLst>
        </pc:spChg>
        <pc:spChg chg="add del mod">
          <ac:chgData name="Northuis, Mikki" userId="ffdb2754-938f-4123-b57a-f5bf2861f940" providerId="ADAL" clId="{7ADE5DCB-934A-4B39-8360-6442681FEE67}" dt="2022-10-16T16:35:56.996" v="67064"/>
          <ac:spMkLst>
            <pc:docMk/>
            <pc:sldMk cId="1550692130" sldId="2147309489"/>
            <ac:spMk id="22" creationId="{89A62E98-B3D1-4719-AA1D-B00D19AD9C60}"/>
          </ac:spMkLst>
        </pc:spChg>
        <pc:spChg chg="add del">
          <ac:chgData name="Northuis, Mikki" userId="ffdb2754-938f-4123-b57a-f5bf2861f940" providerId="ADAL" clId="{7ADE5DCB-934A-4B39-8360-6442681FEE67}" dt="2022-10-16T16:37:29.555" v="67096" actId="478"/>
          <ac:spMkLst>
            <pc:docMk/>
            <pc:sldMk cId="1550692130" sldId="2147309489"/>
            <ac:spMk id="23" creationId="{7F423515-2B54-4B6E-AE0E-1141DD210DE0}"/>
          </ac:spMkLst>
        </pc:spChg>
        <pc:graphicFrameChg chg="del">
          <ac:chgData name="Northuis, Mikki" userId="ffdb2754-938f-4123-b57a-f5bf2861f940" providerId="ADAL" clId="{7ADE5DCB-934A-4B39-8360-6442681FEE67}" dt="2022-10-15T19:32:42.468" v="58377" actId="478"/>
          <ac:graphicFrameMkLst>
            <pc:docMk/>
            <pc:sldMk cId="1550692130" sldId="2147309489"/>
            <ac:graphicFrameMk id="7" creationId="{8590A300-6BAF-457C-B6B3-7A03C03DD05B}"/>
          </ac:graphicFrameMkLst>
        </pc:graphicFrameChg>
        <pc:graphicFrameChg chg="del mod">
          <ac:chgData name="Northuis, Mikki" userId="ffdb2754-938f-4123-b57a-f5bf2861f940" providerId="ADAL" clId="{7ADE5DCB-934A-4B39-8360-6442681FEE67}" dt="2022-10-16T16:35:29.390" v="67057" actId="478"/>
          <ac:graphicFrameMkLst>
            <pc:docMk/>
            <pc:sldMk cId="1550692130" sldId="2147309489"/>
            <ac:graphicFrameMk id="8" creationId="{91193F84-7456-43CC-A387-16ADD68BCA15}"/>
          </ac:graphicFrameMkLst>
        </pc:graphicFrameChg>
        <pc:graphicFrameChg chg="del">
          <ac:chgData name="Northuis, Mikki" userId="ffdb2754-938f-4123-b57a-f5bf2861f940" providerId="ADAL" clId="{7ADE5DCB-934A-4B39-8360-6442681FEE67}" dt="2022-10-15T19:32:39.315" v="58375" actId="478"/>
          <ac:graphicFrameMkLst>
            <pc:docMk/>
            <pc:sldMk cId="1550692130" sldId="2147309489"/>
            <ac:graphicFrameMk id="9" creationId="{39AB939E-724C-4EBB-B7BB-FEBFD61AC917}"/>
          </ac:graphicFrameMkLst>
        </pc:graphicFrameChg>
        <pc:graphicFrameChg chg="add del mod modGraphic">
          <ac:chgData name="Northuis, Mikki" userId="ffdb2754-938f-4123-b57a-f5bf2861f940" providerId="ADAL" clId="{7ADE5DCB-934A-4B39-8360-6442681FEE67}" dt="2022-10-16T16:37:55.062" v="67100" actId="21"/>
          <ac:graphicFrameMkLst>
            <pc:docMk/>
            <pc:sldMk cId="1550692130" sldId="2147309489"/>
            <ac:graphicFrameMk id="12" creationId="{3D5CD4C0-A5D2-42A6-91B7-61D26065C052}"/>
          </ac:graphicFrameMkLst>
        </pc:graphicFrameChg>
      </pc:sldChg>
      <pc:sldChg chg="addSp delSp modSp add mod">
        <pc:chgData name="Northuis, Mikki" userId="ffdb2754-938f-4123-b57a-f5bf2861f940" providerId="ADAL" clId="{7ADE5DCB-934A-4B39-8360-6442681FEE67}" dt="2022-10-16T21:46:27.651" v="75704" actId="1076"/>
        <pc:sldMkLst>
          <pc:docMk/>
          <pc:sldMk cId="1690395102" sldId="2147309490"/>
        </pc:sldMkLst>
        <pc:spChg chg="mod">
          <ac:chgData name="Northuis, Mikki" userId="ffdb2754-938f-4123-b57a-f5bf2861f940" providerId="ADAL" clId="{7ADE5DCB-934A-4B39-8360-6442681FEE67}" dt="2022-10-16T21:09:07.110" v="75195" actId="20577"/>
          <ac:spMkLst>
            <pc:docMk/>
            <pc:sldMk cId="1690395102" sldId="2147309490"/>
            <ac:spMk id="2" creationId="{8CBEF49B-9FA0-4E5B-BFBF-4305C0CF5585}"/>
          </ac:spMkLst>
        </pc:spChg>
        <pc:spChg chg="del">
          <ac:chgData name="Northuis, Mikki" userId="ffdb2754-938f-4123-b57a-f5bf2861f940" providerId="ADAL" clId="{7ADE5DCB-934A-4B39-8360-6442681FEE67}" dt="2022-10-16T21:46:12.492" v="75700" actId="478"/>
          <ac:spMkLst>
            <pc:docMk/>
            <pc:sldMk cId="1690395102" sldId="2147309490"/>
            <ac:spMk id="5" creationId="{F2CBDCB6-351F-4B74-A08B-4D0289206DEB}"/>
          </ac:spMkLst>
        </pc:spChg>
        <pc:spChg chg="add del mod">
          <ac:chgData name="Northuis, Mikki" userId="ffdb2754-938f-4123-b57a-f5bf2861f940" providerId="ADAL" clId="{7ADE5DCB-934A-4B39-8360-6442681FEE67}" dt="2022-10-15T19:43:57.292" v="58583" actId="478"/>
          <ac:spMkLst>
            <pc:docMk/>
            <pc:sldMk cId="1690395102" sldId="2147309490"/>
            <ac:spMk id="10" creationId="{5A247A94-322C-4F06-A85E-E25EEFD32DA3}"/>
          </ac:spMkLst>
        </pc:spChg>
        <pc:spChg chg="mod">
          <ac:chgData name="Northuis, Mikki" userId="ffdb2754-938f-4123-b57a-f5bf2861f940" providerId="ADAL" clId="{7ADE5DCB-934A-4B39-8360-6442681FEE67}" dt="2022-10-16T16:15:35.949" v="65967" actId="14100"/>
          <ac:spMkLst>
            <pc:docMk/>
            <pc:sldMk cId="1690395102" sldId="2147309490"/>
            <ac:spMk id="11" creationId="{56DED006-2C59-4A08-84E1-DEEF9DB75E6D}"/>
          </ac:spMkLst>
        </pc:spChg>
        <pc:spChg chg="add del mod">
          <ac:chgData name="Northuis, Mikki" userId="ffdb2754-938f-4123-b57a-f5bf2861f940" providerId="ADAL" clId="{7ADE5DCB-934A-4B39-8360-6442681FEE67}" dt="2022-10-15T23:22:13.297" v="64732" actId="478"/>
          <ac:spMkLst>
            <pc:docMk/>
            <pc:sldMk cId="1690395102" sldId="2147309490"/>
            <ac:spMk id="12" creationId="{AC9F1483-82F2-4C06-82C7-E0AB31C88278}"/>
          </ac:spMkLst>
        </pc:spChg>
        <pc:spChg chg="add del mod">
          <ac:chgData name="Northuis, Mikki" userId="ffdb2754-938f-4123-b57a-f5bf2861f940" providerId="ADAL" clId="{7ADE5DCB-934A-4B39-8360-6442681FEE67}" dt="2022-10-15T23:13:05.864" v="64634"/>
          <ac:spMkLst>
            <pc:docMk/>
            <pc:sldMk cId="1690395102" sldId="2147309490"/>
            <ac:spMk id="14" creationId="{29408211-8C9D-4F02-8CA2-4CAC0DF5766B}"/>
          </ac:spMkLst>
        </pc:spChg>
        <pc:spChg chg="del mod">
          <ac:chgData name="Northuis, Mikki" userId="ffdb2754-938f-4123-b57a-f5bf2861f940" providerId="ADAL" clId="{7ADE5DCB-934A-4B39-8360-6442681FEE67}" dt="2022-10-15T19:34:57.724" v="58475" actId="478"/>
          <ac:spMkLst>
            <pc:docMk/>
            <pc:sldMk cId="1690395102" sldId="2147309490"/>
            <ac:spMk id="15" creationId="{2DF388EE-5CCB-4D2C-9145-BF0266C6EA60}"/>
          </ac:spMkLst>
        </pc:spChg>
        <pc:spChg chg="add mod">
          <ac:chgData name="Northuis, Mikki" userId="ffdb2754-938f-4123-b57a-f5bf2861f940" providerId="ADAL" clId="{7ADE5DCB-934A-4B39-8360-6442681FEE67}" dt="2022-10-16T21:46:07.743" v="75699" actId="1076"/>
          <ac:spMkLst>
            <pc:docMk/>
            <pc:sldMk cId="1690395102" sldId="2147309490"/>
            <ac:spMk id="15" creationId="{F663EA8D-4712-4DAF-A794-93051AED46CA}"/>
          </ac:spMkLst>
        </pc:spChg>
        <pc:spChg chg="add mod">
          <ac:chgData name="Northuis, Mikki" userId="ffdb2754-938f-4123-b57a-f5bf2861f940" providerId="ADAL" clId="{7ADE5DCB-934A-4B39-8360-6442681FEE67}" dt="2022-10-16T21:46:23.877" v="75702" actId="1076"/>
          <ac:spMkLst>
            <pc:docMk/>
            <pc:sldMk cId="1690395102" sldId="2147309490"/>
            <ac:spMk id="17" creationId="{DD0B225B-ED38-4B13-A95F-ED4A16FBABDC}"/>
          </ac:spMkLst>
        </pc:spChg>
        <pc:spChg chg="add mod">
          <ac:chgData name="Northuis, Mikki" userId="ffdb2754-938f-4123-b57a-f5bf2861f940" providerId="ADAL" clId="{7ADE5DCB-934A-4B39-8360-6442681FEE67}" dt="2022-10-16T21:46:27.651" v="75704" actId="1076"/>
          <ac:spMkLst>
            <pc:docMk/>
            <pc:sldMk cId="1690395102" sldId="2147309490"/>
            <ac:spMk id="19" creationId="{5229995B-4448-4C33-B5C6-6F405A53E57D}"/>
          </ac:spMkLst>
        </pc:spChg>
        <pc:spChg chg="add del mod">
          <ac:chgData name="Northuis, Mikki" userId="ffdb2754-938f-4123-b57a-f5bf2861f940" providerId="ADAL" clId="{7ADE5DCB-934A-4B39-8360-6442681FEE67}" dt="2022-10-15T23:23:22.095" v="64748" actId="478"/>
          <ac:spMkLst>
            <pc:docMk/>
            <pc:sldMk cId="1690395102" sldId="2147309490"/>
            <ac:spMk id="19" creationId="{585699B2-0116-4E87-AEC6-73E2ED4C3C1D}"/>
          </ac:spMkLst>
        </pc:spChg>
        <pc:spChg chg="add del mod">
          <ac:chgData name="Northuis, Mikki" userId="ffdb2754-938f-4123-b57a-f5bf2861f940" providerId="ADAL" clId="{7ADE5DCB-934A-4B39-8360-6442681FEE67}" dt="2022-10-15T23:23:23.326" v="64749" actId="478"/>
          <ac:spMkLst>
            <pc:docMk/>
            <pc:sldMk cId="1690395102" sldId="2147309490"/>
            <ac:spMk id="20" creationId="{6EDDF7DC-8B7A-495A-867D-08DB7F1C4393}"/>
          </ac:spMkLst>
        </pc:spChg>
        <pc:spChg chg="add del mod">
          <ac:chgData name="Northuis, Mikki" userId="ffdb2754-938f-4123-b57a-f5bf2861f940" providerId="ADAL" clId="{7ADE5DCB-934A-4B39-8360-6442681FEE67}" dt="2022-10-15T23:23:24.832" v="64750" actId="478"/>
          <ac:spMkLst>
            <pc:docMk/>
            <pc:sldMk cId="1690395102" sldId="2147309490"/>
            <ac:spMk id="21" creationId="{CF47666D-105A-4C8A-91F9-DC08643476FC}"/>
          </ac:spMkLst>
        </pc:spChg>
        <pc:spChg chg="add mod">
          <ac:chgData name="Northuis, Mikki" userId="ffdb2754-938f-4123-b57a-f5bf2861f940" providerId="ADAL" clId="{7ADE5DCB-934A-4B39-8360-6442681FEE67}" dt="2022-10-16T15:56:04.246" v="65650" actId="1076"/>
          <ac:spMkLst>
            <pc:docMk/>
            <pc:sldMk cId="1690395102" sldId="2147309490"/>
            <ac:spMk id="28" creationId="{3D7ADA0F-52C3-4691-A331-B558A9D7F535}"/>
          </ac:spMkLst>
        </pc:spChg>
        <pc:spChg chg="add mod">
          <ac:chgData name="Northuis, Mikki" userId="ffdb2754-938f-4123-b57a-f5bf2861f940" providerId="ADAL" clId="{7ADE5DCB-934A-4B39-8360-6442681FEE67}" dt="2022-10-16T15:56:04.246" v="65650" actId="1076"/>
          <ac:spMkLst>
            <pc:docMk/>
            <pc:sldMk cId="1690395102" sldId="2147309490"/>
            <ac:spMk id="29" creationId="{D7AF2B25-A895-4DDB-8271-755025E319A8}"/>
          </ac:spMkLst>
        </pc:spChg>
        <pc:spChg chg="add mod">
          <ac:chgData name="Northuis, Mikki" userId="ffdb2754-938f-4123-b57a-f5bf2861f940" providerId="ADAL" clId="{7ADE5DCB-934A-4B39-8360-6442681FEE67}" dt="2022-10-16T15:56:07.623" v="65652" actId="1076"/>
          <ac:spMkLst>
            <pc:docMk/>
            <pc:sldMk cId="1690395102" sldId="2147309490"/>
            <ac:spMk id="30" creationId="{5FC22069-369A-4712-8DBC-61C5FD120B89}"/>
          </ac:spMkLst>
        </pc:spChg>
        <pc:graphicFrameChg chg="add del mod modGraphic">
          <ac:chgData name="Northuis, Mikki" userId="ffdb2754-938f-4123-b57a-f5bf2861f940" providerId="ADAL" clId="{7ADE5DCB-934A-4B39-8360-6442681FEE67}" dt="2022-10-15T23:20:40.330" v="64720" actId="478"/>
          <ac:graphicFrameMkLst>
            <pc:docMk/>
            <pc:sldMk cId="1690395102" sldId="2147309490"/>
            <ac:graphicFrameMk id="3" creationId="{EBC048BC-3C6E-4A8F-8FA5-E8565D5794E5}"/>
          </ac:graphicFrameMkLst>
        </pc:graphicFrameChg>
        <pc:graphicFrameChg chg="del mod modGraphic">
          <ac:chgData name="Northuis, Mikki" userId="ffdb2754-938f-4123-b57a-f5bf2861f940" providerId="ADAL" clId="{7ADE5DCB-934A-4B39-8360-6442681FEE67}" dt="2022-10-15T23:12:51.509" v="64629" actId="478"/>
          <ac:graphicFrameMkLst>
            <pc:docMk/>
            <pc:sldMk cId="1690395102" sldId="2147309490"/>
            <ac:graphicFrameMk id="7" creationId="{8590A300-6BAF-457C-B6B3-7A03C03DD05B}"/>
          </ac:graphicFrameMkLst>
        </pc:graphicFrameChg>
        <pc:graphicFrameChg chg="del">
          <ac:chgData name="Northuis, Mikki" userId="ffdb2754-938f-4123-b57a-f5bf2861f940" providerId="ADAL" clId="{7ADE5DCB-934A-4B39-8360-6442681FEE67}" dt="2022-10-15T19:34:40.040" v="58470" actId="478"/>
          <ac:graphicFrameMkLst>
            <pc:docMk/>
            <pc:sldMk cId="1690395102" sldId="2147309490"/>
            <ac:graphicFrameMk id="9" creationId="{39AB939E-724C-4EBB-B7BB-FEBFD61AC917}"/>
          </ac:graphicFrameMkLst>
        </pc:graphicFrameChg>
        <pc:graphicFrameChg chg="add del mod modGraphic">
          <ac:chgData name="Northuis, Mikki" userId="ffdb2754-938f-4123-b57a-f5bf2861f940" providerId="ADAL" clId="{7ADE5DCB-934A-4B39-8360-6442681FEE67}" dt="2022-10-16T15:50:53.138" v="65598" actId="478"/>
          <ac:graphicFrameMkLst>
            <pc:docMk/>
            <pc:sldMk cId="1690395102" sldId="2147309490"/>
            <ac:graphicFrameMk id="13" creationId="{B4075BEA-6342-43E5-BC5F-876121C71122}"/>
          </ac:graphicFrameMkLst>
        </pc:graphicFrameChg>
        <pc:graphicFrameChg chg="add del mod modGraphic">
          <ac:chgData name="Northuis, Mikki" userId="ffdb2754-938f-4123-b57a-f5bf2861f940" providerId="ADAL" clId="{7ADE5DCB-934A-4B39-8360-6442681FEE67}" dt="2022-10-16T15:50:55.176" v="65599" actId="478"/>
          <ac:graphicFrameMkLst>
            <pc:docMk/>
            <pc:sldMk cId="1690395102" sldId="2147309490"/>
            <ac:graphicFrameMk id="22" creationId="{D26919E0-C309-4DB1-8B34-370B1D5D4816}"/>
          </ac:graphicFrameMkLst>
        </pc:graphicFrameChg>
        <pc:picChg chg="add mod">
          <ac:chgData name="Northuis, Mikki" userId="ffdb2754-938f-4123-b57a-f5bf2861f940" providerId="ADAL" clId="{7ADE5DCB-934A-4B39-8360-6442681FEE67}" dt="2022-10-16T21:46:01.486" v="75697" actId="1076"/>
          <ac:picMkLst>
            <pc:docMk/>
            <pc:sldMk cId="1690395102" sldId="2147309490"/>
            <ac:picMk id="7" creationId="{5C068FAF-58AD-4693-9243-6414155FE153}"/>
          </ac:picMkLst>
        </pc:picChg>
        <pc:picChg chg="add mod">
          <ac:chgData name="Northuis, Mikki" userId="ffdb2754-938f-4123-b57a-f5bf2861f940" providerId="ADAL" clId="{7ADE5DCB-934A-4B39-8360-6442681FEE67}" dt="2022-10-16T21:46:23.877" v="75702" actId="1076"/>
          <ac:picMkLst>
            <pc:docMk/>
            <pc:sldMk cId="1690395102" sldId="2147309490"/>
            <ac:picMk id="16" creationId="{EBD73BF6-7E7F-4511-B3F0-34F1161EAE80}"/>
          </ac:picMkLst>
        </pc:picChg>
        <pc:picChg chg="add del mod">
          <ac:chgData name="Northuis, Mikki" userId="ffdb2754-938f-4123-b57a-f5bf2861f940" providerId="ADAL" clId="{7ADE5DCB-934A-4B39-8360-6442681FEE67}" dt="2022-10-15T23:23:18.904" v="64746" actId="478"/>
          <ac:picMkLst>
            <pc:docMk/>
            <pc:sldMk cId="1690395102" sldId="2147309490"/>
            <ac:picMk id="16" creationId="{FE856698-6896-4C7B-ADF8-8699F244A5AB}"/>
          </ac:picMkLst>
        </pc:picChg>
        <pc:picChg chg="add del mod">
          <ac:chgData name="Northuis, Mikki" userId="ffdb2754-938f-4123-b57a-f5bf2861f940" providerId="ADAL" clId="{7ADE5DCB-934A-4B39-8360-6442681FEE67}" dt="2022-10-15T23:23:18.471" v="64745" actId="478"/>
          <ac:picMkLst>
            <pc:docMk/>
            <pc:sldMk cId="1690395102" sldId="2147309490"/>
            <ac:picMk id="17" creationId="{BAA0F00A-FFAB-4FFA-BDC5-E484E64D2587}"/>
          </ac:picMkLst>
        </pc:picChg>
        <pc:picChg chg="add del mod">
          <ac:chgData name="Northuis, Mikki" userId="ffdb2754-938f-4123-b57a-f5bf2861f940" providerId="ADAL" clId="{7ADE5DCB-934A-4B39-8360-6442681FEE67}" dt="2022-10-15T23:23:17.974" v="64744" actId="478"/>
          <ac:picMkLst>
            <pc:docMk/>
            <pc:sldMk cId="1690395102" sldId="2147309490"/>
            <ac:picMk id="18" creationId="{9857A4CB-E804-4B66-9B6E-7A0B0C1CE57F}"/>
          </ac:picMkLst>
        </pc:picChg>
        <pc:picChg chg="add mod">
          <ac:chgData name="Northuis, Mikki" userId="ffdb2754-938f-4123-b57a-f5bf2861f940" providerId="ADAL" clId="{7ADE5DCB-934A-4B39-8360-6442681FEE67}" dt="2022-10-16T21:46:27.651" v="75704" actId="1076"/>
          <ac:picMkLst>
            <pc:docMk/>
            <pc:sldMk cId="1690395102" sldId="2147309490"/>
            <ac:picMk id="18" creationId="{F824EB43-B5C0-4611-B97D-CD37EDA39A1A}"/>
          </ac:picMkLst>
        </pc:picChg>
        <pc:picChg chg="add mod">
          <ac:chgData name="Northuis, Mikki" userId="ffdb2754-938f-4123-b57a-f5bf2861f940" providerId="ADAL" clId="{7ADE5DCB-934A-4B39-8360-6442681FEE67}" dt="2022-10-16T15:56:04.246" v="65650" actId="1076"/>
          <ac:picMkLst>
            <pc:docMk/>
            <pc:sldMk cId="1690395102" sldId="2147309490"/>
            <ac:picMk id="23" creationId="{136290F3-262E-46F3-9158-B2D5544AC250}"/>
          </ac:picMkLst>
        </pc:picChg>
        <pc:picChg chg="add mod">
          <ac:chgData name="Northuis, Mikki" userId="ffdb2754-938f-4123-b57a-f5bf2861f940" providerId="ADAL" clId="{7ADE5DCB-934A-4B39-8360-6442681FEE67}" dt="2022-10-16T15:56:04.246" v="65650" actId="1076"/>
          <ac:picMkLst>
            <pc:docMk/>
            <pc:sldMk cId="1690395102" sldId="2147309490"/>
            <ac:picMk id="25" creationId="{F3FF8DF5-F920-474B-9485-ECDBBAEA1C62}"/>
          </ac:picMkLst>
        </pc:picChg>
        <pc:picChg chg="add mod">
          <ac:chgData name="Northuis, Mikki" userId="ffdb2754-938f-4123-b57a-f5bf2861f940" providerId="ADAL" clId="{7ADE5DCB-934A-4B39-8360-6442681FEE67}" dt="2022-10-16T15:56:04.246" v="65650" actId="1076"/>
          <ac:picMkLst>
            <pc:docMk/>
            <pc:sldMk cId="1690395102" sldId="2147309490"/>
            <ac:picMk id="27" creationId="{238E9983-088D-4A53-932C-21BDFF3FF038}"/>
          </ac:picMkLst>
        </pc:picChg>
        <pc:picChg chg="add del">
          <ac:chgData name="Northuis, Mikki" userId="ffdb2754-938f-4123-b57a-f5bf2861f940" providerId="ADAL" clId="{7ADE5DCB-934A-4B39-8360-6442681FEE67}" dt="2022-10-16T15:56:02.703" v="65646" actId="22"/>
          <ac:picMkLst>
            <pc:docMk/>
            <pc:sldMk cId="1690395102" sldId="2147309490"/>
            <ac:picMk id="32" creationId="{0E5E2093-1A6B-4373-B60F-CCF05F1F11D5}"/>
          </ac:picMkLst>
        </pc:picChg>
      </pc:sldChg>
      <pc:sldChg chg="addSp delSp modSp add mod ord modNotesTx">
        <pc:chgData name="Northuis, Mikki" userId="ffdb2754-938f-4123-b57a-f5bf2861f940" providerId="ADAL" clId="{7ADE5DCB-934A-4B39-8360-6442681FEE67}" dt="2022-10-16T21:02:37.720" v="75032" actId="1076"/>
        <pc:sldMkLst>
          <pc:docMk/>
          <pc:sldMk cId="2407902385" sldId="2147309491"/>
        </pc:sldMkLst>
        <pc:spChg chg="mod">
          <ac:chgData name="Northuis, Mikki" userId="ffdb2754-938f-4123-b57a-f5bf2861f940" providerId="ADAL" clId="{7ADE5DCB-934A-4B39-8360-6442681FEE67}" dt="2022-10-15T22:39:23.632" v="64607" actId="20577"/>
          <ac:spMkLst>
            <pc:docMk/>
            <pc:sldMk cId="2407902385" sldId="2147309491"/>
            <ac:spMk id="2" creationId="{AE5F5441-6896-4719-B5F9-C5DB5B2E258D}"/>
          </ac:spMkLst>
        </pc:spChg>
        <pc:spChg chg="mod">
          <ac:chgData name="Northuis, Mikki" userId="ffdb2754-938f-4123-b57a-f5bf2861f940" providerId="ADAL" clId="{7ADE5DCB-934A-4B39-8360-6442681FEE67}" dt="2022-10-16T21:02:01.583" v="75029" actId="27636"/>
          <ac:spMkLst>
            <pc:docMk/>
            <pc:sldMk cId="2407902385" sldId="2147309491"/>
            <ac:spMk id="3" creationId="{A0E5118C-275B-420F-8245-9AAC3F41D85D}"/>
          </ac:spMkLst>
        </pc:spChg>
        <pc:spChg chg="mod">
          <ac:chgData name="Northuis, Mikki" userId="ffdb2754-938f-4123-b57a-f5bf2861f940" providerId="ADAL" clId="{7ADE5DCB-934A-4B39-8360-6442681FEE67}" dt="2022-10-15T22:38:22.213" v="64593" actId="255"/>
          <ac:spMkLst>
            <pc:docMk/>
            <pc:sldMk cId="2407902385" sldId="2147309491"/>
            <ac:spMk id="6" creationId="{4504D3B1-C9F1-4DEC-A461-5249FA065C1A}"/>
          </ac:spMkLst>
        </pc:spChg>
        <pc:spChg chg="del">
          <ac:chgData name="Northuis, Mikki" userId="ffdb2754-938f-4123-b57a-f5bf2861f940" providerId="ADAL" clId="{7ADE5DCB-934A-4B39-8360-6442681FEE67}" dt="2022-10-15T19:59:24.970" v="59330" actId="478"/>
          <ac:spMkLst>
            <pc:docMk/>
            <pc:sldMk cId="2407902385" sldId="2147309491"/>
            <ac:spMk id="41" creationId="{91B4C3AC-8E82-4ED1-B205-60CB8F4E1C54}"/>
          </ac:spMkLst>
        </pc:spChg>
        <pc:spChg chg="del">
          <ac:chgData name="Northuis, Mikki" userId="ffdb2754-938f-4123-b57a-f5bf2861f940" providerId="ADAL" clId="{7ADE5DCB-934A-4B39-8360-6442681FEE67}" dt="2022-10-15T19:59:28.307" v="59331" actId="478"/>
          <ac:spMkLst>
            <pc:docMk/>
            <pc:sldMk cId="2407902385" sldId="2147309491"/>
            <ac:spMk id="42" creationId="{EFE1079D-03D5-4155-8568-D3F5F3996BEB}"/>
          </ac:spMkLst>
        </pc:spChg>
        <pc:spChg chg="add del mod">
          <ac:chgData name="Northuis, Mikki" userId="ffdb2754-938f-4123-b57a-f5bf2861f940" providerId="ADAL" clId="{7ADE5DCB-934A-4B39-8360-6442681FEE67}" dt="2022-10-15T20:23:55.140" v="60273" actId="478"/>
          <ac:spMkLst>
            <pc:docMk/>
            <pc:sldMk cId="2407902385" sldId="2147309491"/>
            <ac:spMk id="43" creationId="{11BC4950-E7B1-48E8-A925-8997238A58F3}"/>
          </ac:spMkLst>
        </pc:spChg>
        <pc:spChg chg="add del mod">
          <ac:chgData name="Northuis, Mikki" userId="ffdb2754-938f-4123-b57a-f5bf2861f940" providerId="ADAL" clId="{7ADE5DCB-934A-4B39-8360-6442681FEE67}" dt="2022-10-15T20:28:58.908" v="60886" actId="478"/>
          <ac:spMkLst>
            <pc:docMk/>
            <pc:sldMk cId="2407902385" sldId="2147309491"/>
            <ac:spMk id="44" creationId="{EDB63252-D691-419A-A040-FC401F182656}"/>
          </ac:spMkLst>
        </pc:spChg>
        <pc:spChg chg="add del mod">
          <ac:chgData name="Northuis, Mikki" userId="ffdb2754-938f-4123-b57a-f5bf2861f940" providerId="ADAL" clId="{7ADE5DCB-934A-4B39-8360-6442681FEE67}" dt="2022-10-15T21:39:32.204" v="61778" actId="478"/>
          <ac:spMkLst>
            <pc:docMk/>
            <pc:sldMk cId="2407902385" sldId="2147309491"/>
            <ac:spMk id="45" creationId="{1D626FA9-AF68-41AD-8251-A886CAA055D0}"/>
          </ac:spMkLst>
        </pc:spChg>
        <pc:spChg chg="add mod">
          <ac:chgData name="Northuis, Mikki" userId="ffdb2754-938f-4123-b57a-f5bf2861f940" providerId="ADAL" clId="{7ADE5DCB-934A-4B39-8360-6442681FEE67}" dt="2022-10-16T21:01:59.154" v="75027" actId="1076"/>
          <ac:spMkLst>
            <pc:docMk/>
            <pc:sldMk cId="2407902385" sldId="2147309491"/>
            <ac:spMk id="47" creationId="{8EC5941F-F1BB-4796-9A24-82E84440141A}"/>
          </ac:spMkLst>
        </pc:spChg>
        <pc:spChg chg="add mod">
          <ac:chgData name="Northuis, Mikki" userId="ffdb2754-938f-4123-b57a-f5bf2861f940" providerId="ADAL" clId="{7ADE5DCB-934A-4B39-8360-6442681FEE67}" dt="2022-10-16T21:02:34.412" v="75031" actId="1076"/>
          <ac:spMkLst>
            <pc:docMk/>
            <pc:sldMk cId="2407902385" sldId="2147309491"/>
            <ac:spMk id="48" creationId="{37772FC2-C1AD-4CC1-8017-11F5ED41F8BB}"/>
          </ac:spMkLst>
        </pc:spChg>
        <pc:spChg chg="add mod">
          <ac:chgData name="Northuis, Mikki" userId="ffdb2754-938f-4123-b57a-f5bf2861f940" providerId="ADAL" clId="{7ADE5DCB-934A-4B39-8360-6442681FEE67}" dt="2022-10-16T21:02:37.720" v="75032" actId="1076"/>
          <ac:spMkLst>
            <pc:docMk/>
            <pc:sldMk cId="2407902385" sldId="2147309491"/>
            <ac:spMk id="49" creationId="{639F261D-C017-42B3-A2E0-18AF880B67AF}"/>
          </ac:spMkLst>
        </pc:spChg>
        <pc:graphicFrameChg chg="add del mod modGraphic">
          <ac:chgData name="Northuis, Mikki" userId="ffdb2754-938f-4123-b57a-f5bf2861f940" providerId="ADAL" clId="{7ADE5DCB-934A-4B39-8360-6442681FEE67}" dt="2022-10-15T21:49:21.738" v="61886" actId="478"/>
          <ac:graphicFrameMkLst>
            <pc:docMk/>
            <pc:sldMk cId="2407902385" sldId="2147309491"/>
            <ac:graphicFrameMk id="5" creationId="{0005E4D4-EC23-45F1-B515-94D484DD7140}"/>
          </ac:graphicFrameMkLst>
        </pc:graphicFrameChg>
        <pc:graphicFrameChg chg="del">
          <ac:chgData name="Northuis, Mikki" userId="ffdb2754-938f-4123-b57a-f5bf2861f940" providerId="ADAL" clId="{7ADE5DCB-934A-4B39-8360-6442681FEE67}" dt="2022-10-15T19:58:39.831" v="59278" actId="478"/>
          <ac:graphicFrameMkLst>
            <pc:docMk/>
            <pc:sldMk cId="2407902385" sldId="2147309491"/>
            <ac:graphicFrameMk id="7" creationId="{CBA9A3C0-F804-48E8-99A5-645122E075F1}"/>
          </ac:graphicFrameMkLst>
        </pc:graphicFrameChg>
        <pc:graphicFrameChg chg="add del mod modGraphic">
          <ac:chgData name="Northuis, Mikki" userId="ffdb2754-938f-4123-b57a-f5bf2861f940" providerId="ADAL" clId="{7ADE5DCB-934A-4B39-8360-6442681FEE67}" dt="2022-10-15T22:08:40.360" v="62286" actId="478"/>
          <ac:graphicFrameMkLst>
            <pc:docMk/>
            <pc:sldMk cId="2407902385" sldId="2147309491"/>
            <ac:graphicFrameMk id="8" creationId="{7D603BDB-E0BB-4063-975C-BB3DAAAA1BAF}"/>
          </ac:graphicFrameMkLst>
        </pc:graphicFrameChg>
        <pc:graphicFrameChg chg="add del mod modGraphic">
          <ac:chgData name="Northuis, Mikki" userId="ffdb2754-938f-4123-b57a-f5bf2861f940" providerId="ADAL" clId="{7ADE5DCB-934A-4B39-8360-6442681FEE67}" dt="2022-10-15T20:29:27.226" v="60894" actId="478"/>
          <ac:graphicFrameMkLst>
            <pc:docMk/>
            <pc:sldMk cId="2407902385" sldId="2147309491"/>
            <ac:graphicFrameMk id="10" creationId="{DDCDAAAF-D8C8-40D7-B60C-E5A93DC50ED7}"/>
          </ac:graphicFrameMkLst>
        </pc:graphicFrameChg>
        <pc:graphicFrameChg chg="add del mod">
          <ac:chgData name="Northuis, Mikki" userId="ffdb2754-938f-4123-b57a-f5bf2861f940" providerId="ADAL" clId="{7ADE5DCB-934A-4B39-8360-6442681FEE67}" dt="2022-10-15T20:11:02.056" v="59585" actId="478"/>
          <ac:graphicFrameMkLst>
            <pc:docMk/>
            <pc:sldMk cId="2407902385" sldId="2147309491"/>
            <ac:graphicFrameMk id="30" creationId="{2AB9FFC2-FD3B-4457-A7A2-86556A2181F5}"/>
          </ac:graphicFrameMkLst>
        </pc:graphicFrameChg>
        <pc:graphicFrameChg chg="add del mod">
          <ac:chgData name="Northuis, Mikki" userId="ffdb2754-938f-4123-b57a-f5bf2861f940" providerId="ADAL" clId="{7ADE5DCB-934A-4B39-8360-6442681FEE67}" dt="2022-10-15T21:39:45.164" v="61780" actId="478"/>
          <ac:graphicFrameMkLst>
            <pc:docMk/>
            <pc:sldMk cId="2407902385" sldId="2147309491"/>
            <ac:graphicFrameMk id="33" creationId="{4026B283-11FE-4205-8D30-4945EF1F6320}"/>
          </ac:graphicFrameMkLst>
        </pc:graphicFrameChg>
        <pc:graphicFrameChg chg="add mod modGraphic">
          <ac:chgData name="Northuis, Mikki" userId="ffdb2754-938f-4123-b57a-f5bf2861f940" providerId="ADAL" clId="{7ADE5DCB-934A-4B39-8360-6442681FEE67}" dt="2022-10-15T22:24:47.891" v="63539" actId="207"/>
          <ac:graphicFrameMkLst>
            <pc:docMk/>
            <pc:sldMk cId="2407902385" sldId="2147309491"/>
            <ac:graphicFrameMk id="46" creationId="{C1B3C1CC-6F4B-46BD-9D24-DE87E0FD5771}"/>
          </ac:graphicFrameMkLst>
        </pc:graphicFrameChg>
        <pc:picChg chg="del">
          <ac:chgData name="Northuis, Mikki" userId="ffdb2754-938f-4123-b57a-f5bf2861f940" providerId="ADAL" clId="{7ADE5DCB-934A-4B39-8360-6442681FEE67}" dt="2022-10-15T19:58:42.521" v="59279" actId="478"/>
          <ac:picMkLst>
            <pc:docMk/>
            <pc:sldMk cId="2407902385" sldId="2147309491"/>
            <ac:picMk id="12" creationId="{78CE77F8-6D9C-4D52-A73A-2F41AA2540EB}"/>
          </ac:picMkLst>
        </pc:picChg>
        <pc:picChg chg="del">
          <ac:chgData name="Northuis, Mikki" userId="ffdb2754-938f-4123-b57a-f5bf2861f940" providerId="ADAL" clId="{7ADE5DCB-934A-4B39-8360-6442681FEE67}" dt="2022-10-15T19:58:42.521" v="59279" actId="478"/>
          <ac:picMkLst>
            <pc:docMk/>
            <pc:sldMk cId="2407902385" sldId="2147309491"/>
            <ac:picMk id="14" creationId="{FBEE55C0-CF09-49ED-8E24-74573B984810}"/>
          </ac:picMkLst>
        </pc:picChg>
        <pc:picChg chg="del">
          <ac:chgData name="Northuis, Mikki" userId="ffdb2754-938f-4123-b57a-f5bf2861f940" providerId="ADAL" clId="{7ADE5DCB-934A-4B39-8360-6442681FEE67}" dt="2022-10-15T19:58:42.521" v="59279" actId="478"/>
          <ac:picMkLst>
            <pc:docMk/>
            <pc:sldMk cId="2407902385" sldId="2147309491"/>
            <ac:picMk id="15" creationId="{4C9A80A9-D492-419B-AEDA-A05CEC565321}"/>
          </ac:picMkLst>
        </pc:picChg>
        <pc:picChg chg="del">
          <ac:chgData name="Northuis, Mikki" userId="ffdb2754-938f-4123-b57a-f5bf2861f940" providerId="ADAL" clId="{7ADE5DCB-934A-4B39-8360-6442681FEE67}" dt="2022-10-15T19:58:42.521" v="59279" actId="478"/>
          <ac:picMkLst>
            <pc:docMk/>
            <pc:sldMk cId="2407902385" sldId="2147309491"/>
            <ac:picMk id="20" creationId="{E5467F08-4804-406B-861B-A2E48630E186}"/>
          </ac:picMkLst>
        </pc:picChg>
        <pc:picChg chg="del">
          <ac:chgData name="Northuis, Mikki" userId="ffdb2754-938f-4123-b57a-f5bf2861f940" providerId="ADAL" clId="{7ADE5DCB-934A-4B39-8360-6442681FEE67}" dt="2022-10-15T19:58:42.521" v="59279" actId="478"/>
          <ac:picMkLst>
            <pc:docMk/>
            <pc:sldMk cId="2407902385" sldId="2147309491"/>
            <ac:picMk id="25" creationId="{8B98378D-F89D-4439-A548-F471CFDDDB4F}"/>
          </ac:picMkLst>
        </pc:picChg>
        <pc:picChg chg="del">
          <ac:chgData name="Northuis, Mikki" userId="ffdb2754-938f-4123-b57a-f5bf2861f940" providerId="ADAL" clId="{7ADE5DCB-934A-4B39-8360-6442681FEE67}" dt="2022-10-15T19:58:42.521" v="59279" actId="478"/>
          <ac:picMkLst>
            <pc:docMk/>
            <pc:sldMk cId="2407902385" sldId="2147309491"/>
            <ac:picMk id="27" creationId="{C9758134-5115-48DF-B57B-99DC08C6A30C}"/>
          </ac:picMkLst>
        </pc:picChg>
        <pc:picChg chg="del">
          <ac:chgData name="Northuis, Mikki" userId="ffdb2754-938f-4123-b57a-f5bf2861f940" providerId="ADAL" clId="{7ADE5DCB-934A-4B39-8360-6442681FEE67}" dt="2022-10-15T19:58:42.521" v="59279" actId="478"/>
          <ac:picMkLst>
            <pc:docMk/>
            <pc:sldMk cId="2407902385" sldId="2147309491"/>
            <ac:picMk id="28" creationId="{C64A8420-FFD6-4F60-81D9-017FD2520C6F}"/>
          </ac:picMkLst>
        </pc:picChg>
        <pc:picChg chg="del">
          <ac:chgData name="Northuis, Mikki" userId="ffdb2754-938f-4123-b57a-f5bf2861f940" providerId="ADAL" clId="{7ADE5DCB-934A-4B39-8360-6442681FEE67}" dt="2022-10-15T19:58:42.521" v="59279" actId="478"/>
          <ac:picMkLst>
            <pc:docMk/>
            <pc:sldMk cId="2407902385" sldId="2147309491"/>
            <ac:picMk id="29" creationId="{43419580-A705-49DF-90BC-56922C3E822F}"/>
          </ac:picMkLst>
        </pc:picChg>
        <pc:picChg chg="del">
          <ac:chgData name="Northuis, Mikki" userId="ffdb2754-938f-4123-b57a-f5bf2861f940" providerId="ADAL" clId="{7ADE5DCB-934A-4B39-8360-6442681FEE67}" dt="2022-10-15T19:58:42.521" v="59279" actId="478"/>
          <ac:picMkLst>
            <pc:docMk/>
            <pc:sldMk cId="2407902385" sldId="2147309491"/>
            <ac:picMk id="31" creationId="{7D11D534-96DD-4FDF-BCC1-48431DC71C2D}"/>
          </ac:picMkLst>
        </pc:picChg>
        <pc:picChg chg="del">
          <ac:chgData name="Northuis, Mikki" userId="ffdb2754-938f-4123-b57a-f5bf2861f940" providerId="ADAL" clId="{7ADE5DCB-934A-4B39-8360-6442681FEE67}" dt="2022-10-15T19:58:42.521" v="59279" actId="478"/>
          <ac:picMkLst>
            <pc:docMk/>
            <pc:sldMk cId="2407902385" sldId="2147309491"/>
            <ac:picMk id="32" creationId="{30AADB62-7A58-4023-B8C5-612162E37127}"/>
          </ac:picMkLst>
        </pc:picChg>
        <pc:picChg chg="del">
          <ac:chgData name="Northuis, Mikki" userId="ffdb2754-938f-4123-b57a-f5bf2861f940" providerId="ADAL" clId="{7ADE5DCB-934A-4B39-8360-6442681FEE67}" dt="2022-10-15T19:58:42.521" v="59279" actId="478"/>
          <ac:picMkLst>
            <pc:docMk/>
            <pc:sldMk cId="2407902385" sldId="2147309491"/>
            <ac:picMk id="34" creationId="{2488AA0C-13ED-4B48-93B0-E252F3CF7FCE}"/>
          </ac:picMkLst>
        </pc:picChg>
        <pc:picChg chg="del">
          <ac:chgData name="Northuis, Mikki" userId="ffdb2754-938f-4123-b57a-f5bf2861f940" providerId="ADAL" clId="{7ADE5DCB-934A-4B39-8360-6442681FEE67}" dt="2022-10-15T19:58:42.521" v="59279" actId="478"/>
          <ac:picMkLst>
            <pc:docMk/>
            <pc:sldMk cId="2407902385" sldId="2147309491"/>
            <ac:picMk id="35" creationId="{69D90F5E-BEA8-4999-910D-482D95B58E02}"/>
          </ac:picMkLst>
        </pc:picChg>
        <pc:picChg chg="del">
          <ac:chgData name="Northuis, Mikki" userId="ffdb2754-938f-4123-b57a-f5bf2861f940" providerId="ADAL" clId="{7ADE5DCB-934A-4B39-8360-6442681FEE67}" dt="2022-10-15T19:58:42.521" v="59279" actId="478"/>
          <ac:picMkLst>
            <pc:docMk/>
            <pc:sldMk cId="2407902385" sldId="2147309491"/>
            <ac:picMk id="36" creationId="{72A4728F-58E5-416E-9861-C5016D7244D6}"/>
          </ac:picMkLst>
        </pc:picChg>
        <pc:picChg chg="del">
          <ac:chgData name="Northuis, Mikki" userId="ffdb2754-938f-4123-b57a-f5bf2861f940" providerId="ADAL" clId="{7ADE5DCB-934A-4B39-8360-6442681FEE67}" dt="2022-10-15T19:58:42.521" v="59279" actId="478"/>
          <ac:picMkLst>
            <pc:docMk/>
            <pc:sldMk cId="2407902385" sldId="2147309491"/>
            <ac:picMk id="37" creationId="{FAA5A10A-CE5E-426B-BBAD-F49A208118BD}"/>
          </ac:picMkLst>
        </pc:picChg>
        <pc:picChg chg="del">
          <ac:chgData name="Northuis, Mikki" userId="ffdb2754-938f-4123-b57a-f5bf2861f940" providerId="ADAL" clId="{7ADE5DCB-934A-4B39-8360-6442681FEE67}" dt="2022-10-15T19:58:42.521" v="59279" actId="478"/>
          <ac:picMkLst>
            <pc:docMk/>
            <pc:sldMk cId="2407902385" sldId="2147309491"/>
            <ac:picMk id="38" creationId="{8089B62A-9E1D-45B3-B646-79FECA4F42D2}"/>
          </ac:picMkLst>
        </pc:picChg>
        <pc:picChg chg="del">
          <ac:chgData name="Northuis, Mikki" userId="ffdb2754-938f-4123-b57a-f5bf2861f940" providerId="ADAL" clId="{7ADE5DCB-934A-4B39-8360-6442681FEE67}" dt="2022-10-15T19:58:42.521" v="59279" actId="478"/>
          <ac:picMkLst>
            <pc:docMk/>
            <pc:sldMk cId="2407902385" sldId="2147309491"/>
            <ac:picMk id="39" creationId="{0A9F05DE-9185-479B-8A13-A8B23E63EB62}"/>
          </ac:picMkLst>
        </pc:picChg>
        <pc:picChg chg="del">
          <ac:chgData name="Northuis, Mikki" userId="ffdb2754-938f-4123-b57a-f5bf2861f940" providerId="ADAL" clId="{7ADE5DCB-934A-4B39-8360-6442681FEE67}" dt="2022-10-15T19:58:42.521" v="59279" actId="478"/>
          <ac:picMkLst>
            <pc:docMk/>
            <pc:sldMk cId="2407902385" sldId="2147309491"/>
            <ac:picMk id="40" creationId="{5B7420D5-C2FC-4390-BE58-9DCA46FB18A8}"/>
          </ac:picMkLst>
        </pc:picChg>
      </pc:sldChg>
      <pc:sldChg chg="delSp modSp add mod">
        <pc:chgData name="Northuis, Mikki" userId="ffdb2754-938f-4123-b57a-f5bf2861f940" providerId="ADAL" clId="{7ADE5DCB-934A-4B39-8360-6442681FEE67}" dt="2022-10-16T20:57:16.350" v="74818" actId="113"/>
        <pc:sldMkLst>
          <pc:docMk/>
          <pc:sldMk cId="1739510422" sldId="2147309492"/>
        </pc:sldMkLst>
        <pc:spChg chg="mod">
          <ac:chgData name="Northuis, Mikki" userId="ffdb2754-938f-4123-b57a-f5bf2861f940" providerId="ADAL" clId="{7ADE5DCB-934A-4B39-8360-6442681FEE67}" dt="2022-10-16T20:57:16.350" v="74818" actId="113"/>
          <ac:spMkLst>
            <pc:docMk/>
            <pc:sldMk cId="1739510422" sldId="2147309492"/>
            <ac:spMk id="3" creationId="{A0E5118C-275B-420F-8245-9AAC3F41D85D}"/>
          </ac:spMkLst>
        </pc:spChg>
        <pc:graphicFrameChg chg="del">
          <ac:chgData name="Northuis, Mikki" userId="ffdb2754-938f-4123-b57a-f5bf2861f940" providerId="ADAL" clId="{7ADE5DCB-934A-4B39-8360-6442681FEE67}" dt="2022-10-15T21:47:25.562" v="61798" actId="478"/>
          <ac:graphicFrameMkLst>
            <pc:docMk/>
            <pc:sldMk cId="1739510422" sldId="2147309492"/>
            <ac:graphicFrameMk id="5" creationId="{0005E4D4-EC23-45F1-B515-94D484DD7140}"/>
          </ac:graphicFrameMkLst>
        </pc:graphicFrameChg>
        <pc:graphicFrameChg chg="mod modGraphic">
          <ac:chgData name="Northuis, Mikki" userId="ffdb2754-938f-4123-b57a-f5bf2861f940" providerId="ADAL" clId="{7ADE5DCB-934A-4B39-8360-6442681FEE67}" dt="2022-10-15T22:05:34.212" v="62168" actId="6549"/>
          <ac:graphicFrameMkLst>
            <pc:docMk/>
            <pc:sldMk cId="1739510422" sldId="2147309492"/>
            <ac:graphicFrameMk id="8" creationId="{7D603BDB-E0BB-4063-975C-BB3DAAAA1BAF}"/>
          </ac:graphicFrameMkLst>
        </pc:graphicFrameChg>
      </pc:sldChg>
      <pc:sldChg chg="addSp delSp modSp add mod ord modNotesTx">
        <pc:chgData name="Northuis, Mikki" userId="ffdb2754-938f-4123-b57a-f5bf2861f940" providerId="ADAL" clId="{7ADE5DCB-934A-4B39-8360-6442681FEE67}" dt="2022-10-16T21:44:43.358" v="75682" actId="478"/>
        <pc:sldMkLst>
          <pc:docMk/>
          <pc:sldMk cId="590561991" sldId="2147309493"/>
        </pc:sldMkLst>
        <pc:spChg chg="mod">
          <ac:chgData name="Northuis, Mikki" userId="ffdb2754-938f-4123-b57a-f5bf2861f940" providerId="ADAL" clId="{7ADE5DCB-934A-4B39-8360-6442681FEE67}" dt="2022-10-16T21:16:26.716" v="75314" actId="20577"/>
          <ac:spMkLst>
            <pc:docMk/>
            <pc:sldMk cId="590561991" sldId="2147309493"/>
            <ac:spMk id="2" creationId="{8CBEF49B-9FA0-4E5B-BFBF-4305C0CF5585}"/>
          </ac:spMkLst>
        </pc:spChg>
        <pc:spChg chg="del">
          <ac:chgData name="Northuis, Mikki" userId="ffdb2754-938f-4123-b57a-f5bf2861f940" providerId="ADAL" clId="{7ADE5DCB-934A-4B39-8360-6442681FEE67}" dt="2022-10-16T15:58:06.061" v="65671" actId="478"/>
          <ac:spMkLst>
            <pc:docMk/>
            <pc:sldMk cId="590561991" sldId="2147309493"/>
            <ac:spMk id="5" creationId="{F2CBDCB6-351F-4B74-A08B-4D0289206DEB}"/>
          </ac:spMkLst>
        </pc:spChg>
        <pc:spChg chg="mod">
          <ac:chgData name="Northuis, Mikki" userId="ffdb2754-938f-4123-b57a-f5bf2861f940" providerId="ADAL" clId="{7ADE5DCB-934A-4B39-8360-6442681FEE67}" dt="2022-10-16T21:38:59.753" v="75590" actId="1076"/>
          <ac:spMkLst>
            <pc:docMk/>
            <pc:sldMk cId="590561991" sldId="2147309493"/>
            <ac:spMk id="11" creationId="{56DED006-2C59-4A08-84E1-DEEF9DB75E6D}"/>
          </ac:spMkLst>
        </pc:spChg>
        <pc:spChg chg="del">
          <ac:chgData name="Northuis, Mikki" userId="ffdb2754-938f-4123-b57a-f5bf2861f940" providerId="ADAL" clId="{7ADE5DCB-934A-4B39-8360-6442681FEE67}" dt="2022-10-16T15:56:54.347" v="65664" actId="478"/>
          <ac:spMkLst>
            <pc:docMk/>
            <pc:sldMk cId="590561991" sldId="2147309493"/>
            <ac:spMk id="12" creationId="{AC9F1483-82F2-4C06-82C7-E0AB31C88278}"/>
          </ac:spMkLst>
        </pc:spChg>
        <pc:spChg chg="add mod">
          <ac:chgData name="Northuis, Mikki" userId="ffdb2754-938f-4123-b57a-f5bf2861f940" providerId="ADAL" clId="{7ADE5DCB-934A-4B39-8360-6442681FEE67}" dt="2022-10-16T21:38:57.817" v="75589" actId="1076"/>
          <ac:spMkLst>
            <pc:docMk/>
            <pc:sldMk cId="590561991" sldId="2147309493"/>
            <ac:spMk id="15" creationId="{1FE69C7F-57F0-45D1-86B7-49386110172E}"/>
          </ac:spMkLst>
        </pc:spChg>
        <pc:spChg chg="add mod">
          <ac:chgData name="Northuis, Mikki" userId="ffdb2754-938f-4123-b57a-f5bf2861f940" providerId="ADAL" clId="{7ADE5DCB-934A-4B39-8360-6442681FEE67}" dt="2022-10-16T21:38:57.817" v="75589" actId="1076"/>
          <ac:spMkLst>
            <pc:docMk/>
            <pc:sldMk cId="590561991" sldId="2147309493"/>
            <ac:spMk id="16" creationId="{13111663-6A71-4C44-8C1A-58A0E9161A6D}"/>
          </ac:spMkLst>
        </pc:spChg>
        <pc:spChg chg="add mod">
          <ac:chgData name="Northuis, Mikki" userId="ffdb2754-938f-4123-b57a-f5bf2861f940" providerId="ADAL" clId="{7ADE5DCB-934A-4B39-8360-6442681FEE67}" dt="2022-10-16T21:38:57.817" v="75589" actId="1076"/>
          <ac:spMkLst>
            <pc:docMk/>
            <pc:sldMk cId="590561991" sldId="2147309493"/>
            <ac:spMk id="19" creationId="{7B972987-C35C-4FD2-880F-7692AE66F966}"/>
          </ac:spMkLst>
        </pc:spChg>
        <pc:spChg chg="add del mod">
          <ac:chgData name="Northuis, Mikki" userId="ffdb2754-938f-4123-b57a-f5bf2861f940" providerId="ADAL" clId="{7ADE5DCB-934A-4B39-8360-6442681FEE67}" dt="2022-10-16T16:01:36.794" v="65733" actId="478"/>
          <ac:spMkLst>
            <pc:docMk/>
            <pc:sldMk cId="590561991" sldId="2147309493"/>
            <ac:spMk id="20" creationId="{B5F07C13-4C10-40FE-8533-3346F4751285}"/>
          </ac:spMkLst>
        </pc:spChg>
        <pc:spChg chg="add mod">
          <ac:chgData name="Northuis, Mikki" userId="ffdb2754-938f-4123-b57a-f5bf2861f940" providerId="ADAL" clId="{7ADE5DCB-934A-4B39-8360-6442681FEE67}" dt="2022-10-16T21:38:57.817" v="75589" actId="1076"/>
          <ac:spMkLst>
            <pc:docMk/>
            <pc:sldMk cId="590561991" sldId="2147309493"/>
            <ac:spMk id="20" creationId="{C2AA47B0-EA02-4999-9478-0E7B3685E8B6}"/>
          </ac:spMkLst>
        </pc:spChg>
        <pc:spChg chg="add del mod">
          <ac:chgData name="Northuis, Mikki" userId="ffdb2754-938f-4123-b57a-f5bf2861f940" providerId="ADAL" clId="{7ADE5DCB-934A-4B39-8360-6442681FEE67}" dt="2022-10-16T21:07:18.080" v="75126" actId="478"/>
          <ac:spMkLst>
            <pc:docMk/>
            <pc:sldMk cId="590561991" sldId="2147309493"/>
            <ac:spMk id="21" creationId="{878B8130-4385-4E2F-B714-F584847CBC2C}"/>
          </ac:spMkLst>
        </pc:spChg>
        <pc:spChg chg="add del mod">
          <ac:chgData name="Northuis, Mikki" userId="ffdb2754-938f-4123-b57a-f5bf2861f940" providerId="ADAL" clId="{7ADE5DCB-934A-4B39-8360-6442681FEE67}" dt="2022-10-16T21:07:19.623" v="75127" actId="478"/>
          <ac:spMkLst>
            <pc:docMk/>
            <pc:sldMk cId="590561991" sldId="2147309493"/>
            <ac:spMk id="22" creationId="{8E75B8DF-F2BF-44A7-AB58-038439DA3427}"/>
          </ac:spMkLst>
        </pc:spChg>
        <pc:spChg chg="add del mod">
          <ac:chgData name="Northuis, Mikki" userId="ffdb2754-938f-4123-b57a-f5bf2861f940" providerId="ADAL" clId="{7ADE5DCB-934A-4B39-8360-6442681FEE67}" dt="2022-10-16T21:07:22.806" v="75130" actId="478"/>
          <ac:spMkLst>
            <pc:docMk/>
            <pc:sldMk cId="590561991" sldId="2147309493"/>
            <ac:spMk id="23" creationId="{34781371-137F-427F-AF8A-FD8405F2E117}"/>
          </ac:spMkLst>
        </pc:spChg>
        <pc:spChg chg="add del mod">
          <ac:chgData name="Northuis, Mikki" userId="ffdb2754-938f-4123-b57a-f5bf2861f940" providerId="ADAL" clId="{7ADE5DCB-934A-4B39-8360-6442681FEE67}" dt="2022-10-16T21:07:16.583" v="75125" actId="478"/>
          <ac:spMkLst>
            <pc:docMk/>
            <pc:sldMk cId="590561991" sldId="2147309493"/>
            <ac:spMk id="24" creationId="{F49F1633-5799-4F7E-9E74-CD62A0CD16EE}"/>
          </ac:spMkLst>
        </pc:spChg>
        <pc:spChg chg="add del mod">
          <ac:chgData name="Northuis, Mikki" userId="ffdb2754-938f-4123-b57a-f5bf2861f940" providerId="ADAL" clId="{7ADE5DCB-934A-4B39-8360-6442681FEE67}" dt="2022-10-16T21:07:20.816" v="75128" actId="478"/>
          <ac:spMkLst>
            <pc:docMk/>
            <pc:sldMk cId="590561991" sldId="2147309493"/>
            <ac:spMk id="25" creationId="{4A3534A5-2C64-471C-968F-26274B48C147}"/>
          </ac:spMkLst>
        </pc:spChg>
        <pc:spChg chg="add del mod">
          <ac:chgData name="Northuis, Mikki" userId="ffdb2754-938f-4123-b57a-f5bf2861f940" providerId="ADAL" clId="{7ADE5DCB-934A-4B39-8360-6442681FEE67}" dt="2022-10-16T21:07:21.767" v="75129" actId="478"/>
          <ac:spMkLst>
            <pc:docMk/>
            <pc:sldMk cId="590561991" sldId="2147309493"/>
            <ac:spMk id="26" creationId="{310905FE-96C2-4994-AB2E-B9D8296A5353}"/>
          </ac:spMkLst>
        </pc:spChg>
        <pc:spChg chg="add mod">
          <ac:chgData name="Northuis, Mikki" userId="ffdb2754-938f-4123-b57a-f5bf2861f940" providerId="ADAL" clId="{7ADE5DCB-934A-4B39-8360-6442681FEE67}" dt="2022-10-16T21:38:57.817" v="75589" actId="1076"/>
          <ac:spMkLst>
            <pc:docMk/>
            <pc:sldMk cId="590561991" sldId="2147309493"/>
            <ac:spMk id="27" creationId="{B0702F1A-F8D6-4DEB-B07C-8C4AFA5F3FC3}"/>
          </ac:spMkLst>
        </pc:spChg>
        <pc:spChg chg="add mod">
          <ac:chgData name="Northuis, Mikki" userId="ffdb2754-938f-4123-b57a-f5bf2861f940" providerId="ADAL" clId="{7ADE5DCB-934A-4B39-8360-6442681FEE67}" dt="2022-10-16T21:38:57.817" v="75589" actId="1076"/>
          <ac:spMkLst>
            <pc:docMk/>
            <pc:sldMk cId="590561991" sldId="2147309493"/>
            <ac:spMk id="28" creationId="{AD73743C-D331-4EEC-A8DB-28C079BE1076}"/>
          </ac:spMkLst>
        </pc:spChg>
        <pc:spChg chg="add del mod">
          <ac:chgData name="Northuis, Mikki" userId="ffdb2754-938f-4123-b57a-f5bf2861f940" providerId="ADAL" clId="{7ADE5DCB-934A-4B39-8360-6442681FEE67}" dt="2022-10-16T21:43:51.646" v="75672" actId="478"/>
          <ac:spMkLst>
            <pc:docMk/>
            <pc:sldMk cId="590561991" sldId="2147309493"/>
            <ac:spMk id="29" creationId="{8DDDA77F-06D6-4617-8782-B36C891D3E82}"/>
          </ac:spMkLst>
        </pc:spChg>
        <pc:spChg chg="add del mod">
          <ac:chgData name="Northuis, Mikki" userId="ffdb2754-938f-4123-b57a-f5bf2861f940" providerId="ADAL" clId="{7ADE5DCB-934A-4B39-8360-6442681FEE67}" dt="2022-10-16T21:43:48.023" v="75670" actId="478"/>
          <ac:spMkLst>
            <pc:docMk/>
            <pc:sldMk cId="590561991" sldId="2147309493"/>
            <ac:spMk id="30" creationId="{C3991EC1-D2BB-450C-8664-5755771BDE1D}"/>
          </ac:spMkLst>
        </pc:spChg>
        <pc:spChg chg="add del mod">
          <ac:chgData name="Northuis, Mikki" userId="ffdb2754-938f-4123-b57a-f5bf2861f940" providerId="ADAL" clId="{7ADE5DCB-934A-4B39-8360-6442681FEE67}" dt="2022-10-16T21:43:44.190" v="75668" actId="478"/>
          <ac:spMkLst>
            <pc:docMk/>
            <pc:sldMk cId="590561991" sldId="2147309493"/>
            <ac:spMk id="31" creationId="{4B29C719-7404-4FEC-9471-F3B393A8709C}"/>
          </ac:spMkLst>
        </pc:spChg>
        <pc:spChg chg="add del mod">
          <ac:chgData name="Northuis, Mikki" userId="ffdb2754-938f-4123-b57a-f5bf2861f940" providerId="ADAL" clId="{7ADE5DCB-934A-4B39-8360-6442681FEE67}" dt="2022-10-16T21:43:51.646" v="75672" actId="478"/>
          <ac:spMkLst>
            <pc:docMk/>
            <pc:sldMk cId="590561991" sldId="2147309493"/>
            <ac:spMk id="32" creationId="{FE16E027-F3D3-451C-937F-4D012137FCB9}"/>
          </ac:spMkLst>
        </pc:spChg>
        <pc:spChg chg="add del mod">
          <ac:chgData name="Northuis, Mikki" userId="ffdb2754-938f-4123-b57a-f5bf2861f940" providerId="ADAL" clId="{7ADE5DCB-934A-4B39-8360-6442681FEE67}" dt="2022-10-16T21:43:46.518" v="75669" actId="478"/>
          <ac:spMkLst>
            <pc:docMk/>
            <pc:sldMk cId="590561991" sldId="2147309493"/>
            <ac:spMk id="33" creationId="{902BBA7E-025C-4208-B02C-1D9C0F6E4CA7}"/>
          </ac:spMkLst>
        </pc:spChg>
        <pc:spChg chg="add del mod">
          <ac:chgData name="Northuis, Mikki" userId="ffdb2754-938f-4123-b57a-f5bf2861f940" providerId="ADAL" clId="{7ADE5DCB-934A-4B39-8360-6442681FEE67}" dt="2022-10-16T21:43:44.190" v="75668" actId="478"/>
          <ac:spMkLst>
            <pc:docMk/>
            <pc:sldMk cId="590561991" sldId="2147309493"/>
            <ac:spMk id="34" creationId="{DD426BAD-6969-4793-AF65-F7C4130C8B06}"/>
          </ac:spMkLst>
        </pc:spChg>
        <pc:spChg chg="add mod">
          <ac:chgData name="Northuis, Mikki" userId="ffdb2754-938f-4123-b57a-f5bf2861f940" providerId="ADAL" clId="{7ADE5DCB-934A-4B39-8360-6442681FEE67}" dt="2022-10-16T21:39:41.416" v="75604" actId="1036"/>
          <ac:spMkLst>
            <pc:docMk/>
            <pc:sldMk cId="590561991" sldId="2147309493"/>
            <ac:spMk id="35" creationId="{A753116E-7A00-49D6-999B-02C0EF62697C}"/>
          </ac:spMkLst>
        </pc:spChg>
        <pc:spChg chg="add del mod">
          <ac:chgData name="Northuis, Mikki" userId="ffdb2754-938f-4123-b57a-f5bf2861f940" providerId="ADAL" clId="{7ADE5DCB-934A-4B39-8360-6442681FEE67}" dt="2022-10-16T21:43:51.646" v="75672" actId="478"/>
          <ac:spMkLst>
            <pc:docMk/>
            <pc:sldMk cId="590561991" sldId="2147309493"/>
            <ac:spMk id="36" creationId="{1D111C57-ACF2-4D57-AB93-E84A5E0065A9}"/>
          </ac:spMkLst>
        </pc:spChg>
        <pc:spChg chg="add mod">
          <ac:chgData name="Northuis, Mikki" userId="ffdb2754-938f-4123-b57a-f5bf2861f940" providerId="ADAL" clId="{7ADE5DCB-934A-4B39-8360-6442681FEE67}" dt="2022-10-16T21:39:45.296" v="75613" actId="1036"/>
          <ac:spMkLst>
            <pc:docMk/>
            <pc:sldMk cId="590561991" sldId="2147309493"/>
            <ac:spMk id="38" creationId="{903686CA-1F08-4313-84A0-0B02BBD7F17E}"/>
          </ac:spMkLst>
        </pc:spChg>
        <pc:spChg chg="add del mod">
          <ac:chgData name="Northuis, Mikki" userId="ffdb2754-938f-4123-b57a-f5bf2861f940" providerId="ADAL" clId="{7ADE5DCB-934A-4B39-8360-6442681FEE67}" dt="2022-10-16T21:43:49.464" v="75671" actId="478"/>
          <ac:spMkLst>
            <pc:docMk/>
            <pc:sldMk cId="590561991" sldId="2147309493"/>
            <ac:spMk id="39" creationId="{DDCCFF08-0522-4B1D-BE08-A9C62D8F0CF7}"/>
          </ac:spMkLst>
        </pc:spChg>
        <pc:spChg chg="add mod">
          <ac:chgData name="Northuis, Mikki" userId="ffdb2754-938f-4123-b57a-f5bf2861f940" providerId="ADAL" clId="{7ADE5DCB-934A-4B39-8360-6442681FEE67}" dt="2022-10-16T21:39:32.713" v="75599" actId="1076"/>
          <ac:spMkLst>
            <pc:docMk/>
            <pc:sldMk cId="590561991" sldId="2147309493"/>
            <ac:spMk id="41" creationId="{7AEF86E5-ECDB-4DE0-9974-BA760CF2243F}"/>
          </ac:spMkLst>
        </pc:spChg>
        <pc:spChg chg="add del mod">
          <ac:chgData name="Northuis, Mikki" userId="ffdb2754-938f-4123-b57a-f5bf2861f940" providerId="ADAL" clId="{7ADE5DCB-934A-4B39-8360-6442681FEE67}" dt="2022-10-16T21:43:44.190" v="75668" actId="478"/>
          <ac:spMkLst>
            <pc:docMk/>
            <pc:sldMk cId="590561991" sldId="2147309493"/>
            <ac:spMk id="42" creationId="{8BD8DF5D-23FA-4D2E-AC00-4855AD7E932E}"/>
          </ac:spMkLst>
        </pc:spChg>
        <pc:graphicFrameChg chg="del">
          <ac:chgData name="Northuis, Mikki" userId="ffdb2754-938f-4123-b57a-f5bf2861f940" providerId="ADAL" clId="{7ADE5DCB-934A-4B39-8360-6442681FEE67}" dt="2022-10-16T15:56:45.372" v="65656" actId="478"/>
          <ac:graphicFrameMkLst>
            <pc:docMk/>
            <pc:sldMk cId="590561991" sldId="2147309493"/>
            <ac:graphicFrameMk id="7" creationId="{8590A300-6BAF-457C-B6B3-7A03C03DD05B}"/>
          </ac:graphicFrameMkLst>
        </pc:graphicFrameChg>
        <pc:picChg chg="add del mod">
          <ac:chgData name="Northuis, Mikki" userId="ffdb2754-938f-4123-b57a-f5bf2861f940" providerId="ADAL" clId="{7ADE5DCB-934A-4B39-8360-6442681FEE67}" dt="2022-10-16T21:44:43.358" v="75682" actId="478"/>
          <ac:picMkLst>
            <pc:docMk/>
            <pc:sldMk cId="590561991" sldId="2147309493"/>
            <ac:picMk id="5" creationId="{DF4F72E3-CD8E-4FA1-B549-4C0642B565CA}"/>
          </ac:picMkLst>
        </pc:picChg>
        <pc:picChg chg="add mod">
          <ac:chgData name="Northuis, Mikki" userId="ffdb2754-938f-4123-b57a-f5bf2861f940" providerId="ADAL" clId="{7ADE5DCB-934A-4B39-8360-6442681FEE67}" dt="2022-10-16T21:39:41.416" v="75604" actId="1036"/>
          <ac:picMkLst>
            <pc:docMk/>
            <pc:sldMk cId="590561991" sldId="2147309493"/>
            <ac:picMk id="8" creationId="{3C10C486-04AE-4915-BE28-3EA7CC09096C}"/>
          </ac:picMkLst>
        </pc:picChg>
        <pc:picChg chg="add del">
          <ac:chgData name="Northuis, Mikki" userId="ffdb2754-938f-4123-b57a-f5bf2861f940" providerId="ADAL" clId="{7ADE5DCB-934A-4B39-8360-6442681FEE67}" dt="2022-10-16T15:56:38.002" v="65654" actId="478"/>
          <ac:picMkLst>
            <pc:docMk/>
            <pc:sldMk cId="590561991" sldId="2147309493"/>
            <ac:picMk id="8" creationId="{D3A74A18-B1EA-46DA-8A08-65B412C53E22}"/>
          </ac:picMkLst>
        </pc:picChg>
        <pc:picChg chg="add mod">
          <ac:chgData name="Northuis, Mikki" userId="ffdb2754-938f-4123-b57a-f5bf2861f940" providerId="ADAL" clId="{7ADE5DCB-934A-4B39-8360-6442681FEE67}" dt="2022-10-16T21:38:57.817" v="75589" actId="1076"/>
          <ac:picMkLst>
            <pc:docMk/>
            <pc:sldMk cId="590561991" sldId="2147309493"/>
            <ac:picMk id="10" creationId="{F4B99A1B-8511-4D4B-A129-4C9F6C04560E}"/>
          </ac:picMkLst>
        </pc:picChg>
        <pc:picChg chg="add mod">
          <ac:chgData name="Northuis, Mikki" userId="ffdb2754-938f-4123-b57a-f5bf2861f940" providerId="ADAL" clId="{7ADE5DCB-934A-4B39-8360-6442681FEE67}" dt="2022-10-16T21:38:57.817" v="75589" actId="1076"/>
          <ac:picMkLst>
            <pc:docMk/>
            <pc:sldMk cId="590561991" sldId="2147309493"/>
            <ac:picMk id="14" creationId="{C6153ED2-2E6D-4507-B1F8-DDBA5E9906E4}"/>
          </ac:picMkLst>
        </pc:picChg>
        <pc:picChg chg="add mod">
          <ac:chgData name="Northuis, Mikki" userId="ffdb2754-938f-4123-b57a-f5bf2861f940" providerId="ADAL" clId="{7ADE5DCB-934A-4B39-8360-6442681FEE67}" dt="2022-10-16T21:38:57.817" v="75589" actId="1076"/>
          <ac:picMkLst>
            <pc:docMk/>
            <pc:sldMk cId="590561991" sldId="2147309493"/>
            <ac:picMk id="18" creationId="{7734DFA7-9C01-43B5-A78F-BC7D3E077186}"/>
          </ac:picMkLst>
        </pc:picChg>
        <pc:picChg chg="add mod">
          <ac:chgData name="Northuis, Mikki" userId="ffdb2754-938f-4123-b57a-f5bf2861f940" providerId="ADAL" clId="{7ADE5DCB-934A-4B39-8360-6442681FEE67}" dt="2022-10-16T21:39:45.296" v="75613" actId="1036"/>
          <ac:picMkLst>
            <pc:docMk/>
            <pc:sldMk cId="590561991" sldId="2147309493"/>
            <ac:picMk id="37" creationId="{D594355D-BDE8-439C-9E2F-CADABE73B0A3}"/>
          </ac:picMkLst>
        </pc:picChg>
        <pc:picChg chg="add mod">
          <ac:chgData name="Northuis, Mikki" userId="ffdb2754-938f-4123-b57a-f5bf2861f940" providerId="ADAL" clId="{7ADE5DCB-934A-4B39-8360-6442681FEE67}" dt="2022-10-16T21:39:32.713" v="75599" actId="1076"/>
          <ac:picMkLst>
            <pc:docMk/>
            <pc:sldMk cId="590561991" sldId="2147309493"/>
            <ac:picMk id="40" creationId="{A69ABB46-7785-4F3F-899D-F713C5B67A39}"/>
          </ac:picMkLst>
        </pc:picChg>
      </pc:sldChg>
      <pc:sldChg chg="add del">
        <pc:chgData name="Northuis, Mikki" userId="ffdb2754-938f-4123-b57a-f5bf2861f940" providerId="ADAL" clId="{7ADE5DCB-934A-4B39-8360-6442681FEE67}" dt="2022-10-15T22:40:01.087" v="64612" actId="47"/>
        <pc:sldMkLst>
          <pc:docMk/>
          <pc:sldMk cId="3481809887" sldId="2147309493"/>
        </pc:sldMkLst>
      </pc:sldChg>
      <pc:sldChg chg="addSp delSp modSp add del mod">
        <pc:chgData name="Northuis, Mikki" userId="ffdb2754-938f-4123-b57a-f5bf2861f940" providerId="ADAL" clId="{7ADE5DCB-934A-4B39-8360-6442681FEE67}" dt="2022-10-16T21:06:36.206" v="75098" actId="47"/>
        <pc:sldMkLst>
          <pc:docMk/>
          <pc:sldMk cId="2148596395" sldId="2147309494"/>
        </pc:sldMkLst>
        <pc:spChg chg="mod">
          <ac:chgData name="Northuis, Mikki" userId="ffdb2754-938f-4123-b57a-f5bf2861f940" providerId="ADAL" clId="{7ADE5DCB-934A-4B39-8360-6442681FEE67}" dt="2022-10-16T17:46:41.758" v="70474" actId="20577"/>
          <ac:spMkLst>
            <pc:docMk/>
            <pc:sldMk cId="2148596395" sldId="2147309494"/>
            <ac:spMk id="2" creationId="{8CBEF49B-9FA0-4E5B-BFBF-4305C0CF5585}"/>
          </ac:spMkLst>
        </pc:spChg>
        <pc:spChg chg="add del mod">
          <ac:chgData name="Northuis, Mikki" userId="ffdb2754-938f-4123-b57a-f5bf2861f940" providerId="ADAL" clId="{7ADE5DCB-934A-4B39-8360-6442681FEE67}" dt="2022-10-15T23:44:23.705" v="65523" actId="478"/>
          <ac:spMkLst>
            <pc:docMk/>
            <pc:sldMk cId="2148596395" sldId="2147309494"/>
            <ac:spMk id="8" creationId="{81790B2F-6131-4BCB-A468-E8B530DF6EDF}"/>
          </ac:spMkLst>
        </pc:spChg>
        <pc:spChg chg="add mod">
          <ac:chgData name="Northuis, Mikki" userId="ffdb2754-938f-4123-b57a-f5bf2861f940" providerId="ADAL" clId="{7ADE5DCB-934A-4B39-8360-6442681FEE67}" dt="2022-10-16T16:58:13.465" v="68062" actId="1076"/>
          <ac:spMkLst>
            <pc:docMk/>
            <pc:sldMk cId="2148596395" sldId="2147309494"/>
            <ac:spMk id="10" creationId="{02243C0A-39EE-415E-93C3-7F5A607D034B}"/>
          </ac:spMkLst>
        </pc:spChg>
        <pc:spChg chg="del">
          <ac:chgData name="Northuis, Mikki" userId="ffdb2754-938f-4123-b57a-f5bf2861f940" providerId="ADAL" clId="{7ADE5DCB-934A-4B39-8360-6442681FEE67}" dt="2022-10-15T23:20:51.514" v="64723" actId="478"/>
          <ac:spMkLst>
            <pc:docMk/>
            <pc:sldMk cId="2148596395" sldId="2147309494"/>
            <ac:spMk id="11" creationId="{56DED006-2C59-4A08-84E1-DEEF9DB75E6D}"/>
          </ac:spMkLst>
        </pc:spChg>
        <pc:spChg chg="mod">
          <ac:chgData name="Northuis, Mikki" userId="ffdb2754-938f-4123-b57a-f5bf2861f940" providerId="ADAL" clId="{7ADE5DCB-934A-4B39-8360-6442681FEE67}" dt="2022-10-16T16:58:07.991" v="68061" actId="20577"/>
          <ac:spMkLst>
            <pc:docMk/>
            <pc:sldMk cId="2148596395" sldId="2147309494"/>
            <ac:spMk id="12" creationId="{AC9F1483-82F2-4C06-82C7-E0AB31C88278}"/>
          </ac:spMkLst>
        </pc:spChg>
        <pc:spChg chg="add del mod">
          <ac:chgData name="Northuis, Mikki" userId="ffdb2754-938f-4123-b57a-f5bf2861f940" providerId="ADAL" clId="{7ADE5DCB-934A-4B39-8360-6442681FEE67}" dt="2022-10-15T23:44:06.399" v="65518" actId="478"/>
          <ac:spMkLst>
            <pc:docMk/>
            <pc:sldMk cId="2148596395" sldId="2147309494"/>
            <ac:spMk id="14" creationId="{5BD2C38D-F46B-46E1-A5F2-D2C2A4839C12}"/>
          </ac:spMkLst>
        </pc:spChg>
        <pc:spChg chg="add del mod">
          <ac:chgData name="Northuis, Mikki" userId="ffdb2754-938f-4123-b57a-f5bf2861f940" providerId="ADAL" clId="{7ADE5DCB-934A-4B39-8360-6442681FEE67}" dt="2022-10-15T23:44:36.073" v="65526" actId="478"/>
          <ac:spMkLst>
            <pc:docMk/>
            <pc:sldMk cId="2148596395" sldId="2147309494"/>
            <ac:spMk id="15" creationId="{0A7B14C9-7169-4BCA-9906-61ABC776E875}"/>
          </ac:spMkLst>
        </pc:spChg>
        <pc:spChg chg="add mod">
          <ac:chgData name="Northuis, Mikki" userId="ffdb2754-938f-4123-b57a-f5bf2861f940" providerId="ADAL" clId="{7ADE5DCB-934A-4B39-8360-6442681FEE67}" dt="2022-10-16T16:58:13.465" v="68062" actId="1076"/>
          <ac:spMkLst>
            <pc:docMk/>
            <pc:sldMk cId="2148596395" sldId="2147309494"/>
            <ac:spMk id="16" creationId="{F3BCCB30-BB60-4E8E-BE42-84F7F2273A34}"/>
          </ac:spMkLst>
        </pc:spChg>
        <pc:graphicFrameChg chg="add del mod modGraphic">
          <ac:chgData name="Northuis, Mikki" userId="ffdb2754-938f-4123-b57a-f5bf2861f940" providerId="ADAL" clId="{7ADE5DCB-934A-4B39-8360-6442681FEE67}" dt="2022-10-15T23:39:11.961" v="65314" actId="478"/>
          <ac:graphicFrameMkLst>
            <pc:docMk/>
            <pc:sldMk cId="2148596395" sldId="2147309494"/>
            <ac:graphicFrameMk id="3" creationId="{EBC048BC-3C6E-4A8F-8FA5-E8565D5794E5}"/>
          </ac:graphicFrameMkLst>
        </pc:graphicFrameChg>
        <pc:graphicFrameChg chg="del">
          <ac:chgData name="Northuis, Mikki" userId="ffdb2754-938f-4123-b57a-f5bf2861f940" providerId="ADAL" clId="{7ADE5DCB-934A-4B39-8360-6442681FEE67}" dt="2022-10-15T23:20:45.933" v="64721" actId="478"/>
          <ac:graphicFrameMkLst>
            <pc:docMk/>
            <pc:sldMk cId="2148596395" sldId="2147309494"/>
            <ac:graphicFrameMk id="13" creationId="{B4075BEA-6342-43E5-BC5F-876121C71122}"/>
          </ac:graphicFrameMkLst>
        </pc:graphicFrameChg>
      </pc:sldChg>
      <pc:sldChg chg="addSp delSp modSp add del mod">
        <pc:chgData name="Northuis, Mikki" userId="ffdb2754-938f-4123-b57a-f5bf2861f940" providerId="ADAL" clId="{7ADE5DCB-934A-4B39-8360-6442681FEE67}" dt="2022-10-16T21:06:25.302" v="75095" actId="47"/>
        <pc:sldMkLst>
          <pc:docMk/>
          <pc:sldMk cId="4203061314" sldId="2147309495"/>
        </pc:sldMkLst>
        <pc:spChg chg="mod">
          <ac:chgData name="Northuis, Mikki" userId="ffdb2754-938f-4123-b57a-f5bf2861f940" providerId="ADAL" clId="{7ADE5DCB-934A-4B39-8360-6442681FEE67}" dt="2022-10-16T17:46:35.124" v="70459" actId="20577"/>
          <ac:spMkLst>
            <pc:docMk/>
            <pc:sldMk cId="4203061314" sldId="2147309495"/>
            <ac:spMk id="2" creationId="{8CBEF49B-9FA0-4E5B-BFBF-4305C0CF5585}"/>
          </ac:spMkLst>
        </pc:spChg>
        <pc:spChg chg="del mod">
          <ac:chgData name="Northuis, Mikki" userId="ffdb2754-938f-4123-b57a-f5bf2861f940" providerId="ADAL" clId="{7ADE5DCB-934A-4B39-8360-6442681FEE67}" dt="2022-10-16T16:15:41.526" v="65968" actId="478"/>
          <ac:spMkLst>
            <pc:docMk/>
            <pc:sldMk cId="4203061314" sldId="2147309495"/>
            <ac:spMk id="11" creationId="{56DED006-2C59-4A08-84E1-DEEF9DB75E6D}"/>
          </ac:spMkLst>
        </pc:spChg>
        <pc:graphicFrameChg chg="add del mod modGraphic">
          <ac:chgData name="Northuis, Mikki" userId="ffdb2754-938f-4123-b57a-f5bf2861f940" providerId="ADAL" clId="{7ADE5DCB-934A-4B39-8360-6442681FEE67}" dt="2022-10-16T15:50:33.862" v="65597" actId="478"/>
          <ac:graphicFrameMkLst>
            <pc:docMk/>
            <pc:sldMk cId="4203061314" sldId="2147309495"/>
            <ac:graphicFrameMk id="3" creationId="{86CD13F5-790B-4C1F-9F2B-C6C2A4A66A75}"/>
          </ac:graphicFrameMkLst>
        </pc:graphicFrameChg>
        <pc:graphicFrameChg chg="add del mod">
          <ac:chgData name="Northuis, Mikki" userId="ffdb2754-938f-4123-b57a-f5bf2861f940" providerId="ADAL" clId="{7ADE5DCB-934A-4B39-8360-6442681FEE67}" dt="2022-10-16T17:07:56.008" v="68231" actId="21"/>
          <ac:graphicFrameMkLst>
            <pc:docMk/>
            <pc:sldMk cId="4203061314" sldId="2147309495"/>
            <ac:graphicFrameMk id="10" creationId="{ACAE3744-2BBC-4344-BDAD-845C1C926A76}"/>
          </ac:graphicFrameMkLst>
        </pc:graphicFrameChg>
        <pc:graphicFrameChg chg="mod modGraphic">
          <ac:chgData name="Northuis, Mikki" userId="ffdb2754-938f-4123-b57a-f5bf2861f940" providerId="ADAL" clId="{7ADE5DCB-934A-4B39-8360-6442681FEE67}" dt="2022-10-16T17:09:17.068" v="68265" actId="113"/>
          <ac:graphicFrameMkLst>
            <pc:docMk/>
            <pc:sldMk cId="4203061314" sldId="2147309495"/>
            <ac:graphicFrameMk id="13" creationId="{B4075BEA-6342-43E5-BC5F-876121C71122}"/>
          </ac:graphicFrameMkLst>
        </pc:graphicFrameChg>
        <pc:graphicFrameChg chg="mod modGraphic">
          <ac:chgData name="Northuis, Mikki" userId="ffdb2754-938f-4123-b57a-f5bf2861f940" providerId="ADAL" clId="{7ADE5DCB-934A-4B39-8360-6442681FEE67}" dt="2022-10-16T17:09:21.839" v="68266" actId="1076"/>
          <ac:graphicFrameMkLst>
            <pc:docMk/>
            <pc:sldMk cId="4203061314" sldId="2147309495"/>
            <ac:graphicFrameMk id="22" creationId="{D26919E0-C309-4DB1-8B34-370B1D5D4816}"/>
          </ac:graphicFrameMkLst>
        </pc:graphicFrameChg>
      </pc:sldChg>
      <pc:sldChg chg="addSp delSp modSp add del mod ord modNotesTx">
        <pc:chgData name="Northuis, Mikki" userId="ffdb2754-938f-4123-b57a-f5bf2861f940" providerId="ADAL" clId="{7ADE5DCB-934A-4B39-8360-6442681FEE67}" dt="2022-10-16T21:06:15.423" v="75092" actId="47"/>
        <pc:sldMkLst>
          <pc:docMk/>
          <pc:sldMk cId="3655007969" sldId="2147309496"/>
        </pc:sldMkLst>
        <pc:spChg chg="mod">
          <ac:chgData name="Northuis, Mikki" userId="ffdb2754-938f-4123-b57a-f5bf2861f940" providerId="ADAL" clId="{7ADE5DCB-934A-4B39-8360-6442681FEE67}" dt="2022-10-16T17:45:57.641" v="70404" actId="20577"/>
          <ac:spMkLst>
            <pc:docMk/>
            <pc:sldMk cId="3655007969" sldId="2147309496"/>
            <ac:spMk id="2" creationId="{8CBEF49B-9FA0-4E5B-BFBF-4305C0CF5585}"/>
          </ac:spMkLst>
        </pc:spChg>
        <pc:spChg chg="del mod">
          <ac:chgData name="Northuis, Mikki" userId="ffdb2754-938f-4123-b57a-f5bf2861f940" providerId="ADAL" clId="{7ADE5DCB-934A-4B39-8360-6442681FEE67}" dt="2022-10-16T16:17:01.290" v="65991" actId="478"/>
          <ac:spMkLst>
            <pc:docMk/>
            <pc:sldMk cId="3655007969" sldId="2147309496"/>
            <ac:spMk id="11" creationId="{56DED006-2C59-4A08-84E1-DEEF9DB75E6D}"/>
          </ac:spMkLst>
        </pc:spChg>
        <pc:spChg chg="del">
          <ac:chgData name="Northuis, Mikki" userId="ffdb2754-938f-4123-b57a-f5bf2861f940" providerId="ADAL" clId="{7ADE5DCB-934A-4B39-8360-6442681FEE67}" dt="2022-10-16T16:00:18.935" v="65711" actId="21"/>
          <ac:spMkLst>
            <pc:docMk/>
            <pc:sldMk cId="3655007969" sldId="2147309496"/>
            <ac:spMk id="12" creationId="{AC9F1483-82F2-4C06-82C7-E0AB31C88278}"/>
          </ac:spMkLst>
        </pc:spChg>
        <pc:spChg chg="add del">
          <ac:chgData name="Northuis, Mikki" userId="ffdb2754-938f-4123-b57a-f5bf2861f940" providerId="ADAL" clId="{7ADE5DCB-934A-4B39-8360-6442681FEE67}" dt="2022-10-16T16:37:46.854" v="67098" actId="478"/>
          <ac:spMkLst>
            <pc:docMk/>
            <pc:sldMk cId="3655007969" sldId="2147309496"/>
            <ac:spMk id="13" creationId="{2FEC5B86-BEC9-40E0-B277-55F921CFB9F3}"/>
          </ac:spMkLst>
        </pc:spChg>
        <pc:graphicFrameChg chg="add del mod modGraphic">
          <ac:chgData name="Northuis, Mikki" userId="ffdb2754-938f-4123-b57a-f5bf2861f940" providerId="ADAL" clId="{7ADE5DCB-934A-4B39-8360-6442681FEE67}" dt="2022-10-16T16:08:58.239" v="65899" actId="478"/>
          <ac:graphicFrameMkLst>
            <pc:docMk/>
            <pc:sldMk cId="3655007969" sldId="2147309496"/>
            <ac:graphicFrameMk id="3" creationId="{0F04868C-1F2A-4894-BFDB-203F0466FADA}"/>
          </ac:graphicFrameMkLst>
        </pc:graphicFrameChg>
        <pc:graphicFrameChg chg="mod modGraphic">
          <ac:chgData name="Northuis, Mikki" userId="ffdb2754-938f-4123-b57a-f5bf2861f940" providerId="ADAL" clId="{7ADE5DCB-934A-4B39-8360-6442681FEE67}" dt="2022-10-16T16:18:33.383" v="66004" actId="572"/>
          <ac:graphicFrameMkLst>
            <pc:docMk/>
            <pc:sldMk cId="3655007969" sldId="2147309496"/>
            <ac:graphicFrameMk id="7" creationId="{8590A300-6BAF-457C-B6B3-7A03C03DD05B}"/>
          </ac:graphicFrameMkLst>
        </pc:graphicFrameChg>
        <pc:graphicFrameChg chg="add del mod modGraphic">
          <ac:chgData name="Northuis, Mikki" userId="ffdb2754-938f-4123-b57a-f5bf2861f940" providerId="ADAL" clId="{7ADE5DCB-934A-4B39-8360-6442681FEE67}" dt="2022-10-16T16:06:43.594" v="65824" actId="478"/>
          <ac:graphicFrameMkLst>
            <pc:docMk/>
            <pc:sldMk cId="3655007969" sldId="2147309496"/>
            <ac:graphicFrameMk id="8" creationId="{84CF5FE2-49C6-495F-9830-D319145673D6}"/>
          </ac:graphicFrameMkLst>
        </pc:graphicFrameChg>
        <pc:graphicFrameChg chg="add mod modGraphic">
          <ac:chgData name="Northuis, Mikki" userId="ffdb2754-938f-4123-b57a-f5bf2861f940" providerId="ADAL" clId="{7ADE5DCB-934A-4B39-8360-6442681FEE67}" dt="2022-10-16T16:53:38.703" v="67730" actId="113"/>
          <ac:graphicFrameMkLst>
            <pc:docMk/>
            <pc:sldMk cId="3655007969" sldId="2147309496"/>
            <ac:graphicFrameMk id="9" creationId="{7E99DC39-2E37-4FC0-A25F-B6891C557FDC}"/>
          </ac:graphicFrameMkLst>
        </pc:graphicFrameChg>
      </pc:sldChg>
      <pc:sldChg chg="modSp add del mod ord">
        <pc:chgData name="Northuis, Mikki" userId="ffdb2754-938f-4123-b57a-f5bf2861f940" providerId="ADAL" clId="{7ADE5DCB-934A-4B39-8360-6442681FEE67}" dt="2022-10-16T16:44:43.535" v="67180" actId="47"/>
        <pc:sldMkLst>
          <pc:docMk/>
          <pc:sldMk cId="3825954297" sldId="2147309497"/>
        </pc:sldMkLst>
        <pc:spChg chg="mod">
          <ac:chgData name="Northuis, Mikki" userId="ffdb2754-938f-4123-b57a-f5bf2861f940" providerId="ADAL" clId="{7ADE5DCB-934A-4B39-8360-6442681FEE67}" dt="2022-10-16T16:00:40.552" v="65721" actId="20577"/>
          <ac:spMkLst>
            <pc:docMk/>
            <pc:sldMk cId="3825954297" sldId="2147309497"/>
            <ac:spMk id="2" creationId="{8CBEF49B-9FA0-4E5B-BFBF-4305C0CF5585}"/>
          </ac:spMkLst>
        </pc:spChg>
        <pc:spChg chg="mod">
          <ac:chgData name="Northuis, Mikki" userId="ffdb2754-938f-4123-b57a-f5bf2861f940" providerId="ADAL" clId="{7ADE5DCB-934A-4B39-8360-6442681FEE67}" dt="2022-10-16T16:33:56.508" v="67044" actId="6549"/>
          <ac:spMkLst>
            <pc:docMk/>
            <pc:sldMk cId="3825954297" sldId="2147309497"/>
            <ac:spMk id="11" creationId="{56DED006-2C59-4A08-84E1-DEEF9DB75E6D}"/>
          </ac:spMkLst>
        </pc:spChg>
        <pc:spChg chg="mod">
          <ac:chgData name="Northuis, Mikki" userId="ffdb2754-938f-4123-b57a-f5bf2861f940" providerId="ADAL" clId="{7ADE5DCB-934A-4B39-8360-6442681FEE67}" dt="2022-10-16T16:34:07.212" v="67045" actId="1076"/>
          <ac:spMkLst>
            <pc:docMk/>
            <pc:sldMk cId="3825954297" sldId="2147309497"/>
            <ac:spMk id="15" creationId="{1FE69C7F-57F0-45D1-86B7-49386110172E}"/>
          </ac:spMkLst>
        </pc:spChg>
        <pc:spChg chg="mod">
          <ac:chgData name="Northuis, Mikki" userId="ffdb2754-938f-4123-b57a-f5bf2861f940" providerId="ADAL" clId="{7ADE5DCB-934A-4B39-8360-6442681FEE67}" dt="2022-10-16T16:34:13.796" v="67046" actId="1076"/>
          <ac:spMkLst>
            <pc:docMk/>
            <pc:sldMk cId="3825954297" sldId="2147309497"/>
            <ac:spMk id="16" creationId="{13111663-6A71-4C44-8C1A-58A0E9161A6D}"/>
          </ac:spMkLst>
        </pc:spChg>
        <pc:spChg chg="mod">
          <ac:chgData name="Northuis, Mikki" userId="ffdb2754-938f-4123-b57a-f5bf2861f940" providerId="ADAL" clId="{7ADE5DCB-934A-4B39-8360-6442681FEE67}" dt="2022-10-16T16:34:07.212" v="67045" actId="1076"/>
          <ac:spMkLst>
            <pc:docMk/>
            <pc:sldMk cId="3825954297" sldId="2147309497"/>
            <ac:spMk id="19" creationId="{7B972987-C35C-4FD2-880F-7692AE66F966}"/>
          </ac:spMkLst>
        </pc:spChg>
        <pc:picChg chg="mod">
          <ac:chgData name="Northuis, Mikki" userId="ffdb2754-938f-4123-b57a-f5bf2861f940" providerId="ADAL" clId="{7ADE5DCB-934A-4B39-8360-6442681FEE67}" dt="2022-10-16T16:34:07.212" v="67045" actId="1076"/>
          <ac:picMkLst>
            <pc:docMk/>
            <pc:sldMk cId="3825954297" sldId="2147309497"/>
            <ac:picMk id="10" creationId="{F4B99A1B-8511-4D4B-A129-4C9F6C04560E}"/>
          </ac:picMkLst>
        </pc:picChg>
        <pc:picChg chg="mod">
          <ac:chgData name="Northuis, Mikki" userId="ffdb2754-938f-4123-b57a-f5bf2861f940" providerId="ADAL" clId="{7ADE5DCB-934A-4B39-8360-6442681FEE67}" dt="2022-10-16T16:34:13.796" v="67046" actId="1076"/>
          <ac:picMkLst>
            <pc:docMk/>
            <pc:sldMk cId="3825954297" sldId="2147309497"/>
            <ac:picMk id="14" creationId="{C6153ED2-2E6D-4507-B1F8-DDBA5E9906E4}"/>
          </ac:picMkLst>
        </pc:picChg>
        <pc:picChg chg="mod">
          <ac:chgData name="Northuis, Mikki" userId="ffdb2754-938f-4123-b57a-f5bf2861f940" providerId="ADAL" clId="{7ADE5DCB-934A-4B39-8360-6442681FEE67}" dt="2022-10-16T16:34:07.212" v="67045" actId="1076"/>
          <ac:picMkLst>
            <pc:docMk/>
            <pc:sldMk cId="3825954297" sldId="2147309497"/>
            <ac:picMk id="18" creationId="{7734DFA7-9C01-43B5-A78F-BC7D3E077186}"/>
          </ac:picMkLst>
        </pc:picChg>
      </pc:sldChg>
      <pc:sldChg chg="addSp delSp modSp add del mod">
        <pc:chgData name="Northuis, Mikki" userId="ffdb2754-938f-4123-b57a-f5bf2861f940" providerId="ADAL" clId="{7ADE5DCB-934A-4B39-8360-6442681FEE67}" dt="2022-10-16T16:51:08.508" v="67712" actId="47"/>
        <pc:sldMkLst>
          <pc:docMk/>
          <pc:sldMk cId="3639089761" sldId="2147309498"/>
        </pc:sldMkLst>
        <pc:spChg chg="mod">
          <ac:chgData name="Northuis, Mikki" userId="ffdb2754-938f-4123-b57a-f5bf2861f940" providerId="ADAL" clId="{7ADE5DCB-934A-4B39-8360-6442681FEE67}" dt="2022-10-16T16:36:12.908" v="67079" actId="20577"/>
          <ac:spMkLst>
            <pc:docMk/>
            <pc:sldMk cId="3639089761" sldId="2147309498"/>
            <ac:spMk id="2" creationId="{8CBEF49B-9FA0-4E5B-BFBF-4305C0CF5585}"/>
          </ac:spMkLst>
        </pc:spChg>
        <pc:spChg chg="mod">
          <ac:chgData name="Northuis, Mikki" userId="ffdb2754-938f-4123-b57a-f5bf2861f940" providerId="ADAL" clId="{7ADE5DCB-934A-4B39-8360-6442681FEE67}" dt="2022-10-16T16:36:38.472" v="67090" actId="1076"/>
          <ac:spMkLst>
            <pc:docMk/>
            <pc:sldMk cId="3639089761" sldId="2147309498"/>
            <ac:spMk id="7" creationId="{15EC2814-76BD-4DBF-BE91-5F3606FBFDE5}"/>
          </ac:spMkLst>
        </pc:spChg>
        <pc:spChg chg="del">
          <ac:chgData name="Northuis, Mikki" userId="ffdb2754-938f-4123-b57a-f5bf2861f940" providerId="ADAL" clId="{7ADE5DCB-934A-4B39-8360-6442681FEE67}" dt="2022-10-16T16:36:39.908" v="67091" actId="478"/>
          <ac:spMkLst>
            <pc:docMk/>
            <pc:sldMk cId="3639089761" sldId="2147309498"/>
            <ac:spMk id="8" creationId="{A1472B13-1C84-4B40-AA3B-F8FBEB7AA83B}"/>
          </ac:spMkLst>
        </pc:spChg>
        <pc:spChg chg="add mod">
          <ac:chgData name="Northuis, Mikki" userId="ffdb2754-938f-4123-b57a-f5bf2861f940" providerId="ADAL" clId="{7ADE5DCB-934A-4B39-8360-6442681FEE67}" dt="2022-10-16T16:34:24.957" v="67048"/>
          <ac:spMkLst>
            <pc:docMk/>
            <pc:sldMk cId="3639089761" sldId="2147309498"/>
            <ac:spMk id="9" creationId="{878D3720-1EF2-4076-B210-52E35446481A}"/>
          </ac:spMkLst>
        </pc:spChg>
        <pc:spChg chg="add mod">
          <ac:chgData name="Northuis, Mikki" userId="ffdb2754-938f-4123-b57a-f5bf2861f940" providerId="ADAL" clId="{7ADE5DCB-934A-4B39-8360-6442681FEE67}" dt="2022-10-16T16:34:24.957" v="67048"/>
          <ac:spMkLst>
            <pc:docMk/>
            <pc:sldMk cId="3639089761" sldId="2147309498"/>
            <ac:spMk id="10" creationId="{1F326327-C11A-400F-BD5D-AD19F0A62FE4}"/>
          </ac:spMkLst>
        </pc:spChg>
        <pc:spChg chg="mod">
          <ac:chgData name="Northuis, Mikki" userId="ffdb2754-938f-4123-b57a-f5bf2861f940" providerId="ADAL" clId="{7ADE5DCB-934A-4B39-8360-6442681FEE67}" dt="2022-10-16T16:37:11.319" v="67094"/>
          <ac:spMkLst>
            <pc:docMk/>
            <pc:sldMk cId="3639089761" sldId="2147309498"/>
            <ac:spMk id="14" creationId="{63A8125E-9885-4779-8740-0242144DE79C}"/>
          </ac:spMkLst>
        </pc:spChg>
      </pc:sldChg>
      <pc:sldChg chg="addSp delSp modSp add del mod ord">
        <pc:chgData name="Northuis, Mikki" userId="ffdb2754-938f-4123-b57a-f5bf2861f940" providerId="ADAL" clId="{7ADE5DCB-934A-4B39-8360-6442681FEE67}" dt="2022-10-16T21:06:22.866" v="75094" actId="47"/>
        <pc:sldMkLst>
          <pc:docMk/>
          <pc:sldMk cId="711419126" sldId="2147309499"/>
        </pc:sldMkLst>
        <pc:spChg chg="mod">
          <ac:chgData name="Northuis, Mikki" userId="ffdb2754-938f-4123-b57a-f5bf2861f940" providerId="ADAL" clId="{7ADE5DCB-934A-4B39-8360-6442681FEE67}" dt="2022-10-16T17:46:06.475" v="70414" actId="20577"/>
          <ac:spMkLst>
            <pc:docMk/>
            <pc:sldMk cId="711419126" sldId="2147309499"/>
            <ac:spMk id="2" creationId="{8CBEF49B-9FA0-4E5B-BFBF-4305C0CF5585}"/>
          </ac:spMkLst>
        </pc:spChg>
        <pc:spChg chg="add del mod">
          <ac:chgData name="Northuis, Mikki" userId="ffdb2754-938f-4123-b57a-f5bf2861f940" providerId="ADAL" clId="{7ADE5DCB-934A-4B39-8360-6442681FEE67}" dt="2022-10-16T16:40:29.630" v="67144" actId="478"/>
          <ac:spMkLst>
            <pc:docMk/>
            <pc:sldMk cId="711419126" sldId="2147309499"/>
            <ac:spMk id="12" creationId="{4FADECEA-BFBB-4B6F-9DDC-0AC17001A644}"/>
          </ac:spMkLst>
        </pc:spChg>
        <pc:graphicFrameChg chg="add del mod modGraphic">
          <ac:chgData name="Northuis, Mikki" userId="ffdb2754-938f-4123-b57a-f5bf2861f940" providerId="ADAL" clId="{7ADE5DCB-934A-4B39-8360-6442681FEE67}" dt="2022-10-16T16:39:13.655" v="67122" actId="478"/>
          <ac:graphicFrameMkLst>
            <pc:docMk/>
            <pc:sldMk cId="711419126" sldId="2147309499"/>
            <ac:graphicFrameMk id="3" creationId="{F6144EED-768B-4764-AEFC-9FE2A571B840}"/>
          </ac:graphicFrameMkLst>
        </pc:graphicFrameChg>
        <pc:graphicFrameChg chg="del">
          <ac:chgData name="Northuis, Mikki" userId="ffdb2754-938f-4123-b57a-f5bf2861f940" providerId="ADAL" clId="{7ADE5DCB-934A-4B39-8360-6442681FEE67}" dt="2022-10-16T16:37:58.694" v="67101" actId="478"/>
          <ac:graphicFrameMkLst>
            <pc:docMk/>
            <pc:sldMk cId="711419126" sldId="2147309499"/>
            <ac:graphicFrameMk id="7" creationId="{8590A300-6BAF-457C-B6B3-7A03C03DD05B}"/>
          </ac:graphicFrameMkLst>
        </pc:graphicFrameChg>
        <pc:graphicFrameChg chg="add mod modGraphic">
          <ac:chgData name="Northuis, Mikki" userId="ffdb2754-938f-4123-b57a-f5bf2861f940" providerId="ADAL" clId="{7ADE5DCB-934A-4B39-8360-6442681FEE67}" dt="2022-10-16T16:38:37.750" v="67115" actId="14100"/>
          <ac:graphicFrameMkLst>
            <pc:docMk/>
            <pc:sldMk cId="711419126" sldId="2147309499"/>
            <ac:graphicFrameMk id="8" creationId="{C66DDE4D-E7CB-4C6D-B157-F1352EFC5B57}"/>
          </ac:graphicFrameMkLst>
        </pc:graphicFrameChg>
        <pc:graphicFrameChg chg="mod modGraphic">
          <ac:chgData name="Northuis, Mikki" userId="ffdb2754-938f-4123-b57a-f5bf2861f940" providerId="ADAL" clId="{7ADE5DCB-934A-4B39-8360-6442681FEE67}" dt="2022-10-16T16:53:27.672" v="67728" actId="207"/>
          <ac:graphicFrameMkLst>
            <pc:docMk/>
            <pc:sldMk cId="711419126" sldId="2147309499"/>
            <ac:graphicFrameMk id="9" creationId="{7E99DC39-2E37-4FC0-A25F-B6891C557FDC}"/>
          </ac:graphicFrameMkLst>
        </pc:graphicFrameChg>
        <pc:graphicFrameChg chg="add del mod modGraphic">
          <ac:chgData name="Northuis, Mikki" userId="ffdb2754-938f-4123-b57a-f5bf2861f940" providerId="ADAL" clId="{7ADE5DCB-934A-4B39-8360-6442681FEE67}" dt="2022-10-16T16:39:42.291" v="67130" actId="478"/>
          <ac:graphicFrameMkLst>
            <pc:docMk/>
            <pc:sldMk cId="711419126" sldId="2147309499"/>
            <ac:graphicFrameMk id="10" creationId="{CB6C5258-F2A1-47E1-96DF-19F108BE7277}"/>
          </ac:graphicFrameMkLst>
        </pc:graphicFrameChg>
        <pc:graphicFrameChg chg="add del mod">
          <ac:chgData name="Northuis, Mikki" userId="ffdb2754-938f-4123-b57a-f5bf2861f940" providerId="ADAL" clId="{7ADE5DCB-934A-4B39-8360-6442681FEE67}" dt="2022-10-16T17:07:06.502" v="68219" actId="21"/>
          <ac:graphicFrameMkLst>
            <pc:docMk/>
            <pc:sldMk cId="711419126" sldId="2147309499"/>
            <ac:graphicFrameMk id="13" creationId="{1A527FE9-5986-4C23-B675-B3BDF8854DC7}"/>
          </ac:graphicFrameMkLst>
        </pc:graphicFrameChg>
      </pc:sldChg>
      <pc:sldChg chg="addSp delSp modSp add mod">
        <pc:chgData name="Northuis, Mikki" userId="ffdb2754-938f-4123-b57a-f5bf2861f940" providerId="ADAL" clId="{7ADE5DCB-934A-4B39-8360-6442681FEE67}" dt="2022-10-16T21:10:03.943" v="75208" actId="478"/>
        <pc:sldMkLst>
          <pc:docMk/>
          <pc:sldMk cId="1277621622" sldId="2147309500"/>
        </pc:sldMkLst>
        <pc:spChg chg="mod">
          <ac:chgData name="Northuis, Mikki" userId="ffdb2754-938f-4123-b57a-f5bf2861f940" providerId="ADAL" clId="{7ADE5DCB-934A-4B39-8360-6442681FEE67}" dt="2022-10-16T21:09:17.820" v="75197" actId="20577"/>
          <ac:spMkLst>
            <pc:docMk/>
            <pc:sldMk cId="1277621622" sldId="2147309500"/>
            <ac:spMk id="2" creationId="{8CBEF49B-9FA0-4E5B-BFBF-4305C0CF5585}"/>
          </ac:spMkLst>
        </pc:spChg>
        <pc:spChg chg="del">
          <ac:chgData name="Northuis, Mikki" userId="ffdb2754-938f-4123-b57a-f5bf2861f940" providerId="ADAL" clId="{7ADE5DCB-934A-4B39-8360-6442681FEE67}" dt="2022-10-16T17:03:35.968" v="68137" actId="478"/>
          <ac:spMkLst>
            <pc:docMk/>
            <pc:sldMk cId="1277621622" sldId="2147309500"/>
            <ac:spMk id="5" creationId="{F2CBDCB6-351F-4B74-A08B-4D0289206DEB}"/>
          </ac:spMkLst>
        </pc:spChg>
        <pc:spChg chg="mod">
          <ac:chgData name="Northuis, Mikki" userId="ffdb2754-938f-4123-b57a-f5bf2861f940" providerId="ADAL" clId="{7ADE5DCB-934A-4B39-8360-6442681FEE67}" dt="2022-10-16T21:09:23.513" v="75198" actId="20577"/>
          <ac:spMkLst>
            <pc:docMk/>
            <pc:sldMk cId="1277621622" sldId="2147309500"/>
            <ac:spMk id="11" creationId="{56DED006-2C59-4A08-84E1-DEEF9DB75E6D}"/>
          </ac:spMkLst>
        </pc:spChg>
        <pc:spChg chg="add mod">
          <ac:chgData name="Northuis, Mikki" userId="ffdb2754-938f-4123-b57a-f5bf2861f940" providerId="ADAL" clId="{7ADE5DCB-934A-4B39-8360-6442681FEE67}" dt="2022-10-16T21:09:32.403" v="75199" actId="1076"/>
          <ac:spMkLst>
            <pc:docMk/>
            <pc:sldMk cId="1277621622" sldId="2147309500"/>
            <ac:spMk id="13" creationId="{2F5B86B1-559D-4A01-B61A-F682E5376E07}"/>
          </ac:spMkLst>
        </pc:spChg>
        <pc:spChg chg="add mod">
          <ac:chgData name="Northuis, Mikki" userId="ffdb2754-938f-4123-b57a-f5bf2861f940" providerId="ADAL" clId="{7ADE5DCB-934A-4B39-8360-6442681FEE67}" dt="2022-10-16T21:09:57.973" v="75206" actId="1076"/>
          <ac:spMkLst>
            <pc:docMk/>
            <pc:sldMk cId="1277621622" sldId="2147309500"/>
            <ac:spMk id="16" creationId="{63ED5B3C-C19A-4718-9A88-AE1E80BF6241}"/>
          </ac:spMkLst>
        </pc:spChg>
        <pc:spChg chg="add del mod">
          <ac:chgData name="Northuis, Mikki" userId="ffdb2754-938f-4123-b57a-f5bf2861f940" providerId="ADAL" clId="{7ADE5DCB-934A-4B39-8360-6442681FEE67}" dt="2022-10-16T21:09:51.951" v="75205" actId="478"/>
          <ac:spMkLst>
            <pc:docMk/>
            <pc:sldMk cId="1277621622" sldId="2147309500"/>
            <ac:spMk id="17" creationId="{74A1B391-BD40-4203-AF0D-D5F4AE691EE1}"/>
          </ac:spMkLst>
        </pc:spChg>
        <pc:spChg chg="add del mod">
          <ac:chgData name="Northuis, Mikki" userId="ffdb2754-938f-4123-b57a-f5bf2861f940" providerId="ADAL" clId="{7ADE5DCB-934A-4B39-8360-6442681FEE67}" dt="2022-10-16T21:09:50.471" v="75204" actId="478"/>
          <ac:spMkLst>
            <pc:docMk/>
            <pc:sldMk cId="1277621622" sldId="2147309500"/>
            <ac:spMk id="20" creationId="{9213C541-1B03-4F18-AB10-7992053DF149}"/>
          </ac:spMkLst>
        </pc:spChg>
        <pc:spChg chg="add mod">
          <ac:chgData name="Northuis, Mikki" userId="ffdb2754-938f-4123-b57a-f5bf2861f940" providerId="ADAL" clId="{7ADE5DCB-934A-4B39-8360-6442681FEE67}" dt="2022-10-16T21:10:02.146" v="75207" actId="14100"/>
          <ac:spMkLst>
            <pc:docMk/>
            <pc:sldMk cId="1277621622" sldId="2147309500"/>
            <ac:spMk id="21" creationId="{7FE427D8-DD4B-4A3B-B730-73B03A2DE890}"/>
          </ac:spMkLst>
        </pc:spChg>
        <pc:spChg chg="del mod">
          <ac:chgData name="Northuis, Mikki" userId="ffdb2754-938f-4123-b57a-f5bf2861f940" providerId="ADAL" clId="{7ADE5DCB-934A-4B39-8360-6442681FEE67}" dt="2022-10-16T21:10:03.943" v="75208" actId="478"/>
          <ac:spMkLst>
            <pc:docMk/>
            <pc:sldMk cId="1277621622" sldId="2147309500"/>
            <ac:spMk id="28" creationId="{3D7ADA0F-52C3-4691-A331-B558A9D7F535}"/>
          </ac:spMkLst>
        </pc:spChg>
        <pc:spChg chg="del mod">
          <ac:chgData name="Northuis, Mikki" userId="ffdb2754-938f-4123-b57a-f5bf2861f940" providerId="ADAL" clId="{7ADE5DCB-934A-4B39-8360-6442681FEE67}" dt="2022-10-16T17:01:05.826" v="68115" actId="21"/>
          <ac:spMkLst>
            <pc:docMk/>
            <pc:sldMk cId="1277621622" sldId="2147309500"/>
            <ac:spMk id="29" creationId="{D7AF2B25-A895-4DDB-8271-755025E319A8}"/>
          </ac:spMkLst>
        </pc:spChg>
        <pc:spChg chg="del mod">
          <ac:chgData name="Northuis, Mikki" userId="ffdb2754-938f-4123-b57a-f5bf2861f940" providerId="ADAL" clId="{7ADE5DCB-934A-4B39-8360-6442681FEE67}" dt="2022-10-16T17:02:59.844" v="68128" actId="21"/>
          <ac:spMkLst>
            <pc:docMk/>
            <pc:sldMk cId="1277621622" sldId="2147309500"/>
            <ac:spMk id="30" creationId="{5FC22069-369A-4712-8DBC-61C5FD120B89}"/>
          </ac:spMkLst>
        </pc:spChg>
        <pc:picChg chg="add mod">
          <ac:chgData name="Northuis, Mikki" userId="ffdb2754-938f-4123-b57a-f5bf2861f940" providerId="ADAL" clId="{7ADE5DCB-934A-4B39-8360-6442681FEE67}" dt="2022-10-16T21:09:40.812" v="75200" actId="14100"/>
          <ac:picMkLst>
            <pc:docMk/>
            <pc:sldMk cId="1277621622" sldId="2147309500"/>
            <ac:picMk id="7" creationId="{0A762BCE-79F2-4514-A389-EFDCC2710514}"/>
          </ac:picMkLst>
        </pc:picChg>
        <pc:picChg chg="add mod">
          <ac:chgData name="Northuis, Mikki" userId="ffdb2754-938f-4123-b57a-f5bf2861f940" providerId="ADAL" clId="{7ADE5DCB-934A-4B39-8360-6442681FEE67}" dt="2022-10-16T21:09:45.211" v="75202" actId="14100"/>
          <ac:picMkLst>
            <pc:docMk/>
            <pc:sldMk cId="1277621622" sldId="2147309500"/>
            <ac:picMk id="9" creationId="{24A2B444-AB33-41D0-A0C1-0C33781BD7A5}"/>
          </ac:picMkLst>
        </pc:picChg>
        <pc:picChg chg="mod">
          <ac:chgData name="Northuis, Mikki" userId="ffdb2754-938f-4123-b57a-f5bf2861f940" providerId="ADAL" clId="{7ADE5DCB-934A-4B39-8360-6442681FEE67}" dt="2022-10-16T21:09:32.403" v="75199" actId="1076"/>
          <ac:picMkLst>
            <pc:docMk/>
            <pc:sldMk cId="1277621622" sldId="2147309500"/>
            <ac:picMk id="23" creationId="{136290F3-262E-46F3-9158-B2D5544AC250}"/>
          </ac:picMkLst>
        </pc:picChg>
        <pc:picChg chg="del mod">
          <ac:chgData name="Northuis, Mikki" userId="ffdb2754-938f-4123-b57a-f5bf2861f940" providerId="ADAL" clId="{7ADE5DCB-934A-4B39-8360-6442681FEE67}" dt="2022-10-16T17:00:52.295" v="68110" actId="478"/>
          <ac:picMkLst>
            <pc:docMk/>
            <pc:sldMk cId="1277621622" sldId="2147309500"/>
            <ac:picMk id="25" creationId="{F3FF8DF5-F920-474B-9485-ECDBBAEA1C62}"/>
          </ac:picMkLst>
        </pc:picChg>
        <pc:picChg chg="del mod">
          <ac:chgData name="Northuis, Mikki" userId="ffdb2754-938f-4123-b57a-f5bf2861f940" providerId="ADAL" clId="{7ADE5DCB-934A-4B39-8360-6442681FEE67}" dt="2022-10-16T17:02:48.409" v="68122" actId="478"/>
          <ac:picMkLst>
            <pc:docMk/>
            <pc:sldMk cId="1277621622" sldId="2147309500"/>
            <ac:picMk id="27" creationId="{238E9983-088D-4A53-932C-21BDFF3FF038}"/>
          </ac:picMkLst>
        </pc:picChg>
      </pc:sldChg>
      <pc:sldChg chg="addSp delSp modSp add del mod">
        <pc:chgData name="Northuis, Mikki" userId="ffdb2754-938f-4123-b57a-f5bf2861f940" providerId="ADAL" clId="{7ADE5DCB-934A-4B39-8360-6442681FEE67}" dt="2022-10-16T21:06:42.051" v="75100" actId="47"/>
        <pc:sldMkLst>
          <pc:docMk/>
          <pc:sldMk cId="3953487990" sldId="2147309501"/>
        </pc:sldMkLst>
        <pc:spChg chg="mod">
          <ac:chgData name="Northuis, Mikki" userId="ffdb2754-938f-4123-b57a-f5bf2861f940" providerId="ADAL" clId="{7ADE5DCB-934A-4B39-8360-6442681FEE67}" dt="2022-10-16T17:47:02.458" v="70517" actId="20577"/>
          <ac:spMkLst>
            <pc:docMk/>
            <pc:sldMk cId="3953487990" sldId="2147309501"/>
            <ac:spMk id="2" creationId="{18E991D7-3663-4D7C-8AD6-2B3DADC63646}"/>
          </ac:spMkLst>
        </pc:spChg>
        <pc:spChg chg="add del mod">
          <ac:chgData name="Northuis, Mikki" userId="ffdb2754-938f-4123-b57a-f5bf2861f940" providerId="ADAL" clId="{7ADE5DCB-934A-4B39-8360-6442681FEE67}" dt="2022-10-16T17:17:51.907" v="68367" actId="478"/>
          <ac:spMkLst>
            <pc:docMk/>
            <pc:sldMk cId="3953487990" sldId="2147309501"/>
            <ac:spMk id="10" creationId="{F9C76569-3E76-48A8-B466-49ADF7C32E1C}"/>
          </ac:spMkLst>
        </pc:spChg>
        <pc:graphicFrameChg chg="add del mod modGraphic">
          <ac:chgData name="Northuis, Mikki" userId="ffdb2754-938f-4123-b57a-f5bf2861f940" providerId="ADAL" clId="{7ADE5DCB-934A-4B39-8360-6442681FEE67}" dt="2022-10-16T17:17:20.037" v="68360" actId="478"/>
          <ac:graphicFrameMkLst>
            <pc:docMk/>
            <pc:sldMk cId="3953487990" sldId="2147309501"/>
            <ac:graphicFrameMk id="3" creationId="{D708AD65-CBF8-4FD7-8799-32E3BA85F008}"/>
          </ac:graphicFrameMkLst>
        </pc:graphicFrameChg>
        <pc:graphicFrameChg chg="mod modGraphic">
          <ac:chgData name="Northuis, Mikki" userId="ffdb2754-938f-4123-b57a-f5bf2861f940" providerId="ADAL" clId="{7ADE5DCB-934A-4B39-8360-6442681FEE67}" dt="2022-10-16T18:22:31.610" v="70937"/>
          <ac:graphicFrameMkLst>
            <pc:docMk/>
            <pc:sldMk cId="3953487990" sldId="2147309501"/>
            <ac:graphicFrameMk id="7" creationId="{A9DADBB8-1631-4597-AAF2-B1F9B8CBA38B}"/>
          </ac:graphicFrameMkLst>
        </pc:graphicFrameChg>
        <pc:graphicFrameChg chg="add del mod modGraphic">
          <ac:chgData name="Northuis, Mikki" userId="ffdb2754-938f-4123-b57a-f5bf2861f940" providerId="ADAL" clId="{7ADE5DCB-934A-4B39-8360-6442681FEE67}" dt="2022-10-16T17:18:03.459" v="68371" actId="478"/>
          <ac:graphicFrameMkLst>
            <pc:docMk/>
            <pc:sldMk cId="3953487990" sldId="2147309501"/>
            <ac:graphicFrameMk id="9" creationId="{FCFA56F8-4B2C-47C2-886C-CF4E8E6B7B70}"/>
          </ac:graphicFrameMkLst>
        </pc:graphicFrameChg>
        <pc:graphicFrameChg chg="add del mod">
          <ac:chgData name="Northuis, Mikki" userId="ffdb2754-938f-4123-b57a-f5bf2861f940" providerId="ADAL" clId="{7ADE5DCB-934A-4B39-8360-6442681FEE67}" dt="2022-10-16T17:18:22.982" v="68374" actId="478"/>
          <ac:graphicFrameMkLst>
            <pc:docMk/>
            <pc:sldMk cId="3953487990" sldId="2147309501"/>
            <ac:graphicFrameMk id="11" creationId="{4922EC36-5AE5-4604-9537-A2C5876615CB}"/>
          </ac:graphicFrameMkLst>
        </pc:graphicFrameChg>
        <pc:graphicFrameChg chg="add del mod">
          <ac:chgData name="Northuis, Mikki" userId="ffdb2754-938f-4123-b57a-f5bf2861f940" providerId="ADAL" clId="{7ADE5DCB-934A-4B39-8360-6442681FEE67}" dt="2022-10-16T17:18:34.140" v="68377" actId="478"/>
          <ac:graphicFrameMkLst>
            <pc:docMk/>
            <pc:sldMk cId="3953487990" sldId="2147309501"/>
            <ac:graphicFrameMk id="12" creationId="{90C86DA1-1ECA-4A90-A76D-95FCF00FB45F}"/>
          </ac:graphicFrameMkLst>
        </pc:graphicFrameChg>
        <pc:graphicFrameChg chg="mod modGraphic">
          <ac:chgData name="Northuis, Mikki" userId="ffdb2754-938f-4123-b57a-f5bf2861f940" providerId="ADAL" clId="{7ADE5DCB-934A-4B39-8360-6442681FEE67}" dt="2022-10-16T18:18:45.416" v="70881"/>
          <ac:graphicFrameMkLst>
            <pc:docMk/>
            <pc:sldMk cId="3953487990" sldId="2147309501"/>
            <ac:graphicFrameMk id="14" creationId="{B23EB890-1AF2-4DC0-9574-6BDBE120D595}"/>
          </ac:graphicFrameMkLst>
        </pc:graphicFrameChg>
      </pc:sldChg>
      <pc:sldChg chg="modSp add del mod ord">
        <pc:chgData name="Northuis, Mikki" userId="ffdb2754-938f-4123-b57a-f5bf2861f940" providerId="ADAL" clId="{7ADE5DCB-934A-4B39-8360-6442681FEE67}" dt="2022-10-16T21:05:51.327" v="75085" actId="47"/>
        <pc:sldMkLst>
          <pc:docMk/>
          <pc:sldMk cId="937024753" sldId="2147309502"/>
        </pc:sldMkLst>
        <pc:spChg chg="mod">
          <ac:chgData name="Northuis, Mikki" userId="ffdb2754-938f-4123-b57a-f5bf2861f940" providerId="ADAL" clId="{7ADE5DCB-934A-4B39-8360-6442681FEE67}" dt="2022-10-16T17:49:07.091" v="70583" actId="20577"/>
          <ac:spMkLst>
            <pc:docMk/>
            <pc:sldMk cId="937024753" sldId="2147309502"/>
            <ac:spMk id="2" creationId="{8CBEF49B-9FA0-4E5B-BFBF-4305C0CF5585}"/>
          </ac:spMkLst>
        </pc:spChg>
      </pc:sldChg>
      <pc:sldChg chg="modSp add del mod ord">
        <pc:chgData name="Northuis, Mikki" userId="ffdb2754-938f-4123-b57a-f5bf2861f940" providerId="ADAL" clId="{7ADE5DCB-934A-4B39-8360-6442681FEE67}" dt="2022-10-16T21:05:52.516" v="75086" actId="47"/>
        <pc:sldMkLst>
          <pc:docMk/>
          <pc:sldMk cId="4154365046" sldId="2147309503"/>
        </pc:sldMkLst>
        <pc:spChg chg="mod">
          <ac:chgData name="Northuis, Mikki" userId="ffdb2754-938f-4123-b57a-f5bf2861f940" providerId="ADAL" clId="{7ADE5DCB-934A-4B39-8360-6442681FEE67}" dt="2022-10-16T17:49:03.091" v="70582" actId="20577"/>
          <ac:spMkLst>
            <pc:docMk/>
            <pc:sldMk cId="4154365046" sldId="2147309503"/>
            <ac:spMk id="2" creationId="{8CBEF49B-9FA0-4E5B-BFBF-4305C0CF5585}"/>
          </ac:spMkLst>
        </pc:spChg>
        <pc:graphicFrameChg chg="modGraphic">
          <ac:chgData name="Northuis, Mikki" userId="ffdb2754-938f-4123-b57a-f5bf2861f940" providerId="ADAL" clId="{7ADE5DCB-934A-4B39-8360-6442681FEE67}" dt="2022-10-16T17:48:55.221" v="70571" actId="6549"/>
          <ac:graphicFrameMkLst>
            <pc:docMk/>
            <pc:sldMk cId="4154365046" sldId="2147309503"/>
            <ac:graphicFrameMk id="7" creationId="{8590A300-6BAF-457C-B6B3-7A03C03DD05B}"/>
          </ac:graphicFrameMkLst>
        </pc:graphicFrameChg>
        <pc:graphicFrameChg chg="modGraphic">
          <ac:chgData name="Northuis, Mikki" userId="ffdb2754-938f-4123-b57a-f5bf2861f940" providerId="ADAL" clId="{7ADE5DCB-934A-4B39-8360-6442681FEE67}" dt="2022-10-16T17:48:46.674" v="70569" actId="207"/>
          <ac:graphicFrameMkLst>
            <pc:docMk/>
            <pc:sldMk cId="4154365046" sldId="2147309503"/>
            <ac:graphicFrameMk id="9" creationId="{7E99DC39-2E37-4FC0-A25F-B6891C557FDC}"/>
          </ac:graphicFrameMkLst>
        </pc:graphicFrameChg>
      </pc:sldChg>
      <pc:sldChg chg="add del">
        <pc:chgData name="Northuis, Mikki" userId="ffdb2754-938f-4123-b57a-f5bf2861f940" providerId="ADAL" clId="{7ADE5DCB-934A-4B39-8360-6442681FEE67}" dt="2022-10-16T17:49:14.248" v="70584" actId="47"/>
        <pc:sldMkLst>
          <pc:docMk/>
          <pc:sldMk cId="2849483344" sldId="2147309504"/>
        </pc:sldMkLst>
      </pc:sldChg>
      <pc:sldChg chg="delSp modSp add del mod ord">
        <pc:chgData name="Northuis, Mikki" userId="ffdb2754-938f-4123-b57a-f5bf2861f940" providerId="ADAL" clId="{7ADE5DCB-934A-4B39-8360-6442681FEE67}" dt="2022-10-16T21:05:53.259" v="75087" actId="47"/>
        <pc:sldMkLst>
          <pc:docMk/>
          <pc:sldMk cId="1594526653" sldId="2147309505"/>
        </pc:sldMkLst>
        <pc:spChg chg="mod">
          <ac:chgData name="Northuis, Mikki" userId="ffdb2754-938f-4123-b57a-f5bf2861f940" providerId="ADAL" clId="{7ADE5DCB-934A-4B39-8360-6442681FEE67}" dt="2022-10-16T17:49:17.791" v="70585" actId="6549"/>
          <ac:spMkLst>
            <pc:docMk/>
            <pc:sldMk cId="1594526653" sldId="2147309505"/>
            <ac:spMk id="2" creationId="{8CBEF49B-9FA0-4E5B-BFBF-4305C0CF5585}"/>
          </ac:spMkLst>
        </pc:spChg>
        <pc:spChg chg="del">
          <ac:chgData name="Northuis, Mikki" userId="ffdb2754-938f-4123-b57a-f5bf2861f940" providerId="ADAL" clId="{7ADE5DCB-934A-4B39-8360-6442681FEE67}" dt="2022-10-16T17:58:35.198" v="70587" actId="478"/>
          <ac:spMkLst>
            <pc:docMk/>
            <pc:sldMk cId="1594526653" sldId="2147309505"/>
            <ac:spMk id="12" creationId="{E12E4747-8754-46FD-A610-CA4AD28302EE}"/>
          </ac:spMkLst>
        </pc:spChg>
        <pc:spChg chg="del">
          <ac:chgData name="Northuis, Mikki" userId="ffdb2754-938f-4123-b57a-f5bf2861f940" providerId="ADAL" clId="{7ADE5DCB-934A-4B39-8360-6442681FEE67}" dt="2022-10-16T17:58:33.659" v="70586" actId="478"/>
          <ac:spMkLst>
            <pc:docMk/>
            <pc:sldMk cId="1594526653" sldId="2147309505"/>
            <ac:spMk id="13" creationId="{0C1B3288-DA13-49F3-A124-A3444AC5C4C7}"/>
          </ac:spMkLst>
        </pc:spChg>
        <pc:spChg chg="del">
          <ac:chgData name="Northuis, Mikki" userId="ffdb2754-938f-4123-b57a-f5bf2861f940" providerId="ADAL" clId="{7ADE5DCB-934A-4B39-8360-6442681FEE67}" dt="2022-10-16T17:58:37.267" v="70588" actId="478"/>
          <ac:spMkLst>
            <pc:docMk/>
            <pc:sldMk cId="1594526653" sldId="2147309505"/>
            <ac:spMk id="15" creationId="{029BD697-B61E-4158-8FD6-87C83A9CAE91}"/>
          </ac:spMkLst>
        </pc:spChg>
      </pc:sldChg>
      <pc:sldChg chg="addSp delSp modSp add mod">
        <pc:chgData name="Northuis, Mikki" userId="ffdb2754-938f-4123-b57a-f5bf2861f940" providerId="ADAL" clId="{7ADE5DCB-934A-4B39-8360-6442681FEE67}" dt="2022-10-16T21:28:25.193" v="75461"/>
        <pc:sldMkLst>
          <pc:docMk/>
          <pc:sldMk cId="1531731679" sldId="2147309506"/>
        </pc:sldMkLst>
        <pc:spChg chg="mod">
          <ac:chgData name="Northuis, Mikki" userId="ffdb2754-938f-4123-b57a-f5bf2861f940" providerId="ADAL" clId="{7ADE5DCB-934A-4B39-8360-6442681FEE67}" dt="2022-10-16T21:08:58.852" v="75194" actId="20577"/>
          <ac:spMkLst>
            <pc:docMk/>
            <pc:sldMk cId="1531731679" sldId="2147309506"/>
            <ac:spMk id="2" creationId="{8CBEF49B-9FA0-4E5B-BFBF-4305C0CF5585}"/>
          </ac:spMkLst>
        </pc:spChg>
        <pc:spChg chg="mod">
          <ac:chgData name="Northuis, Mikki" userId="ffdb2754-938f-4123-b57a-f5bf2861f940" providerId="ADAL" clId="{7ADE5DCB-934A-4B39-8360-6442681FEE67}" dt="2022-10-16T18:07:50.991" v="70697"/>
          <ac:spMkLst>
            <pc:docMk/>
            <pc:sldMk cId="1531731679" sldId="2147309506"/>
            <ac:spMk id="11" creationId="{56DED006-2C59-4A08-84E1-DEEF9DB75E6D}"/>
          </ac:spMkLst>
        </pc:spChg>
        <pc:spChg chg="del mod">
          <ac:chgData name="Northuis, Mikki" userId="ffdb2754-938f-4123-b57a-f5bf2861f940" providerId="ADAL" clId="{7ADE5DCB-934A-4B39-8360-6442681FEE67}" dt="2022-10-16T21:28:24.132" v="75460" actId="478"/>
          <ac:spMkLst>
            <pc:docMk/>
            <pc:sldMk cId="1531731679" sldId="2147309506"/>
            <ac:spMk id="15" creationId="{1FE69C7F-57F0-45D1-86B7-49386110172E}"/>
          </ac:spMkLst>
        </pc:spChg>
        <pc:spChg chg="del mod">
          <ac:chgData name="Northuis, Mikki" userId="ffdb2754-938f-4123-b57a-f5bf2861f940" providerId="ADAL" clId="{7ADE5DCB-934A-4B39-8360-6442681FEE67}" dt="2022-10-16T21:28:24.132" v="75460" actId="478"/>
          <ac:spMkLst>
            <pc:docMk/>
            <pc:sldMk cId="1531731679" sldId="2147309506"/>
            <ac:spMk id="16" creationId="{13111663-6A71-4C44-8C1A-58A0E9161A6D}"/>
          </ac:spMkLst>
        </pc:spChg>
        <pc:spChg chg="del mod">
          <ac:chgData name="Northuis, Mikki" userId="ffdb2754-938f-4123-b57a-f5bf2861f940" providerId="ADAL" clId="{7ADE5DCB-934A-4B39-8360-6442681FEE67}" dt="2022-10-16T21:28:24.132" v="75460" actId="478"/>
          <ac:spMkLst>
            <pc:docMk/>
            <pc:sldMk cId="1531731679" sldId="2147309506"/>
            <ac:spMk id="19" creationId="{7B972987-C35C-4FD2-880F-7692AE66F966}"/>
          </ac:spMkLst>
        </pc:spChg>
        <pc:spChg chg="del">
          <ac:chgData name="Northuis, Mikki" userId="ffdb2754-938f-4123-b57a-f5bf2861f940" providerId="ADAL" clId="{7ADE5DCB-934A-4B39-8360-6442681FEE67}" dt="2022-10-16T18:00:34.921" v="70649" actId="478"/>
          <ac:spMkLst>
            <pc:docMk/>
            <pc:sldMk cId="1531731679" sldId="2147309506"/>
            <ac:spMk id="21" creationId="{878B8130-4385-4E2F-B714-F584847CBC2C}"/>
          </ac:spMkLst>
        </pc:spChg>
        <pc:spChg chg="add mod">
          <ac:chgData name="Northuis, Mikki" userId="ffdb2754-938f-4123-b57a-f5bf2861f940" providerId="ADAL" clId="{7ADE5DCB-934A-4B39-8360-6442681FEE67}" dt="2022-10-16T21:28:25.193" v="75461"/>
          <ac:spMkLst>
            <pc:docMk/>
            <pc:sldMk cId="1531731679" sldId="2147309506"/>
            <ac:spMk id="21" creationId="{8A35054A-0B98-41EF-9A99-CBD381CDC44B}"/>
          </ac:spMkLst>
        </pc:spChg>
        <pc:spChg chg="add mod">
          <ac:chgData name="Northuis, Mikki" userId="ffdb2754-938f-4123-b57a-f5bf2861f940" providerId="ADAL" clId="{7ADE5DCB-934A-4B39-8360-6442681FEE67}" dt="2022-10-16T21:28:25.193" v="75461"/>
          <ac:spMkLst>
            <pc:docMk/>
            <pc:sldMk cId="1531731679" sldId="2147309506"/>
            <ac:spMk id="22" creationId="{5C3E08DA-93E8-419F-A406-FE3ED4BA590B}"/>
          </ac:spMkLst>
        </pc:spChg>
        <pc:spChg chg="del">
          <ac:chgData name="Northuis, Mikki" userId="ffdb2754-938f-4123-b57a-f5bf2861f940" providerId="ADAL" clId="{7ADE5DCB-934A-4B39-8360-6442681FEE67}" dt="2022-10-16T18:00:41.530" v="70653" actId="478"/>
          <ac:spMkLst>
            <pc:docMk/>
            <pc:sldMk cId="1531731679" sldId="2147309506"/>
            <ac:spMk id="22" creationId="{8E75B8DF-F2BF-44A7-AB58-038439DA3427}"/>
          </ac:spMkLst>
        </pc:spChg>
        <pc:spChg chg="del">
          <ac:chgData name="Northuis, Mikki" userId="ffdb2754-938f-4123-b57a-f5bf2861f940" providerId="ADAL" clId="{7ADE5DCB-934A-4B39-8360-6442681FEE67}" dt="2022-10-16T18:00:40.762" v="70652" actId="478"/>
          <ac:spMkLst>
            <pc:docMk/>
            <pc:sldMk cId="1531731679" sldId="2147309506"/>
            <ac:spMk id="23" creationId="{34781371-137F-427F-AF8A-FD8405F2E117}"/>
          </ac:spMkLst>
        </pc:spChg>
        <pc:spChg chg="add mod">
          <ac:chgData name="Northuis, Mikki" userId="ffdb2754-938f-4123-b57a-f5bf2861f940" providerId="ADAL" clId="{7ADE5DCB-934A-4B39-8360-6442681FEE67}" dt="2022-10-16T21:28:25.193" v="75461"/>
          <ac:spMkLst>
            <pc:docMk/>
            <pc:sldMk cId="1531731679" sldId="2147309506"/>
            <ac:spMk id="23" creationId="{E39B1175-451D-4006-994D-A1BCF3884BA1}"/>
          </ac:spMkLst>
        </pc:spChg>
        <pc:spChg chg="add mod">
          <ac:chgData name="Northuis, Mikki" userId="ffdb2754-938f-4123-b57a-f5bf2861f940" providerId="ADAL" clId="{7ADE5DCB-934A-4B39-8360-6442681FEE67}" dt="2022-10-16T21:28:25.193" v="75461"/>
          <ac:spMkLst>
            <pc:docMk/>
            <pc:sldMk cId="1531731679" sldId="2147309506"/>
            <ac:spMk id="24" creationId="{935945BC-300A-4BFB-84D9-9F05647AFBA1}"/>
          </ac:spMkLst>
        </pc:spChg>
        <pc:spChg chg="del">
          <ac:chgData name="Northuis, Mikki" userId="ffdb2754-938f-4123-b57a-f5bf2861f940" providerId="ADAL" clId="{7ADE5DCB-934A-4B39-8360-6442681FEE67}" dt="2022-10-16T18:00:33.619" v="70648" actId="478"/>
          <ac:spMkLst>
            <pc:docMk/>
            <pc:sldMk cId="1531731679" sldId="2147309506"/>
            <ac:spMk id="24" creationId="{F49F1633-5799-4F7E-9E74-CD62A0CD16EE}"/>
          </ac:spMkLst>
        </pc:spChg>
        <pc:spChg chg="del">
          <ac:chgData name="Northuis, Mikki" userId="ffdb2754-938f-4123-b57a-f5bf2861f940" providerId="ADAL" clId="{7ADE5DCB-934A-4B39-8360-6442681FEE67}" dt="2022-10-16T18:00:42.688" v="70654" actId="478"/>
          <ac:spMkLst>
            <pc:docMk/>
            <pc:sldMk cId="1531731679" sldId="2147309506"/>
            <ac:spMk id="25" creationId="{4A3534A5-2C64-471C-968F-26274B48C147}"/>
          </ac:spMkLst>
        </pc:spChg>
        <pc:spChg chg="add mod">
          <ac:chgData name="Northuis, Mikki" userId="ffdb2754-938f-4123-b57a-f5bf2861f940" providerId="ADAL" clId="{7ADE5DCB-934A-4B39-8360-6442681FEE67}" dt="2022-10-16T21:28:25.193" v="75461"/>
          <ac:spMkLst>
            <pc:docMk/>
            <pc:sldMk cId="1531731679" sldId="2147309506"/>
            <ac:spMk id="25" creationId="{A2DFA84E-D1D6-4FDC-BCAD-3F35DC9613FC}"/>
          </ac:spMkLst>
        </pc:spChg>
        <pc:spChg chg="del">
          <ac:chgData name="Northuis, Mikki" userId="ffdb2754-938f-4123-b57a-f5bf2861f940" providerId="ADAL" clId="{7ADE5DCB-934A-4B39-8360-6442681FEE67}" dt="2022-10-16T18:00:40.762" v="70652" actId="478"/>
          <ac:spMkLst>
            <pc:docMk/>
            <pc:sldMk cId="1531731679" sldId="2147309506"/>
            <ac:spMk id="26" creationId="{310905FE-96C2-4994-AB2E-B9D8296A5353}"/>
          </ac:spMkLst>
        </pc:spChg>
        <pc:spChg chg="add mod">
          <ac:chgData name="Northuis, Mikki" userId="ffdb2754-938f-4123-b57a-f5bf2861f940" providerId="ADAL" clId="{7ADE5DCB-934A-4B39-8360-6442681FEE67}" dt="2022-10-16T21:28:25.193" v="75461"/>
          <ac:spMkLst>
            <pc:docMk/>
            <pc:sldMk cId="1531731679" sldId="2147309506"/>
            <ac:spMk id="26" creationId="{A16B36B2-A221-44E6-BA44-DBB03F0E0AD4}"/>
          </ac:spMkLst>
        </pc:spChg>
        <pc:spChg chg="add del mod">
          <ac:chgData name="Northuis, Mikki" userId="ffdb2754-938f-4123-b57a-f5bf2861f940" providerId="ADAL" clId="{7ADE5DCB-934A-4B39-8360-6442681FEE67}" dt="2022-10-16T21:28:24.132" v="75460" actId="478"/>
          <ac:spMkLst>
            <pc:docMk/>
            <pc:sldMk cId="1531731679" sldId="2147309506"/>
            <ac:spMk id="28" creationId="{33B4BF8B-A8CE-45FC-8C39-F40DF13854C6}"/>
          </ac:spMkLst>
        </pc:spChg>
        <pc:spChg chg="add del mod">
          <ac:chgData name="Northuis, Mikki" userId="ffdb2754-938f-4123-b57a-f5bf2861f940" providerId="ADAL" clId="{7ADE5DCB-934A-4B39-8360-6442681FEE67}" dt="2022-10-16T21:28:22.350" v="75459" actId="478"/>
          <ac:spMkLst>
            <pc:docMk/>
            <pc:sldMk cId="1531731679" sldId="2147309506"/>
            <ac:spMk id="29" creationId="{8E75C43C-C91E-4F4C-8ADE-3C4EAB778739}"/>
          </ac:spMkLst>
        </pc:spChg>
        <pc:spChg chg="add mod">
          <ac:chgData name="Northuis, Mikki" userId="ffdb2754-938f-4123-b57a-f5bf2861f940" providerId="ADAL" clId="{7ADE5DCB-934A-4B39-8360-6442681FEE67}" dt="2022-10-16T21:28:25.193" v="75461"/>
          <ac:spMkLst>
            <pc:docMk/>
            <pc:sldMk cId="1531731679" sldId="2147309506"/>
            <ac:spMk id="30" creationId="{E14186A9-C836-4886-9C4C-827FA3C2B341}"/>
          </ac:spMkLst>
        </pc:spChg>
        <pc:spChg chg="add mod">
          <ac:chgData name="Northuis, Mikki" userId="ffdb2754-938f-4123-b57a-f5bf2861f940" providerId="ADAL" clId="{7ADE5DCB-934A-4B39-8360-6442681FEE67}" dt="2022-10-16T21:28:25.193" v="75461"/>
          <ac:spMkLst>
            <pc:docMk/>
            <pc:sldMk cId="1531731679" sldId="2147309506"/>
            <ac:spMk id="31" creationId="{4C967C15-42CE-405E-BD0B-3312D62C7314}"/>
          </ac:spMkLst>
        </pc:spChg>
        <pc:spChg chg="add mod">
          <ac:chgData name="Northuis, Mikki" userId="ffdb2754-938f-4123-b57a-f5bf2861f940" providerId="ADAL" clId="{7ADE5DCB-934A-4B39-8360-6442681FEE67}" dt="2022-10-16T21:28:25.193" v="75461"/>
          <ac:spMkLst>
            <pc:docMk/>
            <pc:sldMk cId="1531731679" sldId="2147309506"/>
            <ac:spMk id="32" creationId="{C0BD9D03-87F9-4624-9638-058C4D5EB5D9}"/>
          </ac:spMkLst>
        </pc:spChg>
        <pc:picChg chg="add del mod ord">
          <ac:chgData name="Northuis, Mikki" userId="ffdb2754-938f-4123-b57a-f5bf2861f940" providerId="ADAL" clId="{7ADE5DCB-934A-4B39-8360-6442681FEE67}" dt="2022-10-16T18:05:03.371" v="70674" actId="478"/>
          <ac:picMkLst>
            <pc:docMk/>
            <pc:sldMk cId="1531731679" sldId="2147309506"/>
            <ac:picMk id="5" creationId="{7ACB20B4-6EBE-46CD-89C9-B0088B1CFC68}"/>
          </ac:picMkLst>
        </pc:picChg>
        <pc:picChg chg="add del mod ord">
          <ac:chgData name="Northuis, Mikki" userId="ffdb2754-938f-4123-b57a-f5bf2861f940" providerId="ADAL" clId="{7ADE5DCB-934A-4B39-8360-6442681FEE67}" dt="2022-10-16T21:28:21.016" v="75457" actId="478"/>
          <ac:picMkLst>
            <pc:docMk/>
            <pc:sldMk cId="1531731679" sldId="2147309506"/>
            <ac:picMk id="8" creationId="{BA246E01-5D5B-4958-A3CD-A21166044D80}"/>
          </ac:picMkLst>
        </pc:picChg>
        <pc:picChg chg="del">
          <ac:chgData name="Northuis, Mikki" userId="ffdb2754-938f-4123-b57a-f5bf2861f940" providerId="ADAL" clId="{7ADE5DCB-934A-4B39-8360-6442681FEE67}" dt="2022-10-16T18:00:12.807" v="70637" actId="478"/>
          <ac:picMkLst>
            <pc:docMk/>
            <pc:sldMk cId="1531731679" sldId="2147309506"/>
            <ac:picMk id="10" creationId="{F4B99A1B-8511-4D4B-A129-4C9F6C04560E}"/>
          </ac:picMkLst>
        </pc:picChg>
        <pc:picChg chg="add del mod ord">
          <ac:chgData name="Northuis, Mikki" userId="ffdb2754-938f-4123-b57a-f5bf2861f940" providerId="ADAL" clId="{7ADE5DCB-934A-4B39-8360-6442681FEE67}" dt="2022-10-16T18:04:27.930" v="70666" actId="478"/>
          <ac:picMkLst>
            <pc:docMk/>
            <pc:sldMk cId="1531731679" sldId="2147309506"/>
            <ac:picMk id="12" creationId="{92221235-009A-407D-8B10-E870278A879C}"/>
          </ac:picMkLst>
        </pc:picChg>
        <pc:picChg chg="add mod">
          <ac:chgData name="Northuis, Mikki" userId="ffdb2754-938f-4123-b57a-f5bf2861f940" providerId="ADAL" clId="{7ADE5DCB-934A-4B39-8360-6442681FEE67}" dt="2022-10-16T21:28:25.193" v="75461"/>
          <ac:picMkLst>
            <pc:docMk/>
            <pc:sldMk cId="1531731679" sldId="2147309506"/>
            <ac:picMk id="14" creationId="{C3BB4C19-CB82-4F92-99DE-F8360ECF1326}"/>
          </ac:picMkLst>
        </pc:picChg>
        <pc:picChg chg="del">
          <ac:chgData name="Northuis, Mikki" userId="ffdb2754-938f-4123-b57a-f5bf2861f940" providerId="ADAL" clId="{7ADE5DCB-934A-4B39-8360-6442681FEE67}" dt="2022-10-16T18:00:36.312" v="70650" actId="478"/>
          <ac:picMkLst>
            <pc:docMk/>
            <pc:sldMk cId="1531731679" sldId="2147309506"/>
            <ac:picMk id="14" creationId="{C6153ED2-2E6D-4507-B1F8-DDBA5E9906E4}"/>
          </ac:picMkLst>
        </pc:picChg>
        <pc:picChg chg="add del mod ord">
          <ac:chgData name="Northuis, Mikki" userId="ffdb2754-938f-4123-b57a-f5bf2861f940" providerId="ADAL" clId="{7ADE5DCB-934A-4B39-8360-6442681FEE67}" dt="2022-10-16T21:28:21.533" v="75458" actId="478"/>
          <ac:picMkLst>
            <pc:docMk/>
            <pc:sldMk cId="1531731679" sldId="2147309506"/>
            <ac:picMk id="17" creationId="{60C6C07E-1942-4DE7-8D36-2187990C8657}"/>
          </ac:picMkLst>
        </pc:picChg>
        <pc:picChg chg="del">
          <ac:chgData name="Northuis, Mikki" userId="ffdb2754-938f-4123-b57a-f5bf2861f940" providerId="ADAL" clId="{7ADE5DCB-934A-4B39-8360-6442681FEE67}" dt="2022-10-16T18:00:36.893" v="70651" actId="478"/>
          <ac:picMkLst>
            <pc:docMk/>
            <pc:sldMk cId="1531731679" sldId="2147309506"/>
            <ac:picMk id="18" creationId="{7734DFA7-9C01-43B5-A78F-BC7D3E077186}"/>
          </ac:picMkLst>
        </pc:picChg>
        <pc:picChg chg="add mod">
          <ac:chgData name="Northuis, Mikki" userId="ffdb2754-938f-4123-b57a-f5bf2861f940" providerId="ADAL" clId="{7ADE5DCB-934A-4B39-8360-6442681FEE67}" dt="2022-10-16T21:28:25.193" v="75461"/>
          <ac:picMkLst>
            <pc:docMk/>
            <pc:sldMk cId="1531731679" sldId="2147309506"/>
            <ac:picMk id="18" creationId="{9BF5EA77-B926-47C6-8494-4AF9107D3300}"/>
          </ac:picMkLst>
        </pc:picChg>
        <pc:picChg chg="add mod">
          <ac:chgData name="Northuis, Mikki" userId="ffdb2754-938f-4123-b57a-f5bf2861f940" providerId="ADAL" clId="{7ADE5DCB-934A-4B39-8360-6442681FEE67}" dt="2022-10-16T21:28:25.193" v="75461"/>
          <ac:picMkLst>
            <pc:docMk/>
            <pc:sldMk cId="1531731679" sldId="2147309506"/>
            <ac:picMk id="20" creationId="{4A6F0E75-E83E-4E6E-9812-0A9B38B764F2}"/>
          </ac:picMkLst>
        </pc:picChg>
        <pc:picChg chg="add del mod ord">
          <ac:chgData name="Northuis, Mikki" userId="ffdb2754-938f-4123-b57a-f5bf2861f940" providerId="ADAL" clId="{7ADE5DCB-934A-4B39-8360-6442681FEE67}" dt="2022-10-16T21:28:20.554" v="75456" actId="478"/>
          <ac:picMkLst>
            <pc:docMk/>
            <pc:sldMk cId="1531731679" sldId="2147309506"/>
            <ac:picMk id="27" creationId="{C1EF2DA4-4D2F-4EAB-AAE7-CA02EFD8B36F}"/>
          </ac:picMkLst>
        </pc:picChg>
      </pc:sldChg>
      <pc:sldChg chg="modSp add del mod">
        <pc:chgData name="Northuis, Mikki" userId="ffdb2754-938f-4123-b57a-f5bf2861f940" providerId="ADAL" clId="{7ADE5DCB-934A-4B39-8360-6442681FEE67}" dt="2022-10-16T21:06:09.804" v="75090" actId="47"/>
        <pc:sldMkLst>
          <pc:docMk/>
          <pc:sldMk cId="1322057652" sldId="2147309507"/>
        </pc:sldMkLst>
        <pc:spChg chg="mod">
          <ac:chgData name="Northuis, Mikki" userId="ffdb2754-938f-4123-b57a-f5bf2861f940" providerId="ADAL" clId="{7ADE5DCB-934A-4B39-8360-6442681FEE67}" dt="2022-10-16T18:07:59.582" v="70711" actId="20577"/>
          <ac:spMkLst>
            <pc:docMk/>
            <pc:sldMk cId="1322057652" sldId="2147309507"/>
            <ac:spMk id="2" creationId="{8CBEF49B-9FA0-4E5B-BFBF-4305C0CF5585}"/>
          </ac:spMkLst>
        </pc:spChg>
      </pc:sldChg>
      <pc:sldChg chg="add del">
        <pc:chgData name="Northuis, Mikki" userId="ffdb2754-938f-4123-b57a-f5bf2861f940" providerId="ADAL" clId="{7ADE5DCB-934A-4B39-8360-6442681FEE67}" dt="2022-10-16T21:06:10.955" v="75091" actId="47"/>
        <pc:sldMkLst>
          <pc:docMk/>
          <pc:sldMk cId="3723424115" sldId="2147309508"/>
        </pc:sldMkLst>
      </pc:sldChg>
      <pc:sldChg chg="addSp delSp modSp add mod">
        <pc:chgData name="Northuis, Mikki" userId="ffdb2754-938f-4123-b57a-f5bf2861f940" providerId="ADAL" clId="{7ADE5DCB-934A-4B39-8360-6442681FEE67}" dt="2022-10-16T21:44:38.577" v="75681" actId="1076"/>
        <pc:sldMkLst>
          <pc:docMk/>
          <pc:sldMk cId="1932728468" sldId="2147309509"/>
        </pc:sldMkLst>
        <pc:spChg chg="mod">
          <ac:chgData name="Northuis, Mikki" userId="ffdb2754-938f-4123-b57a-f5bf2861f940" providerId="ADAL" clId="{7ADE5DCB-934A-4B39-8360-6442681FEE67}" dt="2022-10-16T21:44:15.114" v="75675" actId="1076"/>
          <ac:spMkLst>
            <pc:docMk/>
            <pc:sldMk cId="1932728468" sldId="2147309509"/>
            <ac:spMk id="2" creationId="{8CBEF49B-9FA0-4E5B-BFBF-4305C0CF5585}"/>
          </ac:spMkLst>
        </pc:spChg>
        <pc:spChg chg="mod">
          <ac:chgData name="Northuis, Mikki" userId="ffdb2754-938f-4123-b57a-f5bf2861f940" providerId="ADAL" clId="{7ADE5DCB-934A-4B39-8360-6442681FEE67}" dt="2022-10-16T21:44:17.830" v="75676" actId="1076"/>
          <ac:spMkLst>
            <pc:docMk/>
            <pc:sldMk cId="1932728468" sldId="2147309509"/>
            <ac:spMk id="11" creationId="{56DED006-2C59-4A08-84E1-DEEF9DB75E6D}"/>
          </ac:spMkLst>
        </pc:spChg>
        <pc:spChg chg="add mod ord">
          <ac:chgData name="Northuis, Mikki" userId="ffdb2754-938f-4123-b57a-f5bf2861f940" providerId="ADAL" clId="{7ADE5DCB-934A-4B39-8360-6442681FEE67}" dt="2022-10-16T21:44:26.265" v="75677" actId="1076"/>
          <ac:spMkLst>
            <pc:docMk/>
            <pc:sldMk cId="1932728468" sldId="2147309509"/>
            <ac:spMk id="14" creationId="{558723BD-5FE0-4BF3-BDA7-EF700DDB6005}"/>
          </ac:spMkLst>
        </pc:spChg>
        <pc:spChg chg="del mod">
          <ac:chgData name="Northuis, Mikki" userId="ffdb2754-938f-4123-b57a-f5bf2861f940" providerId="ADAL" clId="{7ADE5DCB-934A-4B39-8360-6442681FEE67}" dt="2022-10-16T21:26:22.512" v="75434" actId="478"/>
          <ac:spMkLst>
            <pc:docMk/>
            <pc:sldMk cId="1932728468" sldId="2147309509"/>
            <ac:spMk id="15" creationId="{1FE69C7F-57F0-45D1-86B7-49386110172E}"/>
          </ac:spMkLst>
        </pc:spChg>
        <pc:spChg chg="del mod">
          <ac:chgData name="Northuis, Mikki" userId="ffdb2754-938f-4123-b57a-f5bf2861f940" providerId="ADAL" clId="{7ADE5DCB-934A-4B39-8360-6442681FEE67}" dt="2022-10-16T21:26:20.700" v="75432" actId="478"/>
          <ac:spMkLst>
            <pc:docMk/>
            <pc:sldMk cId="1932728468" sldId="2147309509"/>
            <ac:spMk id="16" creationId="{13111663-6A71-4C44-8C1A-58A0E9161A6D}"/>
          </ac:spMkLst>
        </pc:spChg>
        <pc:spChg chg="del mod">
          <ac:chgData name="Northuis, Mikki" userId="ffdb2754-938f-4123-b57a-f5bf2861f940" providerId="ADAL" clId="{7ADE5DCB-934A-4B39-8360-6442681FEE67}" dt="2022-10-16T21:26:19.316" v="75430" actId="478"/>
          <ac:spMkLst>
            <pc:docMk/>
            <pc:sldMk cId="1932728468" sldId="2147309509"/>
            <ac:spMk id="19" creationId="{7B972987-C35C-4FD2-880F-7692AE66F966}"/>
          </ac:spMkLst>
        </pc:spChg>
        <pc:spChg chg="del">
          <ac:chgData name="Northuis, Mikki" userId="ffdb2754-938f-4123-b57a-f5bf2861f940" providerId="ADAL" clId="{7ADE5DCB-934A-4B39-8360-6442681FEE67}" dt="2022-10-16T18:09:20.562" v="70725" actId="478"/>
          <ac:spMkLst>
            <pc:docMk/>
            <pc:sldMk cId="1932728468" sldId="2147309509"/>
            <ac:spMk id="21" creationId="{878B8130-4385-4E2F-B714-F584847CBC2C}"/>
          </ac:spMkLst>
        </pc:spChg>
        <pc:spChg chg="add del mod">
          <ac:chgData name="Northuis, Mikki" userId="ffdb2754-938f-4123-b57a-f5bf2861f940" providerId="ADAL" clId="{7ADE5DCB-934A-4B39-8360-6442681FEE67}" dt="2022-10-16T21:20:02.753" v="75352" actId="478"/>
          <ac:spMkLst>
            <pc:docMk/>
            <pc:sldMk cId="1932728468" sldId="2147309509"/>
            <ac:spMk id="21" creationId="{A6FCB81C-86A8-4EAB-A699-654F3761AB87}"/>
          </ac:spMkLst>
        </pc:spChg>
        <pc:spChg chg="add del mod">
          <ac:chgData name="Northuis, Mikki" userId="ffdb2754-938f-4123-b57a-f5bf2861f940" providerId="ADAL" clId="{7ADE5DCB-934A-4B39-8360-6442681FEE67}" dt="2022-10-16T21:20:02.753" v="75352" actId="478"/>
          <ac:spMkLst>
            <pc:docMk/>
            <pc:sldMk cId="1932728468" sldId="2147309509"/>
            <ac:spMk id="22" creationId="{0F18DD93-3B82-4DBB-A3AE-6060CBBF6A75}"/>
          </ac:spMkLst>
        </pc:spChg>
        <pc:spChg chg="del">
          <ac:chgData name="Northuis, Mikki" userId="ffdb2754-938f-4123-b57a-f5bf2861f940" providerId="ADAL" clId="{7ADE5DCB-934A-4B39-8360-6442681FEE67}" dt="2022-10-16T18:09:55.585" v="70731" actId="478"/>
          <ac:spMkLst>
            <pc:docMk/>
            <pc:sldMk cId="1932728468" sldId="2147309509"/>
            <ac:spMk id="22" creationId="{8E75B8DF-F2BF-44A7-AB58-038439DA3427}"/>
          </ac:spMkLst>
        </pc:spChg>
        <pc:spChg chg="del">
          <ac:chgData name="Northuis, Mikki" userId="ffdb2754-938f-4123-b57a-f5bf2861f940" providerId="ADAL" clId="{7ADE5DCB-934A-4B39-8360-6442681FEE67}" dt="2022-10-16T18:11:07.222" v="70755" actId="478"/>
          <ac:spMkLst>
            <pc:docMk/>
            <pc:sldMk cId="1932728468" sldId="2147309509"/>
            <ac:spMk id="23" creationId="{34781371-137F-427F-AF8A-FD8405F2E117}"/>
          </ac:spMkLst>
        </pc:spChg>
        <pc:spChg chg="add del mod">
          <ac:chgData name="Northuis, Mikki" userId="ffdb2754-938f-4123-b57a-f5bf2861f940" providerId="ADAL" clId="{7ADE5DCB-934A-4B39-8360-6442681FEE67}" dt="2022-10-16T21:20:02.753" v="75352" actId="478"/>
          <ac:spMkLst>
            <pc:docMk/>
            <pc:sldMk cId="1932728468" sldId="2147309509"/>
            <ac:spMk id="23" creationId="{381F2613-2942-4D34-8020-D2D8C0F76078}"/>
          </ac:spMkLst>
        </pc:spChg>
        <pc:spChg chg="add del mod">
          <ac:chgData name="Northuis, Mikki" userId="ffdb2754-938f-4123-b57a-f5bf2861f940" providerId="ADAL" clId="{7ADE5DCB-934A-4B39-8360-6442681FEE67}" dt="2022-10-16T21:26:59.583" v="75445" actId="478"/>
          <ac:spMkLst>
            <pc:docMk/>
            <pc:sldMk cId="1932728468" sldId="2147309509"/>
            <ac:spMk id="24" creationId="{C3D51B19-8124-4FD6-8BC8-9C938CD601C9}"/>
          </ac:spMkLst>
        </pc:spChg>
        <pc:spChg chg="del">
          <ac:chgData name="Northuis, Mikki" userId="ffdb2754-938f-4123-b57a-f5bf2861f940" providerId="ADAL" clId="{7ADE5DCB-934A-4B39-8360-6442681FEE67}" dt="2022-10-16T18:09:18.316" v="70724" actId="478"/>
          <ac:spMkLst>
            <pc:docMk/>
            <pc:sldMk cId="1932728468" sldId="2147309509"/>
            <ac:spMk id="24" creationId="{F49F1633-5799-4F7E-9E74-CD62A0CD16EE}"/>
          </ac:spMkLst>
        </pc:spChg>
        <pc:spChg chg="del">
          <ac:chgData name="Northuis, Mikki" userId="ffdb2754-938f-4123-b57a-f5bf2861f940" providerId="ADAL" clId="{7ADE5DCB-934A-4B39-8360-6442681FEE67}" dt="2022-10-16T18:11:08.227" v="70756" actId="478"/>
          <ac:spMkLst>
            <pc:docMk/>
            <pc:sldMk cId="1932728468" sldId="2147309509"/>
            <ac:spMk id="25" creationId="{4A3534A5-2C64-471C-968F-26274B48C147}"/>
          </ac:spMkLst>
        </pc:spChg>
        <pc:spChg chg="add mod ord">
          <ac:chgData name="Northuis, Mikki" userId="ffdb2754-938f-4123-b57a-f5bf2861f940" providerId="ADAL" clId="{7ADE5DCB-934A-4B39-8360-6442681FEE67}" dt="2022-10-16T21:44:26.265" v="75677" actId="1076"/>
          <ac:spMkLst>
            <pc:docMk/>
            <pc:sldMk cId="1932728468" sldId="2147309509"/>
            <ac:spMk id="25" creationId="{7823EDDC-2B03-4445-9A1A-C76F24BFDFFD}"/>
          </ac:spMkLst>
        </pc:spChg>
        <pc:spChg chg="del">
          <ac:chgData name="Northuis, Mikki" userId="ffdb2754-938f-4123-b57a-f5bf2861f940" providerId="ADAL" clId="{7ADE5DCB-934A-4B39-8360-6442681FEE67}" dt="2022-10-16T18:11:06.020" v="70754" actId="478"/>
          <ac:spMkLst>
            <pc:docMk/>
            <pc:sldMk cId="1932728468" sldId="2147309509"/>
            <ac:spMk id="26" creationId="{310905FE-96C2-4994-AB2E-B9D8296A5353}"/>
          </ac:spMkLst>
        </pc:spChg>
        <pc:spChg chg="add del mod">
          <ac:chgData name="Northuis, Mikki" userId="ffdb2754-938f-4123-b57a-f5bf2861f940" providerId="ADAL" clId="{7ADE5DCB-934A-4B39-8360-6442681FEE67}" dt="2022-10-16T21:26:41.429" v="75439" actId="478"/>
          <ac:spMkLst>
            <pc:docMk/>
            <pc:sldMk cId="1932728468" sldId="2147309509"/>
            <ac:spMk id="26" creationId="{C3AF472A-17C1-423E-819B-96C74A8D63F7}"/>
          </ac:spMkLst>
        </pc:spChg>
        <pc:spChg chg="add del mod ord">
          <ac:chgData name="Northuis, Mikki" userId="ffdb2754-938f-4123-b57a-f5bf2861f940" providerId="ADAL" clId="{7ADE5DCB-934A-4B39-8360-6442681FEE67}" dt="2022-10-16T21:21:17.458" v="75368" actId="478"/>
          <ac:spMkLst>
            <pc:docMk/>
            <pc:sldMk cId="1932728468" sldId="2147309509"/>
            <ac:spMk id="28" creationId="{7171E00B-16E0-4BE4-8E45-D42BCE479665}"/>
          </ac:spMkLst>
        </pc:spChg>
        <pc:spChg chg="add del mod">
          <ac:chgData name="Northuis, Mikki" userId="ffdb2754-938f-4123-b57a-f5bf2861f940" providerId="ADAL" clId="{7ADE5DCB-934A-4B39-8360-6442681FEE67}" dt="2022-10-16T21:21:32.452" v="75370" actId="478"/>
          <ac:spMkLst>
            <pc:docMk/>
            <pc:sldMk cId="1932728468" sldId="2147309509"/>
            <ac:spMk id="29" creationId="{E60FE56B-5CE1-4641-8EA2-A607EAF8C072}"/>
          </ac:spMkLst>
        </pc:spChg>
        <pc:spChg chg="add mod ord">
          <ac:chgData name="Northuis, Mikki" userId="ffdb2754-938f-4123-b57a-f5bf2861f940" providerId="ADAL" clId="{7ADE5DCB-934A-4B39-8360-6442681FEE67}" dt="2022-10-16T21:44:26.265" v="75677" actId="1076"/>
          <ac:spMkLst>
            <pc:docMk/>
            <pc:sldMk cId="1932728468" sldId="2147309509"/>
            <ac:spMk id="30" creationId="{FA01E7BC-7EC3-461C-8133-F42560263201}"/>
          </ac:spMkLst>
        </pc:spChg>
        <pc:spChg chg="add del mod">
          <ac:chgData name="Northuis, Mikki" userId="ffdb2754-938f-4123-b57a-f5bf2861f940" providerId="ADAL" clId="{7ADE5DCB-934A-4B39-8360-6442681FEE67}" dt="2022-10-16T21:26:52.400" v="75442" actId="478"/>
          <ac:spMkLst>
            <pc:docMk/>
            <pc:sldMk cId="1932728468" sldId="2147309509"/>
            <ac:spMk id="31" creationId="{98564DA4-25A0-4750-88A9-AA3337445DF2}"/>
          </ac:spMkLst>
        </pc:spChg>
        <pc:spChg chg="add del mod">
          <ac:chgData name="Northuis, Mikki" userId="ffdb2754-938f-4123-b57a-f5bf2861f940" providerId="ADAL" clId="{7ADE5DCB-934A-4B39-8360-6442681FEE67}" dt="2022-10-16T21:25:03.864" v="75408"/>
          <ac:spMkLst>
            <pc:docMk/>
            <pc:sldMk cId="1932728468" sldId="2147309509"/>
            <ac:spMk id="33" creationId="{C1B8664A-5FB2-4672-AC97-B5A07733AA98}"/>
          </ac:spMkLst>
        </pc:spChg>
        <pc:spChg chg="add del mod">
          <ac:chgData name="Northuis, Mikki" userId="ffdb2754-938f-4123-b57a-f5bf2861f940" providerId="ADAL" clId="{7ADE5DCB-934A-4B39-8360-6442681FEE67}" dt="2022-10-16T21:25:02.781" v="75402"/>
          <ac:spMkLst>
            <pc:docMk/>
            <pc:sldMk cId="1932728468" sldId="2147309509"/>
            <ac:spMk id="34" creationId="{81E87D2B-79C2-4182-939C-1D5C1F27E15B}"/>
          </ac:spMkLst>
        </pc:spChg>
        <pc:spChg chg="add mod">
          <ac:chgData name="Northuis, Mikki" userId="ffdb2754-938f-4123-b57a-f5bf2861f940" providerId="ADAL" clId="{7ADE5DCB-934A-4B39-8360-6442681FEE67}" dt="2022-10-16T21:44:26.265" v="75677" actId="1076"/>
          <ac:spMkLst>
            <pc:docMk/>
            <pc:sldMk cId="1932728468" sldId="2147309509"/>
            <ac:spMk id="38" creationId="{495ECE96-FF45-443A-9803-14309193C3D9}"/>
          </ac:spMkLst>
        </pc:spChg>
        <pc:spChg chg="add mod">
          <ac:chgData name="Northuis, Mikki" userId="ffdb2754-938f-4123-b57a-f5bf2861f940" providerId="ADAL" clId="{7ADE5DCB-934A-4B39-8360-6442681FEE67}" dt="2022-10-16T21:44:26.265" v="75677" actId="1076"/>
          <ac:spMkLst>
            <pc:docMk/>
            <pc:sldMk cId="1932728468" sldId="2147309509"/>
            <ac:spMk id="39" creationId="{EBDEF1B7-DAA2-40B0-913E-CCFDC7F6EC12}"/>
          </ac:spMkLst>
        </pc:spChg>
        <pc:spChg chg="add mod">
          <ac:chgData name="Northuis, Mikki" userId="ffdb2754-938f-4123-b57a-f5bf2861f940" providerId="ADAL" clId="{7ADE5DCB-934A-4B39-8360-6442681FEE67}" dt="2022-10-16T21:44:26.265" v="75677" actId="1076"/>
          <ac:spMkLst>
            <pc:docMk/>
            <pc:sldMk cId="1932728468" sldId="2147309509"/>
            <ac:spMk id="40" creationId="{69A8F6F2-D725-4B09-B15B-EE52FCA6D1E9}"/>
          </ac:spMkLst>
        </pc:spChg>
        <pc:spChg chg="add mod">
          <ac:chgData name="Northuis, Mikki" userId="ffdb2754-938f-4123-b57a-f5bf2861f940" providerId="ADAL" clId="{7ADE5DCB-934A-4B39-8360-6442681FEE67}" dt="2022-10-16T21:44:26.265" v="75677" actId="1076"/>
          <ac:spMkLst>
            <pc:docMk/>
            <pc:sldMk cId="1932728468" sldId="2147309509"/>
            <ac:spMk id="41" creationId="{C2EF3FB8-35A8-4DA2-B95B-95D6861BA812}"/>
          </ac:spMkLst>
        </pc:spChg>
        <pc:spChg chg="add mod">
          <ac:chgData name="Northuis, Mikki" userId="ffdb2754-938f-4123-b57a-f5bf2861f940" providerId="ADAL" clId="{7ADE5DCB-934A-4B39-8360-6442681FEE67}" dt="2022-10-16T21:44:26.265" v="75677" actId="1076"/>
          <ac:spMkLst>
            <pc:docMk/>
            <pc:sldMk cId="1932728468" sldId="2147309509"/>
            <ac:spMk id="42" creationId="{CBF318D3-E28B-4B2D-92CC-346C0CA85E1B}"/>
          </ac:spMkLst>
        </pc:spChg>
        <pc:spChg chg="add mod">
          <ac:chgData name="Northuis, Mikki" userId="ffdb2754-938f-4123-b57a-f5bf2861f940" providerId="ADAL" clId="{7ADE5DCB-934A-4B39-8360-6442681FEE67}" dt="2022-10-16T21:44:26.265" v="75677" actId="1076"/>
          <ac:spMkLst>
            <pc:docMk/>
            <pc:sldMk cId="1932728468" sldId="2147309509"/>
            <ac:spMk id="43" creationId="{76C41F39-800B-4E03-ABCA-A7E3DE39D028}"/>
          </ac:spMkLst>
        </pc:spChg>
        <pc:spChg chg="add del mod">
          <ac:chgData name="Northuis, Mikki" userId="ffdb2754-938f-4123-b57a-f5bf2861f940" providerId="ADAL" clId="{7ADE5DCB-934A-4B39-8360-6442681FEE67}" dt="2022-10-16T21:43:32.040" v="75663" actId="478"/>
          <ac:spMkLst>
            <pc:docMk/>
            <pc:sldMk cId="1932728468" sldId="2147309509"/>
            <ac:spMk id="44" creationId="{6AE8EB5D-A1B2-474C-B5F6-D853C5060A17}"/>
          </ac:spMkLst>
        </pc:spChg>
        <pc:spChg chg="add del mod">
          <ac:chgData name="Northuis, Mikki" userId="ffdb2754-938f-4123-b57a-f5bf2861f940" providerId="ADAL" clId="{7ADE5DCB-934A-4B39-8360-6442681FEE67}" dt="2022-10-16T21:43:33.388" v="75664" actId="478"/>
          <ac:spMkLst>
            <pc:docMk/>
            <pc:sldMk cId="1932728468" sldId="2147309509"/>
            <ac:spMk id="45" creationId="{063B0560-DF7A-404A-A5E8-0ADFF523746B}"/>
          </ac:spMkLst>
        </pc:spChg>
        <pc:spChg chg="add del mod">
          <ac:chgData name="Northuis, Mikki" userId="ffdb2754-938f-4123-b57a-f5bf2861f940" providerId="ADAL" clId="{7ADE5DCB-934A-4B39-8360-6442681FEE67}" dt="2022-10-16T21:43:33.388" v="75664" actId="478"/>
          <ac:spMkLst>
            <pc:docMk/>
            <pc:sldMk cId="1932728468" sldId="2147309509"/>
            <ac:spMk id="46" creationId="{BCC1BD19-BC28-4EF1-A921-7AE426547211}"/>
          </ac:spMkLst>
        </pc:spChg>
        <pc:spChg chg="add del mod">
          <ac:chgData name="Northuis, Mikki" userId="ffdb2754-938f-4123-b57a-f5bf2861f940" providerId="ADAL" clId="{7ADE5DCB-934A-4B39-8360-6442681FEE67}" dt="2022-10-16T21:43:30.005" v="75662" actId="478"/>
          <ac:spMkLst>
            <pc:docMk/>
            <pc:sldMk cId="1932728468" sldId="2147309509"/>
            <ac:spMk id="47" creationId="{8C5308CC-5AEC-4DB0-9D4D-7C7A2A67A0C1}"/>
          </ac:spMkLst>
        </pc:spChg>
        <pc:spChg chg="add del mod">
          <ac:chgData name="Northuis, Mikki" userId="ffdb2754-938f-4123-b57a-f5bf2861f940" providerId="ADAL" clId="{7ADE5DCB-934A-4B39-8360-6442681FEE67}" dt="2022-10-16T21:43:28.503" v="75661" actId="478"/>
          <ac:spMkLst>
            <pc:docMk/>
            <pc:sldMk cId="1932728468" sldId="2147309509"/>
            <ac:spMk id="48" creationId="{EE60B00A-CE48-4E96-85A0-F6ECA65B57BD}"/>
          </ac:spMkLst>
        </pc:spChg>
        <pc:spChg chg="add del mod">
          <ac:chgData name="Northuis, Mikki" userId="ffdb2754-938f-4123-b57a-f5bf2861f940" providerId="ADAL" clId="{7ADE5DCB-934A-4B39-8360-6442681FEE67}" dt="2022-10-16T21:43:30.005" v="75662" actId="478"/>
          <ac:spMkLst>
            <pc:docMk/>
            <pc:sldMk cId="1932728468" sldId="2147309509"/>
            <ac:spMk id="49" creationId="{91FBC7A7-9F9B-439F-9C0F-304307295AF8}"/>
          </ac:spMkLst>
        </pc:spChg>
        <pc:spChg chg="add del mod">
          <ac:chgData name="Northuis, Mikki" userId="ffdb2754-938f-4123-b57a-f5bf2861f940" providerId="ADAL" clId="{7ADE5DCB-934A-4B39-8360-6442681FEE67}" dt="2022-10-16T21:43:30.005" v="75662" actId="478"/>
          <ac:spMkLst>
            <pc:docMk/>
            <pc:sldMk cId="1932728468" sldId="2147309509"/>
            <ac:spMk id="50" creationId="{0D97E6DC-0FC8-4051-998E-C3631E7B8B65}"/>
          </ac:spMkLst>
        </pc:spChg>
        <pc:spChg chg="add mod">
          <ac:chgData name="Northuis, Mikki" userId="ffdb2754-938f-4123-b57a-f5bf2861f940" providerId="ADAL" clId="{7ADE5DCB-934A-4B39-8360-6442681FEE67}" dt="2022-10-16T21:44:26.265" v="75677" actId="1076"/>
          <ac:spMkLst>
            <pc:docMk/>
            <pc:sldMk cId="1932728468" sldId="2147309509"/>
            <ac:spMk id="52" creationId="{62EAFD8C-9EEE-4617-A999-C8A582324A9A}"/>
          </ac:spMkLst>
        </pc:spChg>
        <pc:spChg chg="add mod">
          <ac:chgData name="Northuis, Mikki" userId="ffdb2754-938f-4123-b57a-f5bf2861f940" providerId="ADAL" clId="{7ADE5DCB-934A-4B39-8360-6442681FEE67}" dt="2022-10-16T21:44:34.315" v="75679" actId="1076"/>
          <ac:spMkLst>
            <pc:docMk/>
            <pc:sldMk cId="1932728468" sldId="2147309509"/>
            <ac:spMk id="54" creationId="{E2FF265A-B1FD-43FD-9431-3457E8EE690D}"/>
          </ac:spMkLst>
        </pc:spChg>
        <pc:spChg chg="add mod">
          <ac:chgData name="Northuis, Mikki" userId="ffdb2754-938f-4123-b57a-f5bf2861f940" providerId="ADAL" clId="{7ADE5DCB-934A-4B39-8360-6442681FEE67}" dt="2022-10-16T21:44:38.577" v="75681" actId="1076"/>
          <ac:spMkLst>
            <pc:docMk/>
            <pc:sldMk cId="1932728468" sldId="2147309509"/>
            <ac:spMk id="56" creationId="{CD508B8F-4EFB-4A11-8A41-FECDF8BE0380}"/>
          </ac:spMkLst>
        </pc:spChg>
        <pc:picChg chg="add del mod ord modCrop">
          <ac:chgData name="Northuis, Mikki" userId="ffdb2754-938f-4123-b57a-f5bf2861f940" providerId="ADAL" clId="{7ADE5DCB-934A-4B39-8360-6442681FEE67}" dt="2022-10-16T21:26:21.615" v="75433" actId="478"/>
          <ac:picMkLst>
            <pc:docMk/>
            <pc:sldMk cId="1932728468" sldId="2147309509"/>
            <ac:picMk id="5" creationId="{41600C0F-C728-48FC-A29A-DA5A94E7823C}"/>
          </ac:picMkLst>
        </pc:picChg>
        <pc:picChg chg="add del mod ord">
          <ac:chgData name="Northuis, Mikki" userId="ffdb2754-938f-4123-b57a-f5bf2861f940" providerId="ADAL" clId="{7ADE5DCB-934A-4B39-8360-6442681FEE67}" dt="2022-10-16T21:26:19.750" v="75431" actId="478"/>
          <ac:picMkLst>
            <pc:docMk/>
            <pc:sldMk cId="1932728468" sldId="2147309509"/>
            <ac:picMk id="8" creationId="{9F9AA610-A9D4-490A-9C72-E36044A1C863}"/>
          </ac:picMkLst>
        </pc:picChg>
        <pc:picChg chg="del">
          <ac:chgData name="Northuis, Mikki" userId="ffdb2754-938f-4123-b57a-f5bf2861f940" providerId="ADAL" clId="{7ADE5DCB-934A-4B39-8360-6442681FEE67}" dt="2022-10-16T18:08:19.210" v="70713" actId="478"/>
          <ac:picMkLst>
            <pc:docMk/>
            <pc:sldMk cId="1932728468" sldId="2147309509"/>
            <ac:picMk id="10" creationId="{F4B99A1B-8511-4D4B-A129-4C9F6C04560E}"/>
          </ac:picMkLst>
        </pc:picChg>
        <pc:picChg chg="del mod">
          <ac:chgData name="Northuis, Mikki" userId="ffdb2754-938f-4123-b57a-f5bf2861f940" providerId="ADAL" clId="{7ADE5DCB-934A-4B39-8360-6442681FEE67}" dt="2022-10-16T18:08:19.774" v="70715" actId="478"/>
          <ac:picMkLst>
            <pc:docMk/>
            <pc:sldMk cId="1932728468" sldId="2147309509"/>
            <ac:picMk id="14" creationId="{C6153ED2-2E6D-4507-B1F8-DDBA5E9906E4}"/>
          </ac:picMkLst>
        </pc:picChg>
        <pc:picChg chg="add del mod modCrop">
          <ac:chgData name="Northuis, Mikki" userId="ffdb2754-938f-4123-b57a-f5bf2861f940" providerId="ADAL" clId="{7ADE5DCB-934A-4B39-8360-6442681FEE67}" dt="2022-10-16T21:20:02.753" v="75352" actId="478"/>
          <ac:picMkLst>
            <pc:docMk/>
            <pc:sldMk cId="1932728468" sldId="2147309509"/>
            <ac:picMk id="17" creationId="{B4CEE3B6-3222-483C-A8D1-562FA824706B}"/>
          </ac:picMkLst>
        </pc:picChg>
        <pc:picChg chg="del">
          <ac:chgData name="Northuis, Mikki" userId="ffdb2754-938f-4123-b57a-f5bf2861f940" providerId="ADAL" clId="{7ADE5DCB-934A-4B39-8360-6442681FEE67}" dt="2022-10-16T18:08:20.275" v="70716" actId="478"/>
          <ac:picMkLst>
            <pc:docMk/>
            <pc:sldMk cId="1932728468" sldId="2147309509"/>
            <ac:picMk id="18" creationId="{7734DFA7-9C01-43B5-A78F-BC7D3E077186}"/>
          </ac:picMkLst>
        </pc:picChg>
        <pc:picChg chg="add del mod">
          <ac:chgData name="Northuis, Mikki" userId="ffdb2754-938f-4123-b57a-f5bf2861f940" providerId="ADAL" clId="{7ADE5DCB-934A-4B39-8360-6442681FEE67}" dt="2022-10-16T21:20:02.753" v="75352" actId="478"/>
          <ac:picMkLst>
            <pc:docMk/>
            <pc:sldMk cId="1932728468" sldId="2147309509"/>
            <ac:picMk id="18" creationId="{806956DF-15B1-4C48-A41B-0A02D5E28530}"/>
          </ac:picMkLst>
        </pc:picChg>
        <pc:picChg chg="add del mod">
          <ac:chgData name="Northuis, Mikki" userId="ffdb2754-938f-4123-b57a-f5bf2861f940" providerId="ADAL" clId="{7ADE5DCB-934A-4B39-8360-6442681FEE67}" dt="2022-10-16T21:20:02.753" v="75352" actId="478"/>
          <ac:picMkLst>
            <pc:docMk/>
            <pc:sldMk cId="1932728468" sldId="2147309509"/>
            <ac:picMk id="20" creationId="{A6139C76-BF2F-4E5C-B828-135D562C0B94}"/>
          </ac:picMkLst>
        </pc:picChg>
        <pc:picChg chg="add del mod ord">
          <ac:chgData name="Northuis, Mikki" userId="ffdb2754-938f-4123-b57a-f5bf2861f940" providerId="ADAL" clId="{7ADE5DCB-934A-4B39-8360-6442681FEE67}" dt="2022-10-16T21:26:18.583" v="75429" actId="478"/>
          <ac:picMkLst>
            <pc:docMk/>
            <pc:sldMk cId="1932728468" sldId="2147309509"/>
            <ac:picMk id="27" creationId="{78244626-8A97-4058-B106-6F1B483DD051}"/>
          </ac:picMkLst>
        </pc:picChg>
        <pc:picChg chg="add del mod modCrop">
          <ac:chgData name="Northuis, Mikki" userId="ffdb2754-938f-4123-b57a-f5bf2861f940" providerId="ADAL" clId="{7ADE5DCB-934A-4B39-8360-6442681FEE67}" dt="2022-10-16T21:25:15.984" v="75422" actId="478"/>
          <ac:picMkLst>
            <pc:docMk/>
            <pc:sldMk cId="1932728468" sldId="2147309509"/>
            <ac:picMk id="32" creationId="{952E2BF5-3F38-4216-BA6F-5D12DF49BB5C}"/>
          </ac:picMkLst>
        </pc:picChg>
        <pc:picChg chg="add mod">
          <ac:chgData name="Northuis, Mikki" userId="ffdb2754-938f-4123-b57a-f5bf2861f940" providerId="ADAL" clId="{7ADE5DCB-934A-4B39-8360-6442681FEE67}" dt="2022-10-16T21:44:26.265" v="75677" actId="1076"/>
          <ac:picMkLst>
            <pc:docMk/>
            <pc:sldMk cId="1932728468" sldId="2147309509"/>
            <ac:picMk id="35" creationId="{21569ABF-823A-478E-A610-B733841DCAA0}"/>
          </ac:picMkLst>
        </pc:picChg>
        <pc:picChg chg="add mod">
          <ac:chgData name="Northuis, Mikki" userId="ffdb2754-938f-4123-b57a-f5bf2861f940" providerId="ADAL" clId="{7ADE5DCB-934A-4B39-8360-6442681FEE67}" dt="2022-10-16T21:44:26.265" v="75677" actId="1076"/>
          <ac:picMkLst>
            <pc:docMk/>
            <pc:sldMk cId="1932728468" sldId="2147309509"/>
            <ac:picMk id="36" creationId="{C1D1A012-8CE3-4203-B15A-60A07D7A7805}"/>
          </ac:picMkLst>
        </pc:picChg>
        <pc:picChg chg="add mod">
          <ac:chgData name="Northuis, Mikki" userId="ffdb2754-938f-4123-b57a-f5bf2861f940" providerId="ADAL" clId="{7ADE5DCB-934A-4B39-8360-6442681FEE67}" dt="2022-10-16T21:44:26.265" v="75677" actId="1076"/>
          <ac:picMkLst>
            <pc:docMk/>
            <pc:sldMk cId="1932728468" sldId="2147309509"/>
            <ac:picMk id="37" creationId="{4433503F-C72E-4E3A-ADF3-3A182153101D}"/>
          </ac:picMkLst>
        </pc:picChg>
        <pc:picChg chg="add mod">
          <ac:chgData name="Northuis, Mikki" userId="ffdb2754-938f-4123-b57a-f5bf2861f940" providerId="ADAL" clId="{7ADE5DCB-934A-4B39-8360-6442681FEE67}" dt="2022-10-16T21:44:26.265" v="75677" actId="1076"/>
          <ac:picMkLst>
            <pc:docMk/>
            <pc:sldMk cId="1932728468" sldId="2147309509"/>
            <ac:picMk id="51" creationId="{3F6D220C-3B7B-4CA5-9F2F-8D495E20FB22}"/>
          </ac:picMkLst>
        </pc:picChg>
        <pc:picChg chg="add mod">
          <ac:chgData name="Northuis, Mikki" userId="ffdb2754-938f-4123-b57a-f5bf2861f940" providerId="ADAL" clId="{7ADE5DCB-934A-4B39-8360-6442681FEE67}" dt="2022-10-16T21:44:34.315" v="75679" actId="1076"/>
          <ac:picMkLst>
            <pc:docMk/>
            <pc:sldMk cId="1932728468" sldId="2147309509"/>
            <ac:picMk id="53" creationId="{9CBC9288-6CB3-4FAE-8321-99F3E0BE2208}"/>
          </ac:picMkLst>
        </pc:picChg>
        <pc:picChg chg="add mod">
          <ac:chgData name="Northuis, Mikki" userId="ffdb2754-938f-4123-b57a-f5bf2861f940" providerId="ADAL" clId="{7ADE5DCB-934A-4B39-8360-6442681FEE67}" dt="2022-10-16T21:44:38.577" v="75681" actId="1076"/>
          <ac:picMkLst>
            <pc:docMk/>
            <pc:sldMk cId="1932728468" sldId="2147309509"/>
            <ac:picMk id="55" creationId="{518AAEE4-8A72-4186-82B1-E8B925E79996}"/>
          </ac:picMkLst>
        </pc:picChg>
      </pc:sldChg>
      <pc:sldChg chg="add del">
        <pc:chgData name="Northuis, Mikki" userId="ffdb2754-938f-4123-b57a-f5bf2861f940" providerId="ADAL" clId="{7ADE5DCB-934A-4B39-8360-6442681FEE67}" dt="2022-10-16T21:06:02.378" v="75089" actId="47"/>
        <pc:sldMkLst>
          <pc:docMk/>
          <pc:sldMk cId="966977253" sldId="2147309510"/>
        </pc:sldMkLst>
      </pc:sldChg>
      <pc:sldChg chg="add del">
        <pc:chgData name="Northuis, Mikki" userId="ffdb2754-938f-4123-b57a-f5bf2861f940" providerId="ADAL" clId="{7ADE5DCB-934A-4B39-8360-6442681FEE67}" dt="2022-10-16T21:06:00.960" v="75088" actId="47"/>
        <pc:sldMkLst>
          <pc:docMk/>
          <pc:sldMk cId="2467310107" sldId="2147309511"/>
        </pc:sldMkLst>
      </pc:sldChg>
      <pc:sldChg chg="addSp delSp modSp add mod">
        <pc:chgData name="Northuis, Mikki" userId="ffdb2754-938f-4123-b57a-f5bf2861f940" providerId="ADAL" clId="{7ADE5DCB-934A-4B39-8360-6442681FEE67}" dt="2022-10-16T21:32:15.170" v="75532" actId="478"/>
        <pc:sldMkLst>
          <pc:docMk/>
          <pc:sldMk cId="2997793257" sldId="2147309512"/>
        </pc:sldMkLst>
        <pc:spChg chg="mod">
          <ac:chgData name="Northuis, Mikki" userId="ffdb2754-938f-4123-b57a-f5bf2861f940" providerId="ADAL" clId="{7ADE5DCB-934A-4B39-8360-6442681FEE67}" dt="2022-10-16T21:28:45.833" v="75474" actId="20577"/>
          <ac:spMkLst>
            <pc:docMk/>
            <pc:sldMk cId="2997793257" sldId="2147309512"/>
            <ac:spMk id="2" creationId="{8CBEF49B-9FA0-4E5B-BFBF-4305C0CF5585}"/>
          </ac:spMkLst>
        </pc:spChg>
        <pc:spChg chg="mod">
          <ac:chgData name="Northuis, Mikki" userId="ffdb2754-938f-4123-b57a-f5bf2861f940" providerId="ADAL" clId="{7ADE5DCB-934A-4B39-8360-6442681FEE67}" dt="2022-10-16T21:30:18.295" v="75504" actId="6549"/>
          <ac:spMkLst>
            <pc:docMk/>
            <pc:sldMk cId="2997793257" sldId="2147309512"/>
            <ac:spMk id="11" creationId="{56DED006-2C59-4A08-84E1-DEEF9DB75E6D}"/>
          </ac:spMkLst>
        </pc:spChg>
        <pc:spChg chg="add del mod">
          <ac:chgData name="Northuis, Mikki" userId="ffdb2754-938f-4123-b57a-f5bf2861f940" providerId="ADAL" clId="{7ADE5DCB-934A-4B39-8360-6442681FEE67}" dt="2022-10-16T21:29:01.001" v="75477" actId="478"/>
          <ac:spMkLst>
            <pc:docMk/>
            <pc:sldMk cId="2997793257" sldId="2147309512"/>
            <ac:spMk id="12" creationId="{707ABCF7-E19E-441B-B777-B1E83172850A}"/>
          </ac:spMkLst>
        </pc:spChg>
        <pc:spChg chg="del mod">
          <ac:chgData name="Northuis, Mikki" userId="ffdb2754-938f-4123-b57a-f5bf2861f940" providerId="ADAL" clId="{7ADE5DCB-934A-4B39-8360-6442681FEE67}" dt="2022-10-16T21:30:59.851" v="75510" actId="21"/>
          <ac:spMkLst>
            <pc:docMk/>
            <pc:sldMk cId="2997793257" sldId="2147309512"/>
            <ac:spMk id="15" creationId="{1FE69C7F-57F0-45D1-86B7-49386110172E}"/>
          </ac:spMkLst>
        </pc:spChg>
        <pc:spChg chg="mod">
          <ac:chgData name="Northuis, Mikki" userId="ffdb2754-938f-4123-b57a-f5bf2861f940" providerId="ADAL" clId="{7ADE5DCB-934A-4B39-8360-6442681FEE67}" dt="2022-10-16T21:28:52.463" v="75475" actId="1076"/>
          <ac:spMkLst>
            <pc:docMk/>
            <pc:sldMk cId="2997793257" sldId="2147309512"/>
            <ac:spMk id="16" creationId="{13111663-6A71-4C44-8C1A-58A0E9161A6D}"/>
          </ac:spMkLst>
        </pc:spChg>
        <pc:spChg chg="add mod">
          <ac:chgData name="Northuis, Mikki" userId="ffdb2754-938f-4123-b57a-f5bf2861f940" providerId="ADAL" clId="{7ADE5DCB-934A-4B39-8360-6442681FEE67}" dt="2022-10-16T21:31:06.763" v="75513" actId="14100"/>
          <ac:spMkLst>
            <pc:docMk/>
            <pc:sldMk cId="2997793257" sldId="2147309512"/>
            <ac:spMk id="17" creationId="{08DDC4A0-B277-40B7-A385-3159C29A81C2}"/>
          </ac:spMkLst>
        </pc:spChg>
        <pc:spChg chg="add mod">
          <ac:chgData name="Northuis, Mikki" userId="ffdb2754-938f-4123-b57a-f5bf2861f940" providerId="ADAL" clId="{7ADE5DCB-934A-4B39-8360-6442681FEE67}" dt="2022-10-16T21:31:51.793" v="75527" actId="14100"/>
          <ac:spMkLst>
            <pc:docMk/>
            <pc:sldMk cId="2997793257" sldId="2147309512"/>
            <ac:spMk id="18" creationId="{66E3C768-469D-4F32-BD9F-B07DA2F27A92}"/>
          </ac:spMkLst>
        </pc:spChg>
        <pc:spChg chg="del mod">
          <ac:chgData name="Northuis, Mikki" userId="ffdb2754-938f-4123-b57a-f5bf2861f940" providerId="ADAL" clId="{7ADE5DCB-934A-4B39-8360-6442681FEE67}" dt="2022-10-16T21:31:43.463" v="75521" actId="21"/>
          <ac:spMkLst>
            <pc:docMk/>
            <pc:sldMk cId="2997793257" sldId="2147309512"/>
            <ac:spMk id="19" creationId="{7B972987-C35C-4FD2-880F-7692AE66F966}"/>
          </ac:spMkLst>
        </pc:spChg>
        <pc:spChg chg="add mod">
          <ac:chgData name="Northuis, Mikki" userId="ffdb2754-938f-4123-b57a-f5bf2861f940" providerId="ADAL" clId="{7ADE5DCB-934A-4B39-8360-6442681FEE67}" dt="2022-10-16T21:32:08.440" v="75531" actId="1076"/>
          <ac:spMkLst>
            <pc:docMk/>
            <pc:sldMk cId="2997793257" sldId="2147309512"/>
            <ac:spMk id="20" creationId="{3E177E59-578B-4EFC-AC01-99F0699D21BB}"/>
          </ac:spMkLst>
        </pc:spChg>
        <pc:spChg chg="add mod">
          <ac:chgData name="Northuis, Mikki" userId="ffdb2754-938f-4123-b57a-f5bf2861f940" providerId="ADAL" clId="{7ADE5DCB-934A-4B39-8360-6442681FEE67}" dt="2022-10-16T21:32:02.340" v="75529" actId="571"/>
          <ac:spMkLst>
            <pc:docMk/>
            <pc:sldMk cId="2997793257" sldId="2147309512"/>
            <ac:spMk id="21" creationId="{621632C1-5025-498E-9499-4D6B04AC7D74}"/>
          </ac:spMkLst>
        </pc:spChg>
        <pc:spChg chg="del">
          <ac:chgData name="Northuis, Mikki" userId="ffdb2754-938f-4123-b57a-f5bf2861f940" providerId="ADAL" clId="{7ADE5DCB-934A-4B39-8360-6442681FEE67}" dt="2022-10-16T18:14:42.406" v="70805" actId="478"/>
          <ac:spMkLst>
            <pc:docMk/>
            <pc:sldMk cId="2997793257" sldId="2147309512"/>
            <ac:spMk id="21" creationId="{878B8130-4385-4E2F-B714-F584847CBC2C}"/>
          </ac:spMkLst>
        </pc:spChg>
        <pc:spChg chg="add del mod">
          <ac:chgData name="Northuis, Mikki" userId="ffdb2754-938f-4123-b57a-f5bf2861f940" providerId="ADAL" clId="{7ADE5DCB-934A-4B39-8360-6442681FEE67}" dt="2022-10-16T21:32:15.170" v="75532" actId="478"/>
          <ac:spMkLst>
            <pc:docMk/>
            <pc:sldMk cId="2997793257" sldId="2147309512"/>
            <ac:spMk id="22" creationId="{6E3CAF90-1918-490C-BA5B-05DC4C02A4D7}"/>
          </ac:spMkLst>
        </pc:spChg>
        <pc:spChg chg="del">
          <ac:chgData name="Northuis, Mikki" userId="ffdb2754-938f-4123-b57a-f5bf2861f940" providerId="ADAL" clId="{7ADE5DCB-934A-4B39-8360-6442681FEE67}" dt="2022-10-16T18:13:16.037" v="70789" actId="478"/>
          <ac:spMkLst>
            <pc:docMk/>
            <pc:sldMk cId="2997793257" sldId="2147309512"/>
            <ac:spMk id="22" creationId="{8E75B8DF-F2BF-44A7-AB58-038439DA3427}"/>
          </ac:spMkLst>
        </pc:spChg>
        <pc:spChg chg="del">
          <ac:chgData name="Northuis, Mikki" userId="ffdb2754-938f-4123-b57a-f5bf2861f940" providerId="ADAL" clId="{7ADE5DCB-934A-4B39-8360-6442681FEE67}" dt="2022-10-16T18:14:09.522" v="70799" actId="478"/>
          <ac:spMkLst>
            <pc:docMk/>
            <pc:sldMk cId="2997793257" sldId="2147309512"/>
            <ac:spMk id="23" creationId="{34781371-137F-427F-AF8A-FD8405F2E117}"/>
          </ac:spMkLst>
        </pc:spChg>
        <pc:spChg chg="del">
          <ac:chgData name="Northuis, Mikki" userId="ffdb2754-938f-4123-b57a-f5bf2861f940" providerId="ADAL" clId="{7ADE5DCB-934A-4B39-8360-6442681FEE67}" dt="2022-10-16T18:14:41.245" v="70804" actId="478"/>
          <ac:spMkLst>
            <pc:docMk/>
            <pc:sldMk cId="2997793257" sldId="2147309512"/>
            <ac:spMk id="24" creationId="{F49F1633-5799-4F7E-9E74-CD62A0CD16EE}"/>
          </ac:spMkLst>
        </pc:spChg>
        <pc:spChg chg="del">
          <ac:chgData name="Northuis, Mikki" userId="ffdb2754-938f-4123-b57a-f5bf2861f940" providerId="ADAL" clId="{7ADE5DCB-934A-4B39-8360-6442681FEE67}" dt="2022-10-16T18:13:17.582" v="70790" actId="478"/>
          <ac:spMkLst>
            <pc:docMk/>
            <pc:sldMk cId="2997793257" sldId="2147309512"/>
            <ac:spMk id="25" creationId="{4A3534A5-2C64-471C-968F-26274B48C147}"/>
          </ac:spMkLst>
        </pc:spChg>
        <pc:spChg chg="del">
          <ac:chgData name="Northuis, Mikki" userId="ffdb2754-938f-4123-b57a-f5bf2861f940" providerId="ADAL" clId="{7ADE5DCB-934A-4B39-8360-6442681FEE67}" dt="2022-10-16T18:14:07.961" v="70798" actId="478"/>
          <ac:spMkLst>
            <pc:docMk/>
            <pc:sldMk cId="2997793257" sldId="2147309512"/>
            <ac:spMk id="26" creationId="{310905FE-96C2-4994-AB2E-B9D8296A5353}"/>
          </ac:spMkLst>
        </pc:spChg>
        <pc:picChg chg="add mod ord">
          <ac:chgData name="Northuis, Mikki" userId="ffdb2754-938f-4123-b57a-f5bf2861f940" providerId="ADAL" clId="{7ADE5DCB-934A-4B39-8360-6442681FEE67}" dt="2022-10-16T18:15:22.908" v="70829" actId="1035"/>
          <ac:picMkLst>
            <pc:docMk/>
            <pc:sldMk cId="2997793257" sldId="2147309512"/>
            <ac:picMk id="5" creationId="{9110EA27-E347-435F-A6BA-A7486296C773}"/>
          </ac:picMkLst>
        </pc:picChg>
        <pc:picChg chg="add mod">
          <ac:chgData name="Northuis, Mikki" userId="ffdb2754-938f-4123-b57a-f5bf2861f940" providerId="ADAL" clId="{7ADE5DCB-934A-4B39-8360-6442681FEE67}" dt="2022-10-16T21:30:58.242" v="75509" actId="1076"/>
          <ac:picMkLst>
            <pc:docMk/>
            <pc:sldMk cId="2997793257" sldId="2147309512"/>
            <ac:picMk id="7" creationId="{F6821978-3008-4F89-9B08-1F71086921F5}"/>
          </ac:picMkLst>
        </pc:picChg>
        <pc:picChg chg="add del mod ord">
          <ac:chgData name="Northuis, Mikki" userId="ffdb2754-938f-4123-b57a-f5bf2861f940" providerId="ADAL" clId="{7ADE5DCB-934A-4B39-8360-6442681FEE67}" dt="2022-10-16T21:31:30.396" v="75514" actId="478"/>
          <ac:picMkLst>
            <pc:docMk/>
            <pc:sldMk cId="2997793257" sldId="2147309512"/>
            <ac:picMk id="8" creationId="{72631973-81CB-40EA-B6AB-A9E406AE987E}"/>
          </ac:picMkLst>
        </pc:picChg>
        <pc:picChg chg="add mod">
          <ac:chgData name="Northuis, Mikki" userId="ffdb2754-938f-4123-b57a-f5bf2861f940" providerId="ADAL" clId="{7ADE5DCB-934A-4B39-8360-6442681FEE67}" dt="2022-10-16T21:31:40.105" v="75519" actId="14100"/>
          <ac:picMkLst>
            <pc:docMk/>
            <pc:sldMk cId="2997793257" sldId="2147309512"/>
            <ac:picMk id="10" creationId="{E56A0AAF-CE97-45D5-9707-0C2B93851BE5}"/>
          </ac:picMkLst>
        </pc:picChg>
        <pc:picChg chg="del">
          <ac:chgData name="Northuis, Mikki" userId="ffdb2754-938f-4123-b57a-f5bf2861f940" providerId="ADAL" clId="{7ADE5DCB-934A-4B39-8360-6442681FEE67}" dt="2022-10-16T18:14:35.353" v="70801" actId="478"/>
          <ac:picMkLst>
            <pc:docMk/>
            <pc:sldMk cId="2997793257" sldId="2147309512"/>
            <ac:picMk id="10" creationId="{F4B99A1B-8511-4D4B-A129-4C9F6C04560E}"/>
          </ac:picMkLst>
        </pc:picChg>
        <pc:picChg chg="del">
          <ac:chgData name="Northuis, Mikki" userId="ffdb2754-938f-4123-b57a-f5bf2861f940" providerId="ADAL" clId="{7ADE5DCB-934A-4B39-8360-6442681FEE67}" dt="2022-10-16T18:13:05.339" v="70784" actId="478"/>
          <ac:picMkLst>
            <pc:docMk/>
            <pc:sldMk cId="2997793257" sldId="2147309512"/>
            <ac:picMk id="14" creationId="{C6153ED2-2E6D-4507-B1F8-DDBA5E9906E4}"/>
          </ac:picMkLst>
        </pc:picChg>
        <pc:picChg chg="del">
          <ac:chgData name="Northuis, Mikki" userId="ffdb2754-938f-4123-b57a-f5bf2861f940" providerId="ADAL" clId="{7ADE5DCB-934A-4B39-8360-6442681FEE67}" dt="2022-10-16T18:13:52.715" v="70793" actId="478"/>
          <ac:picMkLst>
            <pc:docMk/>
            <pc:sldMk cId="2997793257" sldId="2147309512"/>
            <ac:picMk id="18" creationId="{7734DFA7-9C01-43B5-A78F-BC7D3E077186}"/>
          </ac:picMkLst>
        </pc:picChg>
        <pc:picChg chg="add del mod ord">
          <ac:chgData name="Northuis, Mikki" userId="ffdb2754-938f-4123-b57a-f5bf2861f940" providerId="ADAL" clId="{7ADE5DCB-934A-4B39-8360-6442681FEE67}" dt="2022-10-16T21:30:49.368" v="75505" actId="478"/>
          <ac:picMkLst>
            <pc:docMk/>
            <pc:sldMk cId="2997793257" sldId="2147309512"/>
            <ac:picMk id="27" creationId="{41CED2D9-7D17-4EE8-B6F4-E3732B0F4680}"/>
          </ac:picMkLst>
        </pc:picChg>
      </pc:sldChg>
      <pc:sldChg chg="addSp delSp modSp add del mod">
        <pc:chgData name="Northuis, Mikki" userId="ffdb2754-938f-4123-b57a-f5bf2861f940" providerId="ADAL" clId="{7ADE5DCB-934A-4B39-8360-6442681FEE67}" dt="2022-10-16T21:11:30.941" v="75241" actId="47"/>
        <pc:sldMkLst>
          <pc:docMk/>
          <pc:sldMk cId="2668594066" sldId="2147309513"/>
        </pc:sldMkLst>
        <pc:spChg chg="mod">
          <ac:chgData name="Northuis, Mikki" userId="ffdb2754-938f-4123-b57a-f5bf2861f940" providerId="ADAL" clId="{7ADE5DCB-934A-4B39-8360-6442681FEE67}" dt="2022-10-16T18:22:10.497" v="70935" actId="20577"/>
          <ac:spMkLst>
            <pc:docMk/>
            <pc:sldMk cId="2668594066" sldId="2147309513"/>
            <ac:spMk id="2" creationId="{8CBEF49B-9FA0-4E5B-BFBF-4305C0CF5585}"/>
          </ac:spMkLst>
        </pc:spChg>
        <pc:graphicFrameChg chg="add del mod modGraphic">
          <ac:chgData name="Northuis, Mikki" userId="ffdb2754-938f-4123-b57a-f5bf2861f940" providerId="ADAL" clId="{7ADE5DCB-934A-4B39-8360-6442681FEE67}" dt="2022-10-16T18:18:01.247" v="70873" actId="478"/>
          <ac:graphicFrameMkLst>
            <pc:docMk/>
            <pc:sldMk cId="2668594066" sldId="2147309513"/>
            <ac:graphicFrameMk id="3" creationId="{E54765C0-EF7E-4E14-A038-82A22BE2668B}"/>
          </ac:graphicFrameMkLst>
        </pc:graphicFrameChg>
        <pc:graphicFrameChg chg="mod modGraphic">
          <ac:chgData name="Northuis, Mikki" userId="ffdb2754-938f-4123-b57a-f5bf2861f940" providerId="ADAL" clId="{7ADE5DCB-934A-4B39-8360-6442681FEE67}" dt="2022-10-16T18:22:55.288" v="70942" actId="404"/>
          <ac:graphicFrameMkLst>
            <pc:docMk/>
            <pc:sldMk cId="2668594066" sldId="2147309513"/>
            <ac:graphicFrameMk id="7" creationId="{8590A300-6BAF-457C-B6B3-7A03C03DD05B}"/>
          </ac:graphicFrameMkLst>
        </pc:graphicFrameChg>
        <pc:graphicFrameChg chg="add del mod modGraphic">
          <ac:chgData name="Northuis, Mikki" userId="ffdb2754-938f-4123-b57a-f5bf2861f940" providerId="ADAL" clId="{7ADE5DCB-934A-4B39-8360-6442681FEE67}" dt="2022-10-16T18:21:28.096" v="70923" actId="478"/>
          <ac:graphicFrameMkLst>
            <pc:docMk/>
            <pc:sldMk cId="2668594066" sldId="2147309513"/>
            <ac:graphicFrameMk id="8" creationId="{7C6F5DC0-B69F-49B2-8B25-F12D084F99BE}"/>
          </ac:graphicFrameMkLst>
        </pc:graphicFrameChg>
        <pc:graphicFrameChg chg="mod modGraphic">
          <ac:chgData name="Northuis, Mikki" userId="ffdb2754-938f-4123-b57a-f5bf2861f940" providerId="ADAL" clId="{7ADE5DCB-934A-4B39-8360-6442681FEE67}" dt="2022-10-16T18:26:09.123" v="70994" actId="207"/>
          <ac:graphicFrameMkLst>
            <pc:docMk/>
            <pc:sldMk cId="2668594066" sldId="2147309513"/>
            <ac:graphicFrameMk id="9" creationId="{7E99DC39-2E37-4FC0-A25F-B6891C557FDC}"/>
          </ac:graphicFrameMkLst>
        </pc:graphicFrameChg>
      </pc:sldChg>
      <pc:sldChg chg="addSp modSp add del mod">
        <pc:chgData name="Northuis, Mikki" userId="ffdb2754-938f-4123-b57a-f5bf2861f940" providerId="ADAL" clId="{7ADE5DCB-934A-4B39-8360-6442681FEE67}" dt="2022-10-16T21:11:32.194" v="75242" actId="47"/>
        <pc:sldMkLst>
          <pc:docMk/>
          <pc:sldMk cId="3953681198" sldId="2147309514"/>
        </pc:sldMkLst>
        <pc:spChg chg="mod">
          <ac:chgData name="Northuis, Mikki" userId="ffdb2754-938f-4123-b57a-f5bf2861f940" providerId="ADAL" clId="{7ADE5DCB-934A-4B39-8360-6442681FEE67}" dt="2022-10-16T18:46:45.677" v="72407" actId="20577"/>
          <ac:spMkLst>
            <pc:docMk/>
            <pc:sldMk cId="3953681198" sldId="2147309514"/>
            <ac:spMk id="2" creationId="{8CBEF49B-9FA0-4E5B-BFBF-4305C0CF5585}"/>
          </ac:spMkLst>
        </pc:spChg>
        <pc:spChg chg="add mod">
          <ac:chgData name="Northuis, Mikki" userId="ffdb2754-938f-4123-b57a-f5bf2861f940" providerId="ADAL" clId="{7ADE5DCB-934A-4B39-8360-6442681FEE67}" dt="2022-10-16T18:46:23.725" v="72367" actId="1076"/>
          <ac:spMkLst>
            <pc:docMk/>
            <pc:sldMk cId="3953681198" sldId="2147309514"/>
            <ac:spMk id="8" creationId="{11DFB062-A652-4A43-BA20-5149AE1CC018}"/>
          </ac:spMkLst>
        </pc:spChg>
        <pc:spChg chg="mod">
          <ac:chgData name="Northuis, Mikki" userId="ffdb2754-938f-4123-b57a-f5bf2861f940" providerId="ADAL" clId="{7ADE5DCB-934A-4B39-8360-6442681FEE67}" dt="2022-10-16T18:46:27.491" v="72368" actId="1076"/>
          <ac:spMkLst>
            <pc:docMk/>
            <pc:sldMk cId="3953681198" sldId="2147309514"/>
            <ac:spMk id="11" creationId="{1734E8E3-E537-41C9-A935-C91ED889FC5E}"/>
          </ac:spMkLst>
        </pc:spChg>
        <pc:spChg chg="mod">
          <ac:chgData name="Northuis, Mikki" userId="ffdb2754-938f-4123-b57a-f5bf2861f940" providerId="ADAL" clId="{7ADE5DCB-934A-4B39-8360-6442681FEE67}" dt="2022-10-16T18:51:03.272" v="72500" actId="20577"/>
          <ac:spMkLst>
            <pc:docMk/>
            <pc:sldMk cId="3953681198" sldId="2147309514"/>
            <ac:spMk id="14" creationId="{63A8125E-9885-4779-8740-0242144DE79C}"/>
          </ac:spMkLst>
        </pc:spChg>
      </pc:sldChg>
      <pc:sldChg chg="delSp modSp add del mod">
        <pc:chgData name="Northuis, Mikki" userId="ffdb2754-938f-4123-b57a-f5bf2861f940" providerId="ADAL" clId="{7ADE5DCB-934A-4B39-8360-6442681FEE67}" dt="2022-10-16T21:32:59.714" v="75533" actId="47"/>
        <pc:sldMkLst>
          <pc:docMk/>
          <pc:sldMk cId="2048866736" sldId="2147309515"/>
        </pc:sldMkLst>
        <pc:spChg chg="mod">
          <ac:chgData name="Northuis, Mikki" userId="ffdb2754-938f-4123-b57a-f5bf2861f940" providerId="ADAL" clId="{7ADE5DCB-934A-4B39-8360-6442681FEE67}" dt="2022-10-16T21:07:40.543" v="75165" actId="20577"/>
          <ac:spMkLst>
            <pc:docMk/>
            <pc:sldMk cId="2048866736" sldId="2147309515"/>
            <ac:spMk id="2" creationId="{8CBEF49B-9FA0-4E5B-BFBF-4305C0CF5585}"/>
          </ac:spMkLst>
        </pc:spChg>
        <pc:spChg chg="mod">
          <ac:chgData name="Northuis, Mikki" userId="ffdb2754-938f-4123-b57a-f5bf2861f940" providerId="ADAL" clId="{7ADE5DCB-934A-4B39-8360-6442681FEE67}" dt="2022-10-16T21:07:48.489" v="75168" actId="6549"/>
          <ac:spMkLst>
            <pc:docMk/>
            <pc:sldMk cId="2048866736" sldId="2147309515"/>
            <ac:spMk id="11" creationId="{56DED006-2C59-4A08-84E1-DEEF9DB75E6D}"/>
          </ac:spMkLst>
        </pc:spChg>
        <pc:spChg chg="mod">
          <ac:chgData name="Northuis, Mikki" userId="ffdb2754-938f-4123-b57a-f5bf2861f940" providerId="ADAL" clId="{7ADE5DCB-934A-4B39-8360-6442681FEE67}" dt="2022-10-16T21:07:55.904" v="75171" actId="1076"/>
          <ac:spMkLst>
            <pc:docMk/>
            <pc:sldMk cId="2048866736" sldId="2147309515"/>
            <ac:spMk id="15" creationId="{1FE69C7F-57F0-45D1-86B7-49386110172E}"/>
          </ac:spMkLst>
        </pc:spChg>
        <pc:spChg chg="mod">
          <ac:chgData name="Northuis, Mikki" userId="ffdb2754-938f-4123-b57a-f5bf2861f940" providerId="ADAL" clId="{7ADE5DCB-934A-4B39-8360-6442681FEE67}" dt="2022-10-16T21:08:01.577" v="75174" actId="14100"/>
          <ac:spMkLst>
            <pc:docMk/>
            <pc:sldMk cId="2048866736" sldId="2147309515"/>
            <ac:spMk id="16" creationId="{13111663-6A71-4C44-8C1A-58A0E9161A6D}"/>
          </ac:spMkLst>
        </pc:spChg>
        <pc:spChg chg="mod">
          <ac:chgData name="Northuis, Mikki" userId="ffdb2754-938f-4123-b57a-f5bf2861f940" providerId="ADAL" clId="{7ADE5DCB-934A-4B39-8360-6442681FEE67}" dt="2022-10-16T21:08:10.597" v="75178" actId="1076"/>
          <ac:spMkLst>
            <pc:docMk/>
            <pc:sldMk cId="2048866736" sldId="2147309515"/>
            <ac:spMk id="19" creationId="{7B972987-C35C-4FD2-880F-7692AE66F966}"/>
          </ac:spMkLst>
        </pc:spChg>
        <pc:spChg chg="del">
          <ac:chgData name="Northuis, Mikki" userId="ffdb2754-938f-4123-b57a-f5bf2861f940" providerId="ADAL" clId="{7ADE5DCB-934A-4B39-8360-6442681FEE67}" dt="2022-10-16T21:07:53.864" v="75170" actId="478"/>
          <ac:spMkLst>
            <pc:docMk/>
            <pc:sldMk cId="2048866736" sldId="2147309515"/>
            <ac:spMk id="21" creationId="{878B8130-4385-4E2F-B714-F584847CBC2C}"/>
          </ac:spMkLst>
        </pc:spChg>
        <pc:spChg chg="del">
          <ac:chgData name="Northuis, Mikki" userId="ffdb2754-938f-4123-b57a-f5bf2861f940" providerId="ADAL" clId="{7ADE5DCB-934A-4B39-8360-6442681FEE67}" dt="2022-10-16T21:07:57.983" v="75172" actId="478"/>
          <ac:spMkLst>
            <pc:docMk/>
            <pc:sldMk cId="2048866736" sldId="2147309515"/>
            <ac:spMk id="22" creationId="{8E75B8DF-F2BF-44A7-AB58-038439DA3427}"/>
          </ac:spMkLst>
        </pc:spChg>
        <pc:spChg chg="del">
          <ac:chgData name="Northuis, Mikki" userId="ffdb2754-938f-4123-b57a-f5bf2861f940" providerId="ADAL" clId="{7ADE5DCB-934A-4B39-8360-6442681FEE67}" dt="2022-10-16T21:08:08.262" v="75177" actId="478"/>
          <ac:spMkLst>
            <pc:docMk/>
            <pc:sldMk cId="2048866736" sldId="2147309515"/>
            <ac:spMk id="23" creationId="{34781371-137F-427F-AF8A-FD8405F2E117}"/>
          </ac:spMkLst>
        </pc:spChg>
        <pc:spChg chg="del">
          <ac:chgData name="Northuis, Mikki" userId="ffdb2754-938f-4123-b57a-f5bf2861f940" providerId="ADAL" clId="{7ADE5DCB-934A-4B39-8360-6442681FEE67}" dt="2022-10-16T21:07:52.918" v="75169" actId="478"/>
          <ac:spMkLst>
            <pc:docMk/>
            <pc:sldMk cId="2048866736" sldId="2147309515"/>
            <ac:spMk id="24" creationId="{F49F1633-5799-4F7E-9E74-CD62A0CD16EE}"/>
          </ac:spMkLst>
        </pc:spChg>
        <pc:spChg chg="del">
          <ac:chgData name="Northuis, Mikki" userId="ffdb2754-938f-4123-b57a-f5bf2861f940" providerId="ADAL" clId="{7ADE5DCB-934A-4B39-8360-6442681FEE67}" dt="2022-10-16T21:08:02.943" v="75175" actId="478"/>
          <ac:spMkLst>
            <pc:docMk/>
            <pc:sldMk cId="2048866736" sldId="2147309515"/>
            <ac:spMk id="25" creationId="{4A3534A5-2C64-471C-968F-26274B48C147}"/>
          </ac:spMkLst>
        </pc:spChg>
        <pc:spChg chg="del">
          <ac:chgData name="Northuis, Mikki" userId="ffdb2754-938f-4123-b57a-f5bf2861f940" providerId="ADAL" clId="{7ADE5DCB-934A-4B39-8360-6442681FEE67}" dt="2022-10-16T21:08:05.599" v="75176" actId="478"/>
          <ac:spMkLst>
            <pc:docMk/>
            <pc:sldMk cId="2048866736" sldId="2147309515"/>
            <ac:spMk id="26" creationId="{310905FE-96C2-4994-AB2E-B9D8296A5353}"/>
          </ac:spMkLst>
        </pc:spChg>
      </pc:sldChg>
      <pc:sldChg chg="addSp delSp modSp add mod">
        <pc:chgData name="Northuis, Mikki" userId="ffdb2754-938f-4123-b57a-f5bf2861f940" providerId="ADAL" clId="{7ADE5DCB-934A-4B39-8360-6442681FEE67}" dt="2022-10-16T21:43:38.398" v="75667" actId="478"/>
        <pc:sldMkLst>
          <pc:docMk/>
          <pc:sldMk cId="1586548311" sldId="2147309516"/>
        </pc:sldMkLst>
        <pc:spChg chg="mod">
          <ac:chgData name="Northuis, Mikki" userId="ffdb2754-938f-4123-b57a-f5bf2861f940" providerId="ADAL" clId="{7ADE5DCB-934A-4B39-8360-6442681FEE67}" dt="2022-10-16T21:08:18.169" v="75181" actId="20577"/>
          <ac:spMkLst>
            <pc:docMk/>
            <pc:sldMk cId="1586548311" sldId="2147309516"/>
            <ac:spMk id="2" creationId="{8CBEF49B-9FA0-4E5B-BFBF-4305C0CF5585}"/>
          </ac:spMkLst>
        </pc:spChg>
        <pc:spChg chg="mod">
          <ac:chgData name="Northuis, Mikki" userId="ffdb2754-938f-4123-b57a-f5bf2861f940" providerId="ADAL" clId="{7ADE5DCB-934A-4B39-8360-6442681FEE67}" dt="2022-10-16T21:08:27.623" v="75184" actId="1076"/>
          <ac:spMkLst>
            <pc:docMk/>
            <pc:sldMk cId="1586548311" sldId="2147309516"/>
            <ac:spMk id="15" creationId="{1FE69C7F-57F0-45D1-86B7-49386110172E}"/>
          </ac:spMkLst>
        </pc:spChg>
        <pc:spChg chg="mod">
          <ac:chgData name="Northuis, Mikki" userId="ffdb2754-938f-4123-b57a-f5bf2861f940" providerId="ADAL" clId="{7ADE5DCB-934A-4B39-8360-6442681FEE67}" dt="2022-10-16T21:08:35.737" v="75188" actId="14100"/>
          <ac:spMkLst>
            <pc:docMk/>
            <pc:sldMk cId="1586548311" sldId="2147309516"/>
            <ac:spMk id="16" creationId="{13111663-6A71-4C44-8C1A-58A0E9161A6D}"/>
          </ac:spMkLst>
        </pc:spChg>
        <pc:spChg chg="mod">
          <ac:chgData name="Northuis, Mikki" userId="ffdb2754-938f-4123-b57a-f5bf2861f940" providerId="ADAL" clId="{7ADE5DCB-934A-4B39-8360-6442681FEE67}" dt="2022-10-16T21:08:45.093" v="75192" actId="14100"/>
          <ac:spMkLst>
            <pc:docMk/>
            <pc:sldMk cId="1586548311" sldId="2147309516"/>
            <ac:spMk id="19" creationId="{7B972987-C35C-4FD2-880F-7692AE66F966}"/>
          </ac:spMkLst>
        </pc:spChg>
        <pc:spChg chg="add del mod">
          <ac:chgData name="Northuis, Mikki" userId="ffdb2754-938f-4123-b57a-f5bf2861f940" providerId="ADAL" clId="{7ADE5DCB-934A-4B39-8360-6442681FEE67}" dt="2022-10-16T21:43:35.866" v="75665" actId="478"/>
          <ac:spMkLst>
            <pc:docMk/>
            <pc:sldMk cId="1586548311" sldId="2147309516"/>
            <ac:spMk id="20" creationId="{5B0AF0C8-474E-4F23-AF84-FD3EEB14EF57}"/>
          </ac:spMkLst>
        </pc:spChg>
        <pc:spChg chg="del">
          <ac:chgData name="Northuis, Mikki" userId="ffdb2754-938f-4123-b57a-f5bf2861f940" providerId="ADAL" clId="{7ADE5DCB-934A-4B39-8360-6442681FEE67}" dt="2022-10-16T21:08:23.535" v="75183" actId="478"/>
          <ac:spMkLst>
            <pc:docMk/>
            <pc:sldMk cId="1586548311" sldId="2147309516"/>
            <ac:spMk id="21" creationId="{878B8130-4385-4E2F-B714-F584847CBC2C}"/>
          </ac:spMkLst>
        </pc:spChg>
        <pc:spChg chg="del">
          <ac:chgData name="Northuis, Mikki" userId="ffdb2754-938f-4123-b57a-f5bf2861f940" providerId="ADAL" clId="{7ADE5DCB-934A-4B39-8360-6442681FEE67}" dt="2022-10-16T21:08:29.758" v="75185" actId="478"/>
          <ac:spMkLst>
            <pc:docMk/>
            <pc:sldMk cId="1586548311" sldId="2147309516"/>
            <ac:spMk id="22" creationId="{8E75B8DF-F2BF-44A7-AB58-038439DA3427}"/>
          </ac:spMkLst>
        </pc:spChg>
        <pc:spChg chg="del">
          <ac:chgData name="Northuis, Mikki" userId="ffdb2754-938f-4123-b57a-f5bf2861f940" providerId="ADAL" clId="{7ADE5DCB-934A-4B39-8360-6442681FEE67}" dt="2022-10-16T21:08:39.958" v="75190" actId="478"/>
          <ac:spMkLst>
            <pc:docMk/>
            <pc:sldMk cId="1586548311" sldId="2147309516"/>
            <ac:spMk id="23" creationId="{34781371-137F-427F-AF8A-FD8405F2E117}"/>
          </ac:spMkLst>
        </pc:spChg>
        <pc:spChg chg="del">
          <ac:chgData name="Northuis, Mikki" userId="ffdb2754-938f-4123-b57a-f5bf2861f940" providerId="ADAL" clId="{7ADE5DCB-934A-4B39-8360-6442681FEE67}" dt="2022-10-16T21:08:22.632" v="75182" actId="478"/>
          <ac:spMkLst>
            <pc:docMk/>
            <pc:sldMk cId="1586548311" sldId="2147309516"/>
            <ac:spMk id="24" creationId="{F49F1633-5799-4F7E-9E74-CD62A0CD16EE}"/>
          </ac:spMkLst>
        </pc:spChg>
        <pc:spChg chg="del">
          <ac:chgData name="Northuis, Mikki" userId="ffdb2754-938f-4123-b57a-f5bf2861f940" providerId="ADAL" clId="{7ADE5DCB-934A-4B39-8360-6442681FEE67}" dt="2022-10-16T21:08:31.839" v="75186" actId="478"/>
          <ac:spMkLst>
            <pc:docMk/>
            <pc:sldMk cId="1586548311" sldId="2147309516"/>
            <ac:spMk id="25" creationId="{4A3534A5-2C64-471C-968F-26274B48C147}"/>
          </ac:spMkLst>
        </pc:spChg>
        <pc:spChg chg="del">
          <ac:chgData name="Northuis, Mikki" userId="ffdb2754-938f-4123-b57a-f5bf2861f940" providerId="ADAL" clId="{7ADE5DCB-934A-4B39-8360-6442681FEE67}" dt="2022-10-16T21:08:38.598" v="75189" actId="478"/>
          <ac:spMkLst>
            <pc:docMk/>
            <pc:sldMk cId="1586548311" sldId="2147309516"/>
            <ac:spMk id="26" creationId="{310905FE-96C2-4994-AB2E-B9D8296A5353}"/>
          </ac:spMkLst>
        </pc:spChg>
        <pc:spChg chg="add del mod">
          <ac:chgData name="Northuis, Mikki" userId="ffdb2754-938f-4123-b57a-f5bf2861f940" providerId="ADAL" clId="{7ADE5DCB-934A-4B39-8360-6442681FEE67}" dt="2022-10-16T21:43:37.049" v="75666" actId="478"/>
          <ac:spMkLst>
            <pc:docMk/>
            <pc:sldMk cId="1586548311" sldId="2147309516"/>
            <ac:spMk id="28" creationId="{938BB0B9-2585-4EA7-81E1-EAF8C8FD161E}"/>
          </ac:spMkLst>
        </pc:spChg>
        <pc:spChg chg="add del mod">
          <ac:chgData name="Northuis, Mikki" userId="ffdb2754-938f-4123-b57a-f5bf2861f940" providerId="ADAL" clId="{7ADE5DCB-934A-4B39-8360-6442681FEE67}" dt="2022-10-16T21:43:38.398" v="75667" actId="478"/>
          <ac:spMkLst>
            <pc:docMk/>
            <pc:sldMk cId="1586548311" sldId="2147309516"/>
            <ac:spMk id="29" creationId="{7F2589E2-9739-4630-8AE8-E1E45D0E1F76}"/>
          </ac:spMkLst>
        </pc:spChg>
        <pc:picChg chg="add mod">
          <ac:chgData name="Northuis, Mikki" userId="ffdb2754-938f-4123-b57a-f5bf2861f940" providerId="ADAL" clId="{7ADE5DCB-934A-4B39-8360-6442681FEE67}" dt="2022-10-16T21:40:01.499" v="75617" actId="571"/>
          <ac:picMkLst>
            <pc:docMk/>
            <pc:sldMk cId="1586548311" sldId="2147309516"/>
            <ac:picMk id="27" creationId="{1EAF678E-87B3-4EEF-838E-3E90B96153EB}"/>
          </ac:picMkLst>
        </pc:picChg>
      </pc:sldChg>
      <pc:sldChg chg="addSp delSp modSp add mod">
        <pc:chgData name="Northuis, Mikki" userId="ffdb2754-938f-4123-b57a-f5bf2861f940" providerId="ADAL" clId="{7ADE5DCB-934A-4B39-8360-6442681FEE67}" dt="2022-10-16T21:34:33.368" v="75543" actId="21"/>
        <pc:sldMkLst>
          <pc:docMk/>
          <pc:sldMk cId="1659009040" sldId="2147309517"/>
        </pc:sldMkLst>
        <pc:spChg chg="mod">
          <ac:chgData name="Northuis, Mikki" userId="ffdb2754-938f-4123-b57a-f5bf2861f940" providerId="ADAL" clId="{7ADE5DCB-934A-4B39-8360-6442681FEE67}" dt="2022-10-16T21:10:15.519" v="75212" actId="20577"/>
          <ac:spMkLst>
            <pc:docMk/>
            <pc:sldMk cId="1659009040" sldId="2147309517"/>
            <ac:spMk id="2" creationId="{8CBEF49B-9FA0-4E5B-BFBF-4305C0CF5585}"/>
          </ac:spMkLst>
        </pc:spChg>
        <pc:spChg chg="add del mod">
          <ac:chgData name="Northuis, Mikki" userId="ffdb2754-938f-4123-b57a-f5bf2861f940" providerId="ADAL" clId="{7ADE5DCB-934A-4B39-8360-6442681FEE67}" dt="2022-10-16T21:34:33.368" v="75543" actId="21"/>
          <ac:spMkLst>
            <pc:docMk/>
            <pc:sldMk cId="1659009040" sldId="2147309517"/>
            <ac:spMk id="3" creationId="{AE5C6A34-2BB6-4C7F-A8D8-F12E478258EF}"/>
          </ac:spMkLst>
        </pc:spChg>
        <pc:spChg chg="mod">
          <ac:chgData name="Northuis, Mikki" userId="ffdb2754-938f-4123-b57a-f5bf2861f940" providerId="ADAL" clId="{7ADE5DCB-934A-4B39-8360-6442681FEE67}" dt="2022-10-16T21:10:22.455" v="75214" actId="14100"/>
          <ac:spMkLst>
            <pc:docMk/>
            <pc:sldMk cId="1659009040" sldId="2147309517"/>
            <ac:spMk id="11" creationId="{56DED006-2C59-4A08-84E1-DEEF9DB75E6D}"/>
          </ac:spMkLst>
        </pc:spChg>
        <pc:spChg chg="mod">
          <ac:chgData name="Northuis, Mikki" userId="ffdb2754-938f-4123-b57a-f5bf2861f940" providerId="ADAL" clId="{7ADE5DCB-934A-4B39-8360-6442681FEE67}" dt="2022-10-16T21:34:07.216" v="75534" actId="14100"/>
          <ac:spMkLst>
            <pc:docMk/>
            <pc:sldMk cId="1659009040" sldId="2147309517"/>
            <ac:spMk id="13" creationId="{2F5B86B1-559D-4A01-B61A-F682E5376E07}"/>
          </ac:spMkLst>
        </pc:spChg>
        <pc:spChg chg="mod">
          <ac:chgData name="Northuis, Mikki" userId="ffdb2754-938f-4123-b57a-f5bf2861f940" providerId="ADAL" clId="{7ADE5DCB-934A-4B39-8360-6442681FEE67}" dt="2022-10-16T21:11:08.260" v="75227" actId="1076"/>
          <ac:spMkLst>
            <pc:docMk/>
            <pc:sldMk cId="1659009040" sldId="2147309517"/>
            <ac:spMk id="16" creationId="{63ED5B3C-C19A-4718-9A88-AE1E80BF6241}"/>
          </ac:spMkLst>
        </pc:spChg>
        <pc:spChg chg="del mod">
          <ac:chgData name="Northuis, Mikki" userId="ffdb2754-938f-4123-b57a-f5bf2861f940" providerId="ADAL" clId="{7ADE5DCB-934A-4B39-8360-6442681FEE67}" dt="2022-10-16T21:11:02.351" v="75226" actId="478"/>
          <ac:spMkLst>
            <pc:docMk/>
            <pc:sldMk cId="1659009040" sldId="2147309517"/>
            <ac:spMk id="17" creationId="{74A1B391-BD40-4203-AF0D-D5F4AE691EE1}"/>
          </ac:spMkLst>
        </pc:spChg>
        <pc:spChg chg="del mod">
          <ac:chgData name="Northuis, Mikki" userId="ffdb2754-938f-4123-b57a-f5bf2861f940" providerId="ADAL" clId="{7ADE5DCB-934A-4B39-8360-6442681FEE67}" dt="2022-10-16T21:10:51.150" v="75219" actId="478"/>
          <ac:spMkLst>
            <pc:docMk/>
            <pc:sldMk cId="1659009040" sldId="2147309517"/>
            <ac:spMk id="20" creationId="{9213C541-1B03-4F18-AB10-7992053DF149}"/>
          </ac:spMkLst>
        </pc:spChg>
        <pc:spChg chg="mod">
          <ac:chgData name="Northuis, Mikki" userId="ffdb2754-938f-4123-b57a-f5bf2861f940" providerId="ADAL" clId="{7ADE5DCB-934A-4B39-8360-6442681FEE67}" dt="2022-10-16T21:11:16.109" v="75236" actId="1038"/>
          <ac:spMkLst>
            <pc:docMk/>
            <pc:sldMk cId="1659009040" sldId="2147309517"/>
            <ac:spMk id="21" creationId="{7FE427D8-DD4B-4A3B-B730-73B03A2DE890}"/>
          </ac:spMkLst>
        </pc:spChg>
        <pc:spChg chg="del mod">
          <ac:chgData name="Northuis, Mikki" userId="ffdb2754-938f-4123-b57a-f5bf2861f940" providerId="ADAL" clId="{7ADE5DCB-934A-4B39-8360-6442681FEE67}" dt="2022-10-16T21:11:18.656" v="75238" actId="478"/>
          <ac:spMkLst>
            <pc:docMk/>
            <pc:sldMk cId="1659009040" sldId="2147309517"/>
            <ac:spMk id="28" creationId="{3D7ADA0F-52C3-4691-A331-B558A9D7F535}"/>
          </ac:spMkLst>
        </pc:spChg>
        <pc:picChg chg="mod">
          <ac:chgData name="Northuis, Mikki" userId="ffdb2754-938f-4123-b57a-f5bf2861f940" providerId="ADAL" clId="{7ADE5DCB-934A-4B39-8360-6442681FEE67}" dt="2022-10-16T21:10:36.113" v="75216" actId="14100"/>
          <ac:picMkLst>
            <pc:docMk/>
            <pc:sldMk cId="1659009040" sldId="2147309517"/>
            <ac:picMk id="7" creationId="{0A762BCE-79F2-4514-A389-EFDCC2710514}"/>
          </ac:picMkLst>
        </pc:picChg>
        <pc:picChg chg="mod">
          <ac:chgData name="Northuis, Mikki" userId="ffdb2754-938f-4123-b57a-f5bf2861f940" providerId="ADAL" clId="{7ADE5DCB-934A-4B39-8360-6442681FEE67}" dt="2022-10-16T21:10:47.953" v="75218" actId="14100"/>
          <ac:picMkLst>
            <pc:docMk/>
            <pc:sldMk cId="1659009040" sldId="2147309517"/>
            <ac:picMk id="9" creationId="{24A2B444-AB33-41D0-A0C1-0C33781BD7A5}"/>
          </ac:picMkLst>
        </pc:picChg>
        <pc:picChg chg="mod">
          <ac:chgData name="Northuis, Mikki" userId="ffdb2754-938f-4123-b57a-f5bf2861f940" providerId="ADAL" clId="{7ADE5DCB-934A-4B39-8360-6442681FEE67}" dt="2022-10-16T21:10:30.749" v="75215" actId="1076"/>
          <ac:picMkLst>
            <pc:docMk/>
            <pc:sldMk cId="1659009040" sldId="2147309517"/>
            <ac:picMk id="23" creationId="{136290F3-262E-46F3-9158-B2D5544AC250}"/>
          </ac:picMkLst>
        </pc:picChg>
      </pc:sldChg>
      <pc:sldChg chg="addSp delSp modSp add del mod">
        <pc:chgData name="Northuis, Mikki" userId="ffdb2754-938f-4123-b57a-f5bf2861f940" providerId="ADAL" clId="{7ADE5DCB-934A-4B39-8360-6442681FEE67}" dt="2022-10-16T21:27:14.032" v="75447" actId="47"/>
        <pc:sldMkLst>
          <pc:docMk/>
          <pc:sldMk cId="3636688475" sldId="2147309518"/>
        </pc:sldMkLst>
        <pc:spChg chg="mod">
          <ac:chgData name="Northuis, Mikki" userId="ffdb2754-938f-4123-b57a-f5bf2861f940" providerId="ADAL" clId="{7ADE5DCB-934A-4B39-8360-6442681FEE67}" dt="2022-10-16T21:12:10.918" v="75259" actId="20577"/>
          <ac:spMkLst>
            <pc:docMk/>
            <pc:sldMk cId="3636688475" sldId="2147309518"/>
            <ac:spMk id="2" creationId="{8CBEF49B-9FA0-4E5B-BFBF-4305C0CF5585}"/>
          </ac:spMkLst>
        </pc:spChg>
        <pc:spChg chg="mod">
          <ac:chgData name="Northuis, Mikki" userId="ffdb2754-938f-4123-b57a-f5bf2861f940" providerId="ADAL" clId="{7ADE5DCB-934A-4B39-8360-6442681FEE67}" dt="2022-10-16T21:25:53.416" v="75426" actId="1076"/>
          <ac:spMkLst>
            <pc:docMk/>
            <pc:sldMk cId="3636688475" sldId="2147309518"/>
            <ac:spMk id="15" creationId="{1FE69C7F-57F0-45D1-86B7-49386110172E}"/>
          </ac:spMkLst>
        </pc:spChg>
        <pc:spChg chg="mod">
          <ac:chgData name="Northuis, Mikki" userId="ffdb2754-938f-4123-b57a-f5bf2861f940" providerId="ADAL" clId="{7ADE5DCB-934A-4B39-8360-6442681FEE67}" dt="2022-10-16T21:25:56.219" v="75427" actId="1076"/>
          <ac:spMkLst>
            <pc:docMk/>
            <pc:sldMk cId="3636688475" sldId="2147309518"/>
            <ac:spMk id="16" creationId="{13111663-6A71-4C44-8C1A-58A0E9161A6D}"/>
          </ac:spMkLst>
        </pc:spChg>
        <pc:spChg chg="mod">
          <ac:chgData name="Northuis, Mikki" userId="ffdb2754-938f-4123-b57a-f5bf2861f940" providerId="ADAL" clId="{7ADE5DCB-934A-4B39-8360-6442681FEE67}" dt="2022-10-16T21:26:01.041" v="75428" actId="1076"/>
          <ac:spMkLst>
            <pc:docMk/>
            <pc:sldMk cId="3636688475" sldId="2147309518"/>
            <ac:spMk id="19" creationId="{7B972987-C35C-4FD2-880F-7692AE66F966}"/>
          </ac:spMkLst>
        </pc:spChg>
        <pc:spChg chg="add del mod">
          <ac:chgData name="Northuis, Mikki" userId="ffdb2754-938f-4123-b57a-f5bf2861f940" providerId="ADAL" clId="{7ADE5DCB-934A-4B39-8360-6442681FEE67}" dt="2022-10-16T21:15:23.412" v="75297" actId="478"/>
          <ac:spMkLst>
            <pc:docMk/>
            <pc:sldMk cId="3636688475" sldId="2147309518"/>
            <ac:spMk id="20" creationId="{F70C8BB9-5DAE-4659-85DA-A2AC6704BEF0}"/>
          </ac:spMkLst>
        </pc:spChg>
        <pc:spChg chg="add mod">
          <ac:chgData name="Northuis, Mikki" userId="ffdb2754-938f-4123-b57a-f5bf2861f940" providerId="ADAL" clId="{7ADE5DCB-934A-4B39-8360-6442681FEE67}" dt="2022-10-16T21:15:45.178" v="75304" actId="208"/>
          <ac:spMkLst>
            <pc:docMk/>
            <pc:sldMk cId="3636688475" sldId="2147309518"/>
            <ac:spMk id="21" creationId="{F1478487-9A1E-4BC7-8E69-B2EB46FD5BA0}"/>
          </ac:spMkLst>
        </pc:spChg>
        <pc:spChg chg="add mod">
          <ac:chgData name="Northuis, Mikki" userId="ffdb2754-938f-4123-b57a-f5bf2861f940" providerId="ADAL" clId="{7ADE5DCB-934A-4B39-8360-6442681FEE67}" dt="2022-10-16T21:15:52.918" v="75308" actId="14100"/>
          <ac:spMkLst>
            <pc:docMk/>
            <pc:sldMk cId="3636688475" sldId="2147309518"/>
            <ac:spMk id="22" creationId="{D11FA8EC-CF99-4590-A86F-2690F7C1AE4E}"/>
          </ac:spMkLst>
        </pc:spChg>
        <pc:spChg chg="add mod">
          <ac:chgData name="Northuis, Mikki" userId="ffdb2754-938f-4123-b57a-f5bf2861f940" providerId="ADAL" clId="{7ADE5DCB-934A-4B39-8360-6442681FEE67}" dt="2022-10-16T21:16:00.063" v="75311" actId="14100"/>
          <ac:spMkLst>
            <pc:docMk/>
            <pc:sldMk cId="3636688475" sldId="2147309518"/>
            <ac:spMk id="23" creationId="{BFBD3FC4-1FB7-41C7-92E4-969B071F19A7}"/>
          </ac:spMkLst>
        </pc:spChg>
        <pc:spChg chg="del">
          <ac:chgData name="Northuis, Mikki" userId="ffdb2754-938f-4123-b57a-f5bf2861f940" providerId="ADAL" clId="{7ADE5DCB-934A-4B39-8360-6442681FEE67}" dt="2022-10-16T21:14:49.120" v="75283" actId="478"/>
          <ac:spMkLst>
            <pc:docMk/>
            <pc:sldMk cId="3636688475" sldId="2147309518"/>
            <ac:spMk id="28" creationId="{7171E00B-16E0-4BE4-8E45-D42BCE479665}"/>
          </ac:spMkLst>
        </pc:spChg>
        <pc:spChg chg="del">
          <ac:chgData name="Northuis, Mikki" userId="ffdb2754-938f-4123-b57a-f5bf2861f940" providerId="ADAL" clId="{7ADE5DCB-934A-4B39-8360-6442681FEE67}" dt="2022-10-16T21:14:05.567" v="75276" actId="478"/>
          <ac:spMkLst>
            <pc:docMk/>
            <pc:sldMk cId="3636688475" sldId="2147309518"/>
            <ac:spMk id="29" creationId="{E60FE56B-5CE1-4641-8EA2-A607EAF8C072}"/>
          </ac:spMkLst>
        </pc:spChg>
        <pc:picChg chg="del">
          <ac:chgData name="Northuis, Mikki" userId="ffdb2754-938f-4123-b57a-f5bf2861f940" providerId="ADAL" clId="{7ADE5DCB-934A-4B39-8360-6442681FEE67}" dt="2022-10-16T21:12:53.757" v="75260" actId="478"/>
          <ac:picMkLst>
            <pc:docMk/>
            <pc:sldMk cId="3636688475" sldId="2147309518"/>
            <ac:picMk id="5" creationId="{41600C0F-C728-48FC-A29A-DA5A94E7823C}"/>
          </ac:picMkLst>
        </pc:picChg>
        <pc:picChg chg="add mod ord">
          <ac:chgData name="Northuis, Mikki" userId="ffdb2754-938f-4123-b57a-f5bf2861f940" providerId="ADAL" clId="{7ADE5DCB-934A-4B39-8360-6442681FEE67}" dt="2022-10-16T21:13:11.716" v="75266" actId="167"/>
          <ac:picMkLst>
            <pc:docMk/>
            <pc:sldMk cId="3636688475" sldId="2147309518"/>
            <ac:picMk id="7" creationId="{C4BA0336-1D01-457F-B578-B6492C35C7AC}"/>
          </ac:picMkLst>
        </pc:picChg>
        <pc:picChg chg="del">
          <ac:chgData name="Northuis, Mikki" userId="ffdb2754-938f-4123-b57a-f5bf2861f940" providerId="ADAL" clId="{7ADE5DCB-934A-4B39-8360-6442681FEE67}" dt="2022-10-16T21:13:45.317" v="75270" actId="478"/>
          <ac:picMkLst>
            <pc:docMk/>
            <pc:sldMk cId="3636688475" sldId="2147309518"/>
            <ac:picMk id="8" creationId="{9F9AA610-A9D4-490A-9C72-E36044A1C863}"/>
          </ac:picMkLst>
        </pc:picChg>
        <pc:picChg chg="add mod ord">
          <ac:chgData name="Northuis, Mikki" userId="ffdb2754-938f-4123-b57a-f5bf2861f940" providerId="ADAL" clId="{7ADE5DCB-934A-4B39-8360-6442681FEE67}" dt="2022-10-16T21:13:52.450" v="75273" actId="167"/>
          <ac:picMkLst>
            <pc:docMk/>
            <pc:sldMk cId="3636688475" sldId="2147309518"/>
            <ac:picMk id="10" creationId="{5677C641-77F4-4ABE-A7C7-49D47305FEAE}"/>
          </ac:picMkLst>
        </pc:picChg>
        <pc:picChg chg="add mod ord">
          <ac:chgData name="Northuis, Mikki" userId="ffdb2754-938f-4123-b57a-f5bf2861f940" providerId="ADAL" clId="{7ADE5DCB-934A-4B39-8360-6442681FEE67}" dt="2022-10-16T21:14:47.399" v="75282" actId="167"/>
          <ac:picMkLst>
            <pc:docMk/>
            <pc:sldMk cId="3636688475" sldId="2147309518"/>
            <ac:picMk id="13" creationId="{7E448EF6-E5B1-4080-A3AE-1B4628E58C8A}"/>
          </ac:picMkLst>
        </pc:picChg>
        <pc:picChg chg="del">
          <ac:chgData name="Northuis, Mikki" userId="ffdb2754-938f-4123-b57a-f5bf2861f940" providerId="ADAL" clId="{7ADE5DCB-934A-4B39-8360-6442681FEE67}" dt="2022-10-16T21:14:36.458" v="75277" actId="478"/>
          <ac:picMkLst>
            <pc:docMk/>
            <pc:sldMk cId="3636688475" sldId="2147309518"/>
            <ac:picMk id="27" creationId="{78244626-8A97-4058-B106-6F1B483DD051}"/>
          </ac:picMkLst>
        </pc:picChg>
      </pc:sldChg>
      <pc:sldChg chg="addSp modSp add mod">
        <pc:chgData name="Northuis, Mikki" userId="ffdb2754-938f-4123-b57a-f5bf2861f940" providerId="ADAL" clId="{7ADE5DCB-934A-4B39-8360-6442681FEE67}" dt="2022-10-16T21:45:21.289" v="75692" actId="1036"/>
        <pc:sldMkLst>
          <pc:docMk/>
          <pc:sldMk cId="365877304" sldId="2147309519"/>
        </pc:sldMkLst>
        <pc:spChg chg="mod">
          <ac:chgData name="Northuis, Mikki" userId="ffdb2754-938f-4123-b57a-f5bf2861f940" providerId="ADAL" clId="{7ADE5DCB-934A-4B39-8360-6442681FEE67}" dt="2022-10-16T21:45:01.471" v="75683" actId="1076"/>
          <ac:spMkLst>
            <pc:docMk/>
            <pc:sldMk cId="365877304" sldId="2147309519"/>
            <ac:spMk id="2" creationId="{8CBEF49B-9FA0-4E5B-BFBF-4305C0CF5585}"/>
          </ac:spMkLst>
        </pc:spChg>
        <pc:spChg chg="mod">
          <ac:chgData name="Northuis, Mikki" userId="ffdb2754-938f-4123-b57a-f5bf2861f940" providerId="ADAL" clId="{7ADE5DCB-934A-4B39-8360-6442681FEE67}" dt="2022-10-16T21:45:03.786" v="75684" actId="1076"/>
          <ac:spMkLst>
            <pc:docMk/>
            <pc:sldMk cId="365877304" sldId="2147309519"/>
            <ac:spMk id="11" creationId="{56DED006-2C59-4A08-84E1-DEEF9DB75E6D}"/>
          </ac:spMkLst>
        </pc:spChg>
        <pc:spChg chg="mod">
          <ac:chgData name="Northuis, Mikki" userId="ffdb2754-938f-4123-b57a-f5bf2861f940" providerId="ADAL" clId="{7ADE5DCB-934A-4B39-8360-6442681FEE67}" dt="2022-10-16T21:45:01.471" v="75683" actId="1076"/>
          <ac:spMkLst>
            <pc:docMk/>
            <pc:sldMk cId="365877304" sldId="2147309519"/>
            <ac:spMk id="15" creationId="{1FE69C7F-57F0-45D1-86B7-49386110172E}"/>
          </ac:spMkLst>
        </pc:spChg>
        <pc:spChg chg="mod">
          <ac:chgData name="Northuis, Mikki" userId="ffdb2754-938f-4123-b57a-f5bf2861f940" providerId="ADAL" clId="{7ADE5DCB-934A-4B39-8360-6442681FEE67}" dt="2022-10-16T21:45:01.471" v="75683" actId="1076"/>
          <ac:spMkLst>
            <pc:docMk/>
            <pc:sldMk cId="365877304" sldId="2147309519"/>
            <ac:spMk id="16" creationId="{13111663-6A71-4C44-8C1A-58A0E9161A6D}"/>
          </ac:spMkLst>
        </pc:spChg>
        <pc:spChg chg="add mod">
          <ac:chgData name="Northuis, Mikki" userId="ffdb2754-938f-4123-b57a-f5bf2861f940" providerId="ADAL" clId="{7ADE5DCB-934A-4B39-8360-6442681FEE67}" dt="2022-10-16T21:45:10.839" v="75686" actId="1076"/>
          <ac:spMkLst>
            <pc:docMk/>
            <pc:sldMk cId="365877304" sldId="2147309519"/>
            <ac:spMk id="18" creationId="{B48A3544-507C-4075-A68D-B1BF90AFC58B}"/>
          </ac:spMkLst>
        </pc:spChg>
        <pc:spChg chg="mod">
          <ac:chgData name="Northuis, Mikki" userId="ffdb2754-938f-4123-b57a-f5bf2861f940" providerId="ADAL" clId="{7ADE5DCB-934A-4B39-8360-6442681FEE67}" dt="2022-10-16T21:45:01.471" v="75683" actId="1076"/>
          <ac:spMkLst>
            <pc:docMk/>
            <pc:sldMk cId="365877304" sldId="2147309519"/>
            <ac:spMk id="19" creationId="{7B972987-C35C-4FD2-880F-7692AE66F966}"/>
          </ac:spMkLst>
        </pc:spChg>
        <pc:spChg chg="mod">
          <ac:chgData name="Northuis, Mikki" userId="ffdb2754-938f-4123-b57a-f5bf2861f940" providerId="ADAL" clId="{7ADE5DCB-934A-4B39-8360-6442681FEE67}" dt="2022-10-16T21:45:01.471" v="75683" actId="1076"/>
          <ac:spMkLst>
            <pc:docMk/>
            <pc:sldMk cId="365877304" sldId="2147309519"/>
            <ac:spMk id="21" creationId="{F1478487-9A1E-4BC7-8E69-B2EB46FD5BA0}"/>
          </ac:spMkLst>
        </pc:spChg>
        <pc:spChg chg="mod">
          <ac:chgData name="Northuis, Mikki" userId="ffdb2754-938f-4123-b57a-f5bf2861f940" providerId="ADAL" clId="{7ADE5DCB-934A-4B39-8360-6442681FEE67}" dt="2022-10-16T21:45:01.471" v="75683" actId="1076"/>
          <ac:spMkLst>
            <pc:docMk/>
            <pc:sldMk cId="365877304" sldId="2147309519"/>
            <ac:spMk id="22" creationId="{D11FA8EC-CF99-4590-A86F-2690F7C1AE4E}"/>
          </ac:spMkLst>
        </pc:spChg>
        <pc:spChg chg="mod">
          <ac:chgData name="Northuis, Mikki" userId="ffdb2754-938f-4123-b57a-f5bf2861f940" providerId="ADAL" clId="{7ADE5DCB-934A-4B39-8360-6442681FEE67}" dt="2022-10-16T21:45:01.471" v="75683" actId="1076"/>
          <ac:spMkLst>
            <pc:docMk/>
            <pc:sldMk cId="365877304" sldId="2147309519"/>
            <ac:spMk id="23" creationId="{BFBD3FC4-1FB7-41C7-92E4-969B071F19A7}"/>
          </ac:spMkLst>
        </pc:spChg>
        <pc:spChg chg="add mod">
          <ac:chgData name="Northuis, Mikki" userId="ffdb2754-938f-4123-b57a-f5bf2861f940" providerId="ADAL" clId="{7ADE5DCB-934A-4B39-8360-6442681FEE67}" dt="2022-10-16T21:45:15.814" v="75689" actId="1036"/>
          <ac:spMkLst>
            <pc:docMk/>
            <pc:sldMk cId="365877304" sldId="2147309519"/>
            <ac:spMk id="24" creationId="{E200E5F3-71FC-4C89-8A24-2B53471A708E}"/>
          </ac:spMkLst>
        </pc:spChg>
        <pc:spChg chg="add mod">
          <ac:chgData name="Northuis, Mikki" userId="ffdb2754-938f-4123-b57a-f5bf2861f940" providerId="ADAL" clId="{7ADE5DCB-934A-4B39-8360-6442681FEE67}" dt="2022-10-16T21:45:21.289" v="75692" actId="1036"/>
          <ac:spMkLst>
            <pc:docMk/>
            <pc:sldMk cId="365877304" sldId="2147309519"/>
            <ac:spMk id="26" creationId="{A72CEEE7-8F9D-4852-A9DF-768BEAE23C0F}"/>
          </ac:spMkLst>
        </pc:spChg>
        <pc:picChg chg="mod">
          <ac:chgData name="Northuis, Mikki" userId="ffdb2754-938f-4123-b57a-f5bf2861f940" providerId="ADAL" clId="{7ADE5DCB-934A-4B39-8360-6442681FEE67}" dt="2022-10-16T21:45:01.471" v="75683" actId="1076"/>
          <ac:picMkLst>
            <pc:docMk/>
            <pc:sldMk cId="365877304" sldId="2147309519"/>
            <ac:picMk id="7" creationId="{C4BA0336-1D01-457F-B578-B6492C35C7AC}"/>
          </ac:picMkLst>
        </pc:picChg>
        <pc:picChg chg="mod">
          <ac:chgData name="Northuis, Mikki" userId="ffdb2754-938f-4123-b57a-f5bf2861f940" providerId="ADAL" clId="{7ADE5DCB-934A-4B39-8360-6442681FEE67}" dt="2022-10-16T21:45:01.471" v="75683" actId="1076"/>
          <ac:picMkLst>
            <pc:docMk/>
            <pc:sldMk cId="365877304" sldId="2147309519"/>
            <ac:picMk id="10" creationId="{5677C641-77F4-4ABE-A7C7-49D47305FEAE}"/>
          </ac:picMkLst>
        </pc:picChg>
        <pc:picChg chg="mod">
          <ac:chgData name="Northuis, Mikki" userId="ffdb2754-938f-4123-b57a-f5bf2861f940" providerId="ADAL" clId="{7ADE5DCB-934A-4B39-8360-6442681FEE67}" dt="2022-10-16T21:45:01.471" v="75683" actId="1076"/>
          <ac:picMkLst>
            <pc:docMk/>
            <pc:sldMk cId="365877304" sldId="2147309519"/>
            <ac:picMk id="13" creationId="{7E448EF6-E5B1-4080-A3AE-1B4628E58C8A}"/>
          </ac:picMkLst>
        </pc:picChg>
        <pc:picChg chg="add mod">
          <ac:chgData name="Northuis, Mikki" userId="ffdb2754-938f-4123-b57a-f5bf2861f940" providerId="ADAL" clId="{7ADE5DCB-934A-4B39-8360-6442681FEE67}" dt="2022-10-16T21:45:10.839" v="75686" actId="1076"/>
          <ac:picMkLst>
            <pc:docMk/>
            <pc:sldMk cId="365877304" sldId="2147309519"/>
            <ac:picMk id="17" creationId="{6BB49F55-4790-4AC2-816D-3D1BACD39EFB}"/>
          </ac:picMkLst>
        </pc:picChg>
        <pc:picChg chg="add mod">
          <ac:chgData name="Northuis, Mikki" userId="ffdb2754-938f-4123-b57a-f5bf2861f940" providerId="ADAL" clId="{7ADE5DCB-934A-4B39-8360-6442681FEE67}" dt="2022-10-16T21:45:15.814" v="75689" actId="1036"/>
          <ac:picMkLst>
            <pc:docMk/>
            <pc:sldMk cId="365877304" sldId="2147309519"/>
            <ac:picMk id="20" creationId="{472BD586-EC8E-4A71-A769-E739FDE2F36D}"/>
          </ac:picMkLst>
        </pc:picChg>
        <pc:picChg chg="add mod">
          <ac:chgData name="Northuis, Mikki" userId="ffdb2754-938f-4123-b57a-f5bf2861f940" providerId="ADAL" clId="{7ADE5DCB-934A-4B39-8360-6442681FEE67}" dt="2022-10-16T21:45:21.289" v="75692" actId="1036"/>
          <ac:picMkLst>
            <pc:docMk/>
            <pc:sldMk cId="365877304" sldId="2147309519"/>
            <ac:picMk id="25" creationId="{00D0FC85-7664-4D79-9624-3487712561E8}"/>
          </ac:picMkLst>
        </pc:picChg>
      </pc:sldChg>
      <pc:sldChg chg="addSp modSp add del mod">
        <pc:chgData name="Northuis, Mikki" userId="ffdb2754-938f-4123-b57a-f5bf2861f940" providerId="ADAL" clId="{7ADE5DCB-934A-4B39-8360-6442681FEE67}" dt="2022-10-16T21:28:27.797" v="75462" actId="47"/>
        <pc:sldMkLst>
          <pc:docMk/>
          <pc:sldMk cId="676653652" sldId="2147309520"/>
        </pc:sldMkLst>
        <pc:spChg chg="mod">
          <ac:chgData name="Northuis, Mikki" userId="ffdb2754-938f-4123-b57a-f5bf2861f940" providerId="ADAL" clId="{7ADE5DCB-934A-4B39-8360-6442681FEE67}" dt="2022-10-16T21:27:32.532" v="75449" actId="1076"/>
          <ac:spMkLst>
            <pc:docMk/>
            <pc:sldMk cId="676653652" sldId="2147309520"/>
            <ac:spMk id="15" creationId="{1FE69C7F-57F0-45D1-86B7-49386110172E}"/>
          </ac:spMkLst>
        </pc:spChg>
        <pc:spChg chg="mod">
          <ac:chgData name="Northuis, Mikki" userId="ffdb2754-938f-4123-b57a-f5bf2861f940" providerId="ADAL" clId="{7ADE5DCB-934A-4B39-8360-6442681FEE67}" dt="2022-10-16T21:27:40.469" v="75451" actId="14100"/>
          <ac:spMkLst>
            <pc:docMk/>
            <pc:sldMk cId="676653652" sldId="2147309520"/>
            <ac:spMk id="16" creationId="{13111663-6A71-4C44-8C1A-58A0E9161A6D}"/>
          </ac:spMkLst>
        </pc:spChg>
        <pc:spChg chg="add mod">
          <ac:chgData name="Northuis, Mikki" userId="ffdb2754-938f-4123-b57a-f5bf2861f940" providerId="ADAL" clId="{7ADE5DCB-934A-4B39-8360-6442681FEE67}" dt="2022-10-16T21:28:00.613" v="75454"/>
          <ac:spMkLst>
            <pc:docMk/>
            <pc:sldMk cId="676653652" sldId="2147309520"/>
            <ac:spMk id="17" creationId="{75C7D775-080F-42AB-9945-CEB72D667CA7}"/>
          </ac:spMkLst>
        </pc:spChg>
        <pc:spChg chg="add mod">
          <ac:chgData name="Northuis, Mikki" userId="ffdb2754-938f-4123-b57a-f5bf2861f940" providerId="ADAL" clId="{7ADE5DCB-934A-4B39-8360-6442681FEE67}" dt="2022-10-16T21:28:00.613" v="75454"/>
          <ac:spMkLst>
            <pc:docMk/>
            <pc:sldMk cId="676653652" sldId="2147309520"/>
            <ac:spMk id="18" creationId="{38219E43-1B91-4429-8200-EF5453157DE5}"/>
          </ac:spMkLst>
        </pc:spChg>
        <pc:spChg chg="mod">
          <ac:chgData name="Northuis, Mikki" userId="ffdb2754-938f-4123-b57a-f5bf2861f940" providerId="ADAL" clId="{7ADE5DCB-934A-4B39-8360-6442681FEE67}" dt="2022-10-16T21:28:09.456" v="75455" actId="1076"/>
          <ac:spMkLst>
            <pc:docMk/>
            <pc:sldMk cId="676653652" sldId="2147309520"/>
            <ac:spMk id="19" creationId="{7B972987-C35C-4FD2-880F-7692AE66F966}"/>
          </ac:spMkLst>
        </pc:spChg>
        <pc:spChg chg="add mod">
          <ac:chgData name="Northuis, Mikki" userId="ffdb2754-938f-4123-b57a-f5bf2861f940" providerId="ADAL" clId="{7ADE5DCB-934A-4B39-8360-6442681FEE67}" dt="2022-10-16T21:28:00.613" v="75454"/>
          <ac:spMkLst>
            <pc:docMk/>
            <pc:sldMk cId="676653652" sldId="2147309520"/>
            <ac:spMk id="20" creationId="{578CA625-5259-4615-AC6A-42286767CF62}"/>
          </ac:spMkLst>
        </pc:spChg>
        <pc:spChg chg="mod">
          <ac:chgData name="Northuis, Mikki" userId="ffdb2754-938f-4123-b57a-f5bf2861f940" providerId="ADAL" clId="{7ADE5DCB-934A-4B39-8360-6442681FEE67}" dt="2022-10-16T21:28:09.456" v="75455" actId="1076"/>
          <ac:spMkLst>
            <pc:docMk/>
            <pc:sldMk cId="676653652" sldId="2147309520"/>
            <ac:spMk id="21" creationId="{F1478487-9A1E-4BC7-8E69-B2EB46FD5BA0}"/>
          </ac:spMkLst>
        </pc:spChg>
        <pc:picChg chg="mod">
          <ac:chgData name="Northuis, Mikki" userId="ffdb2754-938f-4123-b57a-f5bf2861f940" providerId="ADAL" clId="{7ADE5DCB-934A-4B39-8360-6442681FEE67}" dt="2022-10-16T21:28:09.456" v="75455" actId="1076"/>
          <ac:picMkLst>
            <pc:docMk/>
            <pc:sldMk cId="676653652" sldId="2147309520"/>
            <ac:picMk id="13" creationId="{7E448EF6-E5B1-4080-A3AE-1B4628E58C8A}"/>
          </ac:picMkLst>
        </pc:picChg>
      </pc:sldChg>
      <pc:sldChg chg="add">
        <pc:chgData name="Northuis, Mikki" userId="ffdb2754-938f-4123-b57a-f5bf2861f940" providerId="ADAL" clId="{7ADE5DCB-934A-4B39-8360-6442681FEE67}" dt="2022-10-16T21:28:39.346" v="75463"/>
        <pc:sldMkLst>
          <pc:docMk/>
          <pc:sldMk cId="2584093997" sldId="2147309520"/>
        </pc:sldMkLst>
      </pc:sldChg>
      <pc:sldChg chg="modSp add mod">
        <pc:chgData name="Northuis, Mikki" userId="ffdb2754-938f-4123-b57a-f5bf2861f940" providerId="ADAL" clId="{7ADE5DCB-934A-4B39-8360-6442681FEE67}" dt="2022-10-16T21:29:53.677" v="75500"/>
        <pc:sldMkLst>
          <pc:docMk/>
          <pc:sldMk cId="3183830320" sldId="2147309521"/>
        </pc:sldMkLst>
        <pc:spChg chg="mod">
          <ac:chgData name="Northuis, Mikki" userId="ffdb2754-938f-4123-b57a-f5bf2861f940" providerId="ADAL" clId="{7ADE5DCB-934A-4B39-8360-6442681FEE67}" dt="2022-10-16T21:29:25.350" v="75497" actId="20577"/>
          <ac:spMkLst>
            <pc:docMk/>
            <pc:sldMk cId="3183830320" sldId="2147309521"/>
            <ac:spMk id="2" creationId="{8CBEF49B-9FA0-4E5B-BFBF-4305C0CF5585}"/>
          </ac:spMkLst>
        </pc:spChg>
        <pc:spChg chg="mod">
          <ac:chgData name="Northuis, Mikki" userId="ffdb2754-938f-4123-b57a-f5bf2861f940" providerId="ADAL" clId="{7ADE5DCB-934A-4B39-8360-6442681FEE67}" dt="2022-10-16T21:29:53.677" v="75500"/>
          <ac:spMkLst>
            <pc:docMk/>
            <pc:sldMk cId="3183830320" sldId="2147309521"/>
            <ac:spMk id="11" creationId="{56DED006-2C59-4A08-84E1-DEEF9DB75E6D}"/>
          </ac:spMkLst>
        </pc:spChg>
        <pc:spChg chg="mod">
          <ac:chgData name="Northuis, Mikki" userId="ffdb2754-938f-4123-b57a-f5bf2861f940" providerId="ADAL" clId="{7ADE5DCB-934A-4B39-8360-6442681FEE67}" dt="2022-10-16T21:29:09.357" v="75479" actId="1076"/>
          <ac:spMkLst>
            <pc:docMk/>
            <pc:sldMk cId="3183830320" sldId="2147309521"/>
            <ac:spMk id="15" creationId="{1FE69C7F-57F0-45D1-86B7-49386110172E}"/>
          </ac:spMkLst>
        </pc:spChg>
        <pc:spChg chg="mod">
          <ac:chgData name="Northuis, Mikki" userId="ffdb2754-938f-4123-b57a-f5bf2861f940" providerId="ADAL" clId="{7ADE5DCB-934A-4B39-8360-6442681FEE67}" dt="2022-10-16T21:29:11.536" v="75480" actId="1076"/>
          <ac:spMkLst>
            <pc:docMk/>
            <pc:sldMk cId="3183830320" sldId="2147309521"/>
            <ac:spMk id="16" creationId="{13111663-6A71-4C44-8C1A-58A0E9161A6D}"/>
          </ac:spMkLst>
        </pc:spChg>
        <pc:spChg chg="mod">
          <ac:chgData name="Northuis, Mikki" userId="ffdb2754-938f-4123-b57a-f5bf2861f940" providerId="ADAL" clId="{7ADE5DCB-934A-4B39-8360-6442681FEE67}" dt="2022-10-16T21:29:17.632" v="75483" actId="14100"/>
          <ac:spMkLst>
            <pc:docMk/>
            <pc:sldMk cId="3183830320" sldId="2147309521"/>
            <ac:spMk id="19" creationId="{7B972987-C35C-4FD2-880F-7692AE66F966}"/>
          </ac:spMkLst>
        </pc:spChg>
      </pc:sldChg>
      <pc:sldMasterChg chg="modSldLayout">
        <pc:chgData name="Northuis, Mikki" userId="ffdb2754-938f-4123-b57a-f5bf2861f940" providerId="ADAL" clId="{7ADE5DCB-934A-4B39-8360-6442681FEE67}" dt="2022-10-04T22:31:29.504" v="37156"/>
        <pc:sldMasterMkLst>
          <pc:docMk/>
          <pc:sldMasterMk cId="3151084594" sldId="2147483709"/>
        </pc:sldMasterMkLst>
        <pc:sldLayoutChg chg="modSp">
          <pc:chgData name="Northuis, Mikki" userId="ffdb2754-938f-4123-b57a-f5bf2861f940" providerId="ADAL" clId="{7ADE5DCB-934A-4B39-8360-6442681FEE67}" dt="2022-10-04T22:31:29.504" v="37156"/>
          <pc:sldLayoutMkLst>
            <pc:docMk/>
            <pc:sldMasterMk cId="3151084594" sldId="2147483709"/>
            <pc:sldLayoutMk cId="4174868468" sldId="2147483720"/>
          </pc:sldLayoutMkLst>
          <pc:spChg chg="mod">
            <ac:chgData name="Northuis, Mikki" userId="ffdb2754-938f-4123-b57a-f5bf2861f940" providerId="ADAL" clId="{7ADE5DCB-934A-4B39-8360-6442681FEE67}" dt="2022-10-04T22:31:29.504" v="37156"/>
            <ac:spMkLst>
              <pc:docMk/>
              <pc:sldMasterMk cId="3151084594" sldId="2147483709"/>
              <pc:sldLayoutMk cId="4174868468" sldId="2147483720"/>
              <ac:spMk id="7"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2ADBA6-AE7D-7849-AD04-9B3C80D33473}" type="datetimeFigureOut">
              <a:rPr lang="en-US" smtClean="0"/>
              <a:t>10/17/2022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5E8DB9-BABD-274C-B54C-B517A7CEA325}" type="slidenum">
              <a:rPr lang="en-US" smtClean="0"/>
              <a:t>‹#›</a:t>
            </a:fld>
            <a:endParaRPr lang="en-US"/>
          </a:p>
        </p:txBody>
      </p:sp>
    </p:spTree>
    <p:extLst>
      <p:ext uri="{BB962C8B-B14F-4D97-AF65-F5344CB8AC3E}">
        <p14:creationId xmlns:p14="http://schemas.microsoft.com/office/powerpoint/2010/main" val="2301467767"/>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2a21743f5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a:p>
        </p:txBody>
      </p:sp>
      <p:sp>
        <p:nvSpPr>
          <p:cNvPr id="150" name="Google Shape;150;ge2a21743f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829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20</a:t>
            </a:fld>
            <a:endParaRPr lang="en-US"/>
          </a:p>
        </p:txBody>
      </p:sp>
    </p:spTree>
    <p:extLst>
      <p:ext uri="{BB962C8B-B14F-4D97-AF65-F5344CB8AC3E}">
        <p14:creationId xmlns:p14="http://schemas.microsoft.com/office/powerpoint/2010/main" val="2279773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 based on Veteran unmoderated study only</a:t>
            </a:r>
          </a:p>
          <a:p>
            <a:r>
              <a:rPr lang="en-US" dirty="0"/>
              <a:t>A “-” indicates the amount was less than 4%</a:t>
            </a:r>
          </a:p>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21</a:t>
            </a:fld>
            <a:endParaRPr lang="en-US"/>
          </a:p>
        </p:txBody>
      </p:sp>
    </p:spTree>
    <p:extLst>
      <p:ext uri="{BB962C8B-B14F-4D97-AF65-F5344CB8AC3E}">
        <p14:creationId xmlns:p14="http://schemas.microsoft.com/office/powerpoint/2010/main" val="75276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22</a:t>
            </a:fld>
            <a:endParaRPr lang="en-US"/>
          </a:p>
        </p:txBody>
      </p:sp>
    </p:spTree>
    <p:extLst>
      <p:ext uri="{BB962C8B-B14F-4D97-AF65-F5344CB8AC3E}">
        <p14:creationId xmlns:p14="http://schemas.microsoft.com/office/powerpoint/2010/main" val="3510756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24</a:t>
            </a:fld>
            <a:endParaRPr lang="en-US"/>
          </a:p>
        </p:txBody>
      </p:sp>
    </p:spTree>
    <p:extLst>
      <p:ext uri="{BB962C8B-B14F-4D97-AF65-F5344CB8AC3E}">
        <p14:creationId xmlns:p14="http://schemas.microsoft.com/office/powerpoint/2010/main" val="785054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25</a:t>
            </a:fld>
            <a:endParaRPr lang="en-US"/>
          </a:p>
        </p:txBody>
      </p:sp>
    </p:spTree>
    <p:extLst>
      <p:ext uri="{BB962C8B-B14F-4D97-AF65-F5344CB8AC3E}">
        <p14:creationId xmlns:p14="http://schemas.microsoft.com/office/powerpoint/2010/main" val="2373481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26</a:t>
            </a:fld>
            <a:endParaRPr lang="en-US"/>
          </a:p>
        </p:txBody>
      </p:sp>
    </p:spTree>
    <p:extLst>
      <p:ext uri="{BB962C8B-B14F-4D97-AF65-F5344CB8AC3E}">
        <p14:creationId xmlns:p14="http://schemas.microsoft.com/office/powerpoint/2010/main" val="61905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27</a:t>
            </a:fld>
            <a:endParaRPr lang="en-US"/>
          </a:p>
        </p:txBody>
      </p:sp>
    </p:spTree>
    <p:extLst>
      <p:ext uri="{BB962C8B-B14F-4D97-AF65-F5344CB8AC3E}">
        <p14:creationId xmlns:p14="http://schemas.microsoft.com/office/powerpoint/2010/main" val="1260332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28</a:t>
            </a:fld>
            <a:endParaRPr lang="en-US"/>
          </a:p>
        </p:txBody>
      </p:sp>
    </p:spTree>
    <p:extLst>
      <p:ext uri="{BB962C8B-B14F-4D97-AF65-F5344CB8AC3E}">
        <p14:creationId xmlns:p14="http://schemas.microsoft.com/office/powerpoint/2010/main" val="3706760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H1 performed similarly to baseline in task success, and a slightly lower directness for the caregiver group. </a:t>
            </a:r>
          </a:p>
          <a:p>
            <a:r>
              <a:rPr lang="en-US" dirty="0"/>
              <a:t>H0 consistently performed worse than baseline with both the Veteran and caregiver audience. </a:t>
            </a:r>
          </a:p>
        </p:txBody>
      </p:sp>
      <p:sp>
        <p:nvSpPr>
          <p:cNvPr id="4" name="Slide Number Placeholder 3"/>
          <p:cNvSpPr>
            <a:spLocks noGrp="1"/>
          </p:cNvSpPr>
          <p:nvPr>
            <p:ph type="sldNum" sz="quarter" idx="5"/>
          </p:nvPr>
        </p:nvSpPr>
        <p:spPr/>
        <p:txBody>
          <a:bodyPr/>
          <a:lstStyle/>
          <a:p>
            <a:fld id="{A25E8DB9-BABD-274C-B54C-B517A7CEA325}" type="slidenum">
              <a:rPr lang="en-US" smtClean="0"/>
              <a:t>29</a:t>
            </a:fld>
            <a:endParaRPr lang="en-US"/>
          </a:p>
        </p:txBody>
      </p:sp>
    </p:spTree>
    <p:extLst>
      <p:ext uri="{BB962C8B-B14F-4D97-AF65-F5344CB8AC3E}">
        <p14:creationId xmlns:p14="http://schemas.microsoft.com/office/powerpoint/2010/main" val="778504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H1 performed similarly to baseline in task success, and a slightly lower directness for the caregiver group. </a:t>
            </a:r>
          </a:p>
          <a:p>
            <a:r>
              <a:rPr lang="en-US" dirty="0"/>
              <a:t>H0 consistently performed worse than baseline with both the Veteran and caregiver audience. </a:t>
            </a:r>
          </a:p>
        </p:txBody>
      </p:sp>
      <p:sp>
        <p:nvSpPr>
          <p:cNvPr id="4" name="Slide Number Placeholder 3"/>
          <p:cNvSpPr>
            <a:spLocks noGrp="1"/>
          </p:cNvSpPr>
          <p:nvPr>
            <p:ph type="sldNum" sz="quarter" idx="5"/>
          </p:nvPr>
        </p:nvSpPr>
        <p:spPr/>
        <p:txBody>
          <a:bodyPr/>
          <a:lstStyle/>
          <a:p>
            <a:fld id="{A25E8DB9-BABD-274C-B54C-B517A7CEA325}" type="slidenum">
              <a:rPr lang="en-US" smtClean="0"/>
              <a:t>30</a:t>
            </a:fld>
            <a:endParaRPr lang="en-US"/>
          </a:p>
        </p:txBody>
      </p:sp>
    </p:spTree>
    <p:extLst>
      <p:ext uri="{BB962C8B-B14F-4D97-AF65-F5344CB8AC3E}">
        <p14:creationId xmlns:p14="http://schemas.microsoft.com/office/powerpoint/2010/main" val="325356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360b30891_0_19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SzPts val="1000"/>
              <a:buChar char="●"/>
            </a:pPr>
            <a:endParaRPr/>
          </a:p>
        </p:txBody>
      </p:sp>
      <p:sp>
        <p:nvSpPr>
          <p:cNvPr id="188" name="Google Shape;188;ge360b30891_0_1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6359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H1 performed similarly to baseline in task success, and a slightly lower directness for the caregiver group. </a:t>
            </a:r>
          </a:p>
          <a:p>
            <a:r>
              <a:rPr lang="en-US" dirty="0"/>
              <a:t>H0 consistently performed worse than baseline with both the Veteran and caregiver audience. </a:t>
            </a:r>
          </a:p>
        </p:txBody>
      </p:sp>
      <p:sp>
        <p:nvSpPr>
          <p:cNvPr id="4" name="Slide Number Placeholder 3"/>
          <p:cNvSpPr>
            <a:spLocks noGrp="1"/>
          </p:cNvSpPr>
          <p:nvPr>
            <p:ph type="sldNum" sz="quarter" idx="5"/>
          </p:nvPr>
        </p:nvSpPr>
        <p:spPr/>
        <p:txBody>
          <a:bodyPr/>
          <a:lstStyle/>
          <a:p>
            <a:fld id="{A25E8DB9-BABD-274C-B54C-B517A7CEA325}" type="slidenum">
              <a:rPr lang="en-US" smtClean="0"/>
              <a:t>31</a:t>
            </a:fld>
            <a:endParaRPr lang="en-US"/>
          </a:p>
        </p:txBody>
      </p:sp>
    </p:spTree>
    <p:extLst>
      <p:ext uri="{BB962C8B-B14F-4D97-AF65-F5344CB8AC3E}">
        <p14:creationId xmlns:p14="http://schemas.microsoft.com/office/powerpoint/2010/main" val="11994899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32</a:t>
            </a:fld>
            <a:endParaRPr lang="en-US"/>
          </a:p>
        </p:txBody>
      </p:sp>
    </p:spTree>
    <p:extLst>
      <p:ext uri="{BB962C8B-B14F-4D97-AF65-F5344CB8AC3E}">
        <p14:creationId xmlns:p14="http://schemas.microsoft.com/office/powerpoint/2010/main" val="504634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33</a:t>
            </a:fld>
            <a:endParaRPr lang="en-US"/>
          </a:p>
        </p:txBody>
      </p:sp>
    </p:spTree>
    <p:extLst>
      <p:ext uri="{BB962C8B-B14F-4D97-AF65-F5344CB8AC3E}">
        <p14:creationId xmlns:p14="http://schemas.microsoft.com/office/powerpoint/2010/main" val="904307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34</a:t>
            </a:fld>
            <a:endParaRPr lang="en-US"/>
          </a:p>
        </p:txBody>
      </p:sp>
    </p:spTree>
    <p:extLst>
      <p:ext uri="{BB962C8B-B14F-4D97-AF65-F5344CB8AC3E}">
        <p14:creationId xmlns:p14="http://schemas.microsoft.com/office/powerpoint/2010/main" val="1703021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36</a:t>
            </a:fld>
            <a:endParaRPr lang="en-US"/>
          </a:p>
        </p:txBody>
      </p:sp>
    </p:spTree>
    <p:extLst>
      <p:ext uri="{BB962C8B-B14F-4D97-AF65-F5344CB8AC3E}">
        <p14:creationId xmlns:p14="http://schemas.microsoft.com/office/powerpoint/2010/main" val="8570512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37</a:t>
            </a:fld>
            <a:endParaRPr lang="en-US"/>
          </a:p>
        </p:txBody>
      </p:sp>
    </p:spTree>
    <p:extLst>
      <p:ext uri="{BB962C8B-B14F-4D97-AF65-F5344CB8AC3E}">
        <p14:creationId xmlns:p14="http://schemas.microsoft.com/office/powerpoint/2010/main" val="377792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There are other metrics used in tree testing (i.e. time taken per task, skip rate, </a:t>
            </a:r>
            <a:r>
              <a:rPr lang="en-US" sz="900" dirty="0" err="1"/>
              <a:t>etc</a:t>
            </a:r>
            <a:r>
              <a:rPr lang="en-US" sz="900" dirty="0"/>
              <a:t>), however no significant patterns in these were found for this test.</a:t>
            </a:r>
          </a:p>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12</a:t>
            </a:fld>
            <a:endParaRPr lang="en-US"/>
          </a:p>
        </p:txBody>
      </p:sp>
    </p:spTree>
    <p:extLst>
      <p:ext uri="{BB962C8B-B14F-4D97-AF65-F5344CB8AC3E}">
        <p14:creationId xmlns:p14="http://schemas.microsoft.com/office/powerpoint/2010/main" val="142869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Tx/>
              <a:buChar char="-"/>
            </a:pPr>
            <a:endParaRPr lang="en-US" dirty="0"/>
          </a:p>
        </p:txBody>
      </p:sp>
      <p:sp>
        <p:nvSpPr>
          <p:cNvPr id="4" name="Slide Number Placeholder 3"/>
          <p:cNvSpPr>
            <a:spLocks noGrp="1"/>
          </p:cNvSpPr>
          <p:nvPr>
            <p:ph type="sldNum" sz="quarter" idx="5"/>
          </p:nvPr>
        </p:nvSpPr>
        <p:spPr/>
        <p:txBody>
          <a:bodyPr/>
          <a:lstStyle/>
          <a:p>
            <a:fld id="{93429393-BC3F-43B1-B0A6-00F028A8AF8B}" type="slidenum">
              <a:rPr lang="en-US" smtClean="0"/>
              <a:t>14</a:t>
            </a:fld>
            <a:endParaRPr lang="en-US"/>
          </a:p>
        </p:txBody>
      </p:sp>
    </p:spTree>
    <p:extLst>
      <p:ext uri="{BB962C8B-B14F-4D97-AF65-F5344CB8AC3E}">
        <p14:creationId xmlns:p14="http://schemas.microsoft.com/office/powerpoint/2010/main" val="3711775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sz="900" dirty="0"/>
              <a:t>(M2) Moderated key finding 2: While “My Health” provided an intuitive go-to location for “Manage” tasks, it was often not considered for “Get” content and tasks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sz="900" b="0" dirty="0"/>
              <a:t>(V2) Veteran unmoderated key finding 2: </a:t>
            </a:r>
            <a:r>
              <a:rPr lang="en-US" b="0" dirty="0"/>
              <a:t>For “get benefits” tasks, </a:t>
            </a:r>
            <a:r>
              <a:rPr lang="en-US" dirty="0"/>
              <a:t>H1 was flat, while H0 showed a significant detriment in comparison to baseline</a:t>
            </a:r>
          </a:p>
          <a:p>
            <a:pPr marL="171450" indent="-171450">
              <a:spcAft>
                <a:spcPts val="1200"/>
              </a:spcAft>
              <a:buFontTx/>
              <a:buChar char="-"/>
            </a:pPr>
            <a:r>
              <a:rPr lang="en-US" b="0" dirty="0"/>
              <a:t>(V3) </a:t>
            </a:r>
            <a:r>
              <a:rPr lang="en-US" sz="900" b="0" dirty="0"/>
              <a:t>Veteran unmoderated key finding 3: </a:t>
            </a:r>
            <a:r>
              <a:rPr lang="en-US" b="0" dirty="0"/>
              <a:t>For “get benefits” tasks, </a:t>
            </a:r>
            <a:r>
              <a:rPr lang="en-US" dirty="0"/>
              <a:t>, H0 failed 3 key tasks (eligibility, apply, and copay rates)</a:t>
            </a:r>
          </a:p>
          <a:p>
            <a:pPr marL="171450" indent="-171450">
              <a:spcAft>
                <a:spcPts val="1200"/>
              </a:spcAft>
              <a:buFontTx/>
              <a:buChar char="-"/>
            </a:pPr>
            <a:r>
              <a:rPr lang="en-US" sz="900" dirty="0"/>
              <a:t>(C2) Caregiver unmoderated key finding 2: Health care eligibility information for Veterans was challenging to find, especially in H0</a:t>
            </a:r>
          </a:p>
          <a:p>
            <a:pPr marL="171450" indent="-171450">
              <a:spcAft>
                <a:spcPts val="1200"/>
              </a:spcAft>
              <a:buFontTx/>
              <a:buChar char="-"/>
            </a:pPr>
            <a:endParaRPr lang="en-US" sz="900" dirty="0"/>
          </a:p>
          <a:p>
            <a:pPr marL="0" indent="0">
              <a:spcAft>
                <a:spcPts val="1200"/>
              </a:spcAft>
              <a:buFontTx/>
              <a:buNone/>
            </a:pPr>
            <a:r>
              <a:rPr lang="en-US" sz="900" dirty="0"/>
              <a:t>Data sources</a:t>
            </a:r>
          </a:p>
          <a:p>
            <a:pPr marL="171450" indent="-171450">
              <a:spcAft>
                <a:spcPts val="1200"/>
              </a:spcAft>
              <a:buFontTx/>
              <a:buChar char="-"/>
            </a:pPr>
            <a:r>
              <a:rPr lang="en-US" sz="900" dirty="0"/>
              <a:t>Service member hub browsing and selection data </a:t>
            </a:r>
          </a:p>
          <a:p>
            <a:pPr marL="514350" lvl="1" indent="-171450">
              <a:spcAft>
                <a:spcPts val="1200"/>
              </a:spcAft>
              <a:buFontTx/>
              <a:buChar char="-"/>
            </a:pPr>
            <a:r>
              <a:rPr lang="en-US" sz="900" dirty="0"/>
              <a:t>Average % of participants in the Veteran unmoderated study that navigated to or selected an option in the service member hub in tasks 1 and 2</a:t>
            </a:r>
          </a:p>
          <a:p>
            <a:pPr marL="514350" lvl="1" indent="-171450">
              <a:spcAft>
                <a:spcPts val="1200"/>
              </a:spcAft>
              <a:buFontTx/>
              <a:buChar char="-"/>
            </a:pPr>
            <a:r>
              <a:rPr lang="en-US" sz="900" dirty="0"/>
              <a:t>Browse data found by taking # of participant paths that included the service member hub divided by paths possible (i.e. H0 had 51 participants x 2 tasks = 102 paths possible)</a:t>
            </a:r>
          </a:p>
          <a:p>
            <a:pPr marL="514350" lvl="1" indent="-171450">
              <a:spcAft>
                <a:spcPts val="1200"/>
              </a:spcAft>
              <a:buFontTx/>
              <a:buChar char="-"/>
            </a:pPr>
            <a:r>
              <a:rPr lang="en-US" sz="900" dirty="0"/>
              <a:t>Selection data found by taking # of answers selected in the service member hub divided by selections possible </a:t>
            </a:r>
            <a:endParaRPr lang="en-US" dirty="0"/>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US" sz="900" dirty="0"/>
          </a:p>
          <a:p>
            <a:pPr marL="118872" indent="0">
              <a:spcAft>
                <a:spcPts val="0"/>
              </a:spcAft>
              <a:buNone/>
            </a:pPr>
            <a:r>
              <a:rPr lang="en-US" sz="1050" b="1" dirty="0">
                <a:latin typeface="Avenir" panose="02000503020000020003"/>
              </a:rPr>
              <a:t>There may be some desire to have general benefit information within a personalized “My health” section</a:t>
            </a:r>
          </a:p>
          <a:p>
            <a:pPr marL="290322" indent="-171450">
              <a:spcAft>
                <a:spcPts val="0"/>
              </a:spcAft>
            </a:pPr>
            <a:r>
              <a:rPr lang="en-US" sz="900" dirty="0">
                <a:latin typeface="Avenir" panose="02000503020000020003"/>
              </a:rPr>
              <a:t>a couple of Veterans commented that they would expect to see what they are eligible for there – this should be further researched, it is not clear if it should only be what the visitor is eligible for or if it should be any available benefit</a:t>
            </a:r>
          </a:p>
          <a:p>
            <a:pPr marL="290322" lvl="1" indent="-171450">
              <a:spcAft>
                <a:spcPts val="0"/>
              </a:spcAft>
            </a:pPr>
            <a:r>
              <a:rPr lang="en-US" sz="900" dirty="0">
                <a:latin typeface="Avenir" panose="02000503020000020003"/>
              </a:rPr>
              <a:t>H0 performed similarly to baseline on dental care and significantly better than baseline on mental health and community care content – this may support the idea that Veterans expect to have access information under “My health” that relates to what coverage they have</a:t>
            </a:r>
          </a:p>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15</a:t>
            </a:fld>
            <a:endParaRPr lang="en-US"/>
          </a:p>
        </p:txBody>
      </p:sp>
    </p:spTree>
    <p:extLst>
      <p:ext uri="{BB962C8B-B14F-4D97-AF65-F5344CB8AC3E}">
        <p14:creationId xmlns:p14="http://schemas.microsoft.com/office/powerpoint/2010/main" val="1515524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sz="900" dirty="0"/>
              <a:t>(M1) Moderated key finding 1: Mission-critical “Get” content would benefit from multiple paths, elevation in the IA, and more direct navigation</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sz="900" dirty="0"/>
              <a:t>(M2) Moderated key finding 2: While “My Health” provided an intuitive go-to location for “Manage” tasks, it was often not considered for “Get” content and tasks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sz="900" b="0" dirty="0"/>
              <a:t>(V2) Veteran unmoderated key finding 2: </a:t>
            </a:r>
            <a:r>
              <a:rPr lang="en-US" b="0" dirty="0"/>
              <a:t>For “get benefits” tasks, </a:t>
            </a:r>
            <a:r>
              <a:rPr lang="en-US" dirty="0"/>
              <a:t>H1 was flat, while H0 showed a significant detriment in comparison to baseline</a:t>
            </a:r>
          </a:p>
          <a:p>
            <a:pPr marL="171450" indent="-171450">
              <a:spcAft>
                <a:spcPts val="1200"/>
              </a:spcAft>
              <a:buFontTx/>
              <a:buChar char="-"/>
            </a:pPr>
            <a:r>
              <a:rPr lang="en-US" b="0" dirty="0"/>
              <a:t>(V3) </a:t>
            </a:r>
            <a:r>
              <a:rPr lang="en-US" sz="900" b="0" dirty="0"/>
              <a:t>Veteran unmoderated key finding 3: </a:t>
            </a:r>
            <a:r>
              <a:rPr lang="en-US" b="0" dirty="0"/>
              <a:t>For “get benefits” tasks, </a:t>
            </a:r>
            <a:r>
              <a:rPr lang="en-US" dirty="0"/>
              <a:t>, H0 failed 3 key tasks (eligibility, apply, and copay rates)</a:t>
            </a:r>
          </a:p>
          <a:p>
            <a:pPr marL="171450" indent="-171450">
              <a:spcAft>
                <a:spcPts val="1200"/>
              </a:spcAft>
              <a:buFontTx/>
              <a:buChar char="-"/>
            </a:pPr>
            <a:r>
              <a:rPr lang="en-US" sz="900" dirty="0"/>
              <a:t>(C2) Caregiver unmoderated key finding 2: Health care eligibility information for Veterans was challenging to find, especially in H0</a:t>
            </a:r>
          </a:p>
          <a:p>
            <a:pPr marL="171450" indent="-171450">
              <a:spcAft>
                <a:spcPts val="1200"/>
              </a:spcAft>
              <a:buFontTx/>
              <a:buChar char="-"/>
            </a:pPr>
            <a:r>
              <a:rPr lang="en-US" sz="900" dirty="0"/>
              <a:t>(C3) Caregiver unmoderated key finding 3: Family &amp; caregiver participants struggled to find information related to getting health care benefits for themselves</a:t>
            </a:r>
            <a:endParaRPr lang="en-US" dirty="0"/>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US" sz="900" dirty="0"/>
          </a:p>
          <a:p>
            <a:pPr marL="0" indent="0">
              <a:spcAft>
                <a:spcPts val="1200"/>
              </a:spcAft>
              <a:buFontTx/>
              <a:buNone/>
            </a:pPr>
            <a:r>
              <a:rPr lang="en-US" sz="900" dirty="0"/>
              <a:t>Data sources</a:t>
            </a:r>
          </a:p>
          <a:p>
            <a:pPr marL="171450" indent="-171450">
              <a:spcAft>
                <a:spcPts val="1200"/>
              </a:spcAft>
              <a:buFontTx/>
              <a:buChar char="-"/>
            </a:pPr>
            <a:r>
              <a:rPr lang="en-US" sz="900" dirty="0"/>
              <a:t>Success/directness by task</a:t>
            </a:r>
          </a:p>
          <a:p>
            <a:pPr marL="514350" lvl="1" indent="-171450">
              <a:spcAft>
                <a:spcPts val="1200"/>
              </a:spcAft>
              <a:buFontTx/>
              <a:buChar char="-"/>
            </a:pPr>
            <a:r>
              <a:rPr lang="en-US" sz="900" dirty="0"/>
              <a:t>Individual task success and directness from Optimal Workshop data</a:t>
            </a:r>
          </a:p>
          <a:p>
            <a:pPr marL="514350" lvl="1" indent="-171450">
              <a:spcAft>
                <a:spcPts val="1200"/>
              </a:spcAft>
              <a:buFontTx/>
              <a:buChar char="-"/>
            </a:pPr>
            <a:r>
              <a:rPr lang="en-US" sz="900" dirty="0"/>
              <a:t>Hypothesis level task success and directness calculated by averaging the data across each test</a:t>
            </a:r>
          </a:p>
          <a:p>
            <a:pPr marL="171450" indent="-171450">
              <a:spcAft>
                <a:spcPts val="1200"/>
              </a:spcAft>
              <a:buFontTx/>
              <a:buChar char="-"/>
            </a:pPr>
            <a:r>
              <a:rPr lang="en-US" sz="900" dirty="0"/>
              <a:t>Family member hub browsing and selection data </a:t>
            </a:r>
          </a:p>
          <a:p>
            <a:pPr marL="514350" lvl="1" indent="-171450">
              <a:spcAft>
                <a:spcPts val="1200"/>
              </a:spcAft>
              <a:buFontTx/>
              <a:buChar char="-"/>
            </a:pPr>
            <a:r>
              <a:rPr lang="en-US" sz="900" dirty="0"/>
              <a:t>Average % of participants in the Family/caregiver unmoderated study that navigated to or selected an option in the family member hub in task 6 (family/caregiver eligibility)</a:t>
            </a:r>
          </a:p>
          <a:p>
            <a:pPr marL="514350" lvl="1" indent="-171450">
              <a:spcAft>
                <a:spcPts val="1200"/>
              </a:spcAft>
              <a:buFontTx/>
              <a:buChar char="-"/>
            </a:pPr>
            <a:r>
              <a:rPr lang="en-US" sz="900" dirty="0"/>
              <a:t>Browse data found by taking # of participant paths that included the family member hub divided by paths possible (i.e. H0 had 41 participants x 1 tasks = 41 paths possible)</a:t>
            </a:r>
          </a:p>
          <a:p>
            <a:pPr marL="514350" lvl="1" indent="-171450">
              <a:spcAft>
                <a:spcPts val="1200"/>
              </a:spcAft>
              <a:buFontTx/>
              <a:buChar char="-"/>
            </a:pPr>
            <a:r>
              <a:rPr lang="en-US" sz="900" dirty="0"/>
              <a:t>Selection data found by taking # of answers selected in the family member hub divided by selections possible </a:t>
            </a: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dirty="0"/>
          </a:p>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16</a:t>
            </a:fld>
            <a:endParaRPr lang="en-US"/>
          </a:p>
        </p:txBody>
      </p:sp>
    </p:spTree>
    <p:extLst>
      <p:ext uri="{BB962C8B-B14F-4D97-AF65-F5344CB8AC3E}">
        <p14:creationId xmlns:p14="http://schemas.microsoft.com/office/powerpoint/2010/main" val="1356682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equivalent “get benefits” section in H0 is the “VA health are benefits” menu option directly under “My health”</a:t>
            </a:r>
          </a:p>
          <a:p>
            <a:endParaRPr lang="en-US" dirty="0"/>
          </a:p>
          <a:p>
            <a:r>
              <a:rPr lang="en-US" dirty="0"/>
              <a:t>References: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(V5) Veteran unmoderated key finding 5: For “manage benefits” tasks, H0 showed significant improvement in direct success compared to baseline</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(V6) Veteran unmoderated key finding 6: For “manage benefits” tasks, H1 showed a significant decrease in 3 tasks – medical records, travel pay, pay copay bill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dirty="0"/>
              <a:t>(C6) Caregiver </a:t>
            </a:r>
            <a:r>
              <a:rPr lang="en-US" sz="900" kern="1200" dirty="0">
                <a:solidFill>
                  <a:schemeClr val="tx1"/>
                </a:solidFill>
                <a:latin typeface="+mn-lt"/>
                <a:ea typeface="+mn-ea"/>
                <a:cs typeface="+mn-cs"/>
              </a:rPr>
              <a:t>unmoderated </a:t>
            </a:r>
            <a:r>
              <a:rPr lang="en-US" sz="900" dirty="0"/>
              <a:t>key finding 6: For tasks related to managing health care, “My health” in H0 performed extremely well, while the same section in H1 performed significantly worse than baseline</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t>(V7) Veteran </a:t>
            </a:r>
            <a:r>
              <a:rPr lang="en-US" sz="800" dirty="0"/>
              <a:t>unmoderated </a:t>
            </a:r>
            <a:r>
              <a:rPr lang="en-US" sz="700" dirty="0"/>
              <a:t>key finding 7: For “manage benefits” tasks, H1 showed a shift of where participants were exploring and selecting answers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700" dirty="0"/>
          </a:p>
          <a:p>
            <a:pPr marL="0" indent="0">
              <a:spcAft>
                <a:spcPts val="1200"/>
              </a:spcAft>
              <a:buFontTx/>
              <a:buNone/>
            </a:pPr>
            <a:r>
              <a:rPr lang="en-US" sz="900" dirty="0"/>
              <a:t>Data sources:</a:t>
            </a:r>
          </a:p>
          <a:p>
            <a:pPr marL="171450" indent="-171450">
              <a:spcAft>
                <a:spcPts val="1200"/>
              </a:spcAft>
              <a:buFontTx/>
              <a:buChar char="-"/>
            </a:pPr>
            <a:r>
              <a:rPr lang="en-US" sz="900" dirty="0"/>
              <a:t>Success/directness by task</a:t>
            </a:r>
          </a:p>
          <a:p>
            <a:pPr marL="514350" lvl="1" indent="-171450">
              <a:spcAft>
                <a:spcPts val="1200"/>
              </a:spcAft>
              <a:buFontTx/>
              <a:buChar char="-"/>
            </a:pPr>
            <a:r>
              <a:rPr lang="en-US" sz="900" dirty="0"/>
              <a:t>Individual task success and directness from Optimal Workshop data</a:t>
            </a:r>
          </a:p>
          <a:p>
            <a:pPr marL="514350" lvl="1" indent="-171450">
              <a:spcAft>
                <a:spcPts val="1200"/>
              </a:spcAft>
              <a:buFontTx/>
              <a:buChar char="-"/>
            </a:pPr>
            <a:r>
              <a:rPr lang="en-US" sz="900" dirty="0"/>
              <a:t>Hypothesis level task success and directness calculated by averaging the data across each test</a:t>
            </a:r>
          </a:p>
          <a:p>
            <a:pPr marL="171450" indent="-171450">
              <a:spcAft>
                <a:spcPts val="1200"/>
              </a:spcAft>
              <a:buFontTx/>
              <a:buChar char="-"/>
            </a:pPr>
            <a:r>
              <a:rPr lang="en-US" sz="900" dirty="0"/>
              <a:t>“Get benefits” spoke browsing data</a:t>
            </a:r>
          </a:p>
          <a:p>
            <a:pPr marL="514350" lvl="1" indent="-171450">
              <a:spcAft>
                <a:spcPts val="1200"/>
              </a:spcAft>
              <a:buFontTx/>
              <a:buChar char="-"/>
            </a:pPr>
            <a:r>
              <a:rPr lang="en-US" sz="900" dirty="0"/>
              <a:t>Average % of participants in the Veteran unmoderated study that navigated the “Get health care benefits” menu in H1 or the “Get benefits” menu in baseline in all the manage tasks (priority groups, prescription, messaging, medical records, copay bills, travel pay)</a:t>
            </a:r>
          </a:p>
          <a:p>
            <a:pPr marL="514350" lvl="1" indent="-171450">
              <a:spcAft>
                <a:spcPts val="1200"/>
              </a:spcAft>
              <a:buFontTx/>
              <a:buChar char="-"/>
            </a:pPr>
            <a:r>
              <a:rPr lang="en-US" sz="900" dirty="0"/>
              <a:t>Browse data found by taking # of participant paths that included the “get benefits” section divided by paths possible </a:t>
            </a:r>
          </a:p>
          <a:p>
            <a:pPr marL="514350" lvl="1" indent="-171450">
              <a:spcAft>
                <a:spcPts val="1200"/>
              </a:spcAft>
              <a:buFontTx/>
              <a:buChar char="-"/>
            </a:pPr>
            <a:r>
              <a:rPr lang="en-US" sz="900" dirty="0"/>
              <a:t>Data manually calculated from downloaded Optimal paths for each hypothesis</a:t>
            </a:r>
            <a:endParaRPr lang="en-US" sz="700" dirty="0"/>
          </a:p>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t>Notes:</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700" dirty="0"/>
              <a:t>- The priority groups task (task 6) was not included in the success/directness table due to it being a poor performing task across all tests, and did not provide any insights into the findings</a:t>
            </a:r>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17</a:t>
            </a:fld>
            <a:endParaRPr lang="en-US"/>
          </a:p>
        </p:txBody>
      </p:sp>
    </p:spTree>
    <p:extLst>
      <p:ext uri="{BB962C8B-B14F-4D97-AF65-F5344CB8AC3E}">
        <p14:creationId xmlns:p14="http://schemas.microsoft.com/office/powerpoint/2010/main" val="289297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References: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sz="900" kern="1200" dirty="0">
                <a:solidFill>
                  <a:schemeClr val="tx1"/>
                </a:solidFill>
                <a:latin typeface="+mn-lt"/>
                <a:ea typeface="+mn-ea"/>
                <a:cs typeface="+mn-cs"/>
              </a:rPr>
              <a:t>(M4) Moderated key finding 4:  Mental Health should be easier to find with fewer steps to in navigation </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sz="900" kern="1200" dirty="0">
                <a:solidFill>
                  <a:schemeClr val="tx1"/>
                </a:solidFill>
                <a:latin typeface="+mn-lt"/>
                <a:ea typeface="+mn-ea"/>
                <a:cs typeface="+mn-cs"/>
              </a:rPr>
              <a:t>(V4) Veteran unmoderated key finding 4: Both H0 and H1 showed significant improvements in the mental health and community care tasks</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sz="900" kern="1200" dirty="0">
                <a:solidFill>
                  <a:schemeClr val="tx1"/>
                </a:solidFill>
                <a:latin typeface="+mn-lt"/>
                <a:ea typeface="+mn-ea"/>
                <a:cs typeface="+mn-cs"/>
              </a:rPr>
              <a:t>(C4) Caregiver unmoderated key finding 4: Mental health care information was challenging to find</a:t>
            </a:r>
          </a:p>
          <a:p>
            <a:pPr marL="171450" marR="0" lvl="0" indent="-171450" algn="l" defTabSz="685800" rtl="0" eaLnBrk="1" fontAlgn="auto" latinLnBrk="0" hangingPunct="1">
              <a:lnSpc>
                <a:spcPct val="100000"/>
              </a:lnSpc>
              <a:spcBef>
                <a:spcPts val="0"/>
              </a:spcBef>
              <a:spcAft>
                <a:spcPts val="0"/>
              </a:spcAft>
              <a:buClrTx/>
              <a:buSzTx/>
              <a:buFontTx/>
              <a:buChar char="-"/>
              <a:tabLst/>
              <a:defRPr/>
            </a:pPr>
            <a:r>
              <a:rPr lang="en-US" sz="900" kern="1200" dirty="0">
                <a:solidFill>
                  <a:schemeClr val="tx1"/>
                </a:solidFill>
                <a:latin typeface="+mn-lt"/>
                <a:ea typeface="+mn-ea"/>
                <a:cs typeface="+mn-cs"/>
              </a:rPr>
              <a:t>(C7) Caregiver unmoderated key finding 7: H0 improved the findability of community care content</a:t>
            </a:r>
          </a:p>
          <a:p>
            <a:pPr marL="171450" marR="0" lvl="0" indent="-171450" algn="l" defTabSz="685800" rtl="0" eaLnBrk="1" fontAlgn="auto" latinLnBrk="0" hangingPunct="1">
              <a:lnSpc>
                <a:spcPct val="100000"/>
              </a:lnSpc>
              <a:spcBef>
                <a:spcPts val="0"/>
              </a:spcBef>
              <a:spcAft>
                <a:spcPts val="0"/>
              </a:spcAft>
              <a:buClrTx/>
              <a:buSzTx/>
              <a:buFontTx/>
              <a:buChar char="-"/>
              <a:tabLst/>
              <a:defRPr/>
            </a:pPr>
            <a:endParaRPr lang="en-US" sz="900" kern="1200" dirty="0">
              <a:solidFill>
                <a:schemeClr val="tx1"/>
              </a:solidFill>
              <a:latin typeface="+mn-lt"/>
              <a:ea typeface="+mn-ea"/>
              <a:cs typeface="+mn-cs"/>
            </a:endParaRPr>
          </a:p>
          <a:p>
            <a:pPr marL="0" indent="0">
              <a:spcAft>
                <a:spcPts val="1200"/>
              </a:spcAft>
              <a:buFontTx/>
              <a:buNone/>
            </a:pPr>
            <a:r>
              <a:rPr lang="en-US" sz="900" dirty="0"/>
              <a:t>Data sources</a:t>
            </a:r>
          </a:p>
          <a:p>
            <a:pPr marL="171450" indent="-171450">
              <a:spcAft>
                <a:spcPts val="1200"/>
              </a:spcAft>
              <a:buFontTx/>
              <a:buChar char="-"/>
            </a:pPr>
            <a:r>
              <a:rPr lang="en-US" sz="900" dirty="0"/>
              <a:t>Success/directness by task</a:t>
            </a:r>
          </a:p>
          <a:p>
            <a:pPr marL="514350" lvl="1" indent="-171450">
              <a:spcAft>
                <a:spcPts val="1200"/>
              </a:spcAft>
              <a:buFontTx/>
              <a:buChar char="-"/>
            </a:pPr>
            <a:r>
              <a:rPr lang="en-US" sz="900" dirty="0"/>
              <a:t>Individual task success and directness from Optimal Workshop data</a:t>
            </a:r>
          </a:p>
          <a:p>
            <a:pPr marL="514350" lvl="1" indent="-171450">
              <a:spcAft>
                <a:spcPts val="1200"/>
              </a:spcAft>
              <a:buFontTx/>
              <a:buChar char="-"/>
            </a:pPr>
            <a:r>
              <a:rPr lang="en-US" sz="900" dirty="0"/>
              <a:t>Hypothesis level task success and directness calculated by averaging the data across each test</a:t>
            </a:r>
          </a:p>
          <a:p>
            <a:pPr marL="171450" indent="-171450">
              <a:spcAft>
                <a:spcPts val="1200"/>
              </a:spcAft>
              <a:buFontTx/>
              <a:buChar char="-"/>
            </a:pPr>
            <a:r>
              <a:rPr lang="en-US" sz="900" dirty="0"/>
              <a:t>Resources section selected options</a:t>
            </a:r>
          </a:p>
          <a:p>
            <a:pPr marL="514350" lvl="1" indent="-171450">
              <a:spcAft>
                <a:spcPts val="1200"/>
              </a:spcAft>
              <a:buFontTx/>
              <a:buChar char="-"/>
            </a:pPr>
            <a:r>
              <a:rPr lang="en-US" sz="900" dirty="0"/>
              <a:t>Average % of participants in the Veteran unmoderated study that made a selection in the resources section of that tree for each of the indicated tasks (dental, mental health, community care)</a:t>
            </a:r>
          </a:p>
          <a:p>
            <a:pPr marL="514350" marR="0" lvl="1" indent="-171450" algn="l" defTabSz="685800" rtl="0" eaLnBrk="1" fontAlgn="auto" latinLnBrk="0" hangingPunct="1">
              <a:lnSpc>
                <a:spcPct val="100000"/>
              </a:lnSpc>
              <a:spcBef>
                <a:spcPts val="0"/>
              </a:spcBef>
              <a:spcAft>
                <a:spcPts val="1200"/>
              </a:spcAft>
              <a:buClrTx/>
              <a:buSzTx/>
              <a:buFontTx/>
              <a:buChar char="-"/>
              <a:tabLst/>
              <a:defRPr/>
            </a:pPr>
            <a:r>
              <a:rPr lang="en-US" sz="900" dirty="0"/>
              <a:t>Selection data found by taking # of answers selected in the resources section divided by selections possible (i.e. In H0 4 participants selected an option in resources for dental care, divided by 51 possible participant answers)</a:t>
            </a:r>
          </a:p>
          <a:p>
            <a:pPr marL="514350" lvl="1" indent="-171450">
              <a:spcAft>
                <a:spcPts val="1200"/>
              </a:spcAft>
              <a:buFontTx/>
              <a:buChar char="-"/>
            </a:pPr>
            <a:endParaRPr lang="en-US" dirty="0"/>
          </a:p>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18</a:t>
            </a:fld>
            <a:endParaRPr lang="en-US"/>
          </a:p>
        </p:txBody>
      </p:sp>
    </p:spTree>
    <p:extLst>
      <p:ext uri="{BB962C8B-B14F-4D97-AF65-F5344CB8AC3E}">
        <p14:creationId xmlns:p14="http://schemas.microsoft.com/office/powerpoint/2010/main" val="1796109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0" indent="0">
              <a:spcAft>
                <a:spcPts val="0"/>
              </a:spcAft>
              <a:buNone/>
            </a:pPr>
            <a:r>
              <a:rPr lang="en-US" sz="900" dirty="0"/>
              <a:t>(M5) Moderated Veteran key finding 5: Copay, Travel pay, and other financial content and tools could benefit from better organization, labeling, and definition </a:t>
            </a:r>
          </a:p>
          <a:p>
            <a:pPr marL="0" indent="0">
              <a:spcAft>
                <a:spcPts val="0"/>
              </a:spcAft>
              <a:buNone/>
            </a:pPr>
            <a:r>
              <a:rPr lang="en-US" sz="900" dirty="0"/>
              <a:t>(V6) Veteran unmoderated key finding 6: For “manage benefits” tasks, H1 showed a significant decrease in 3 tasks – medical records, travel pay, pay copay bill</a:t>
            </a:r>
          </a:p>
          <a:p>
            <a:pPr marL="0" indent="0">
              <a:spcAft>
                <a:spcPts val="0"/>
              </a:spcAft>
              <a:buNone/>
            </a:pPr>
            <a:endParaRPr lang="en-US" sz="900" dirty="0"/>
          </a:p>
          <a:p>
            <a:pPr marL="0" indent="0">
              <a:spcAft>
                <a:spcPts val="1200"/>
              </a:spcAft>
              <a:buFontTx/>
              <a:buNone/>
            </a:pPr>
            <a:r>
              <a:rPr lang="en-US" sz="900" dirty="0"/>
              <a:t>Data sources</a:t>
            </a:r>
          </a:p>
          <a:p>
            <a:pPr marL="171450" indent="-171450">
              <a:spcAft>
                <a:spcPts val="1200"/>
              </a:spcAft>
              <a:buFontTx/>
              <a:buChar char="-"/>
            </a:pPr>
            <a:r>
              <a:rPr lang="en-US" sz="900" dirty="0"/>
              <a:t>Success/directness by task</a:t>
            </a:r>
          </a:p>
          <a:p>
            <a:pPr marL="514350" lvl="1" indent="-171450">
              <a:spcAft>
                <a:spcPts val="1200"/>
              </a:spcAft>
              <a:buFontTx/>
              <a:buChar char="-"/>
            </a:pPr>
            <a:r>
              <a:rPr lang="en-US" sz="900" dirty="0"/>
              <a:t>Individual task success and directness from Optimal Workshop data</a:t>
            </a:r>
          </a:p>
          <a:p>
            <a:pPr marL="514350" lvl="1" indent="-171450">
              <a:spcAft>
                <a:spcPts val="1200"/>
              </a:spcAft>
              <a:buFontTx/>
              <a:buChar char="-"/>
            </a:pPr>
            <a:r>
              <a:rPr lang="en-US" sz="900" dirty="0"/>
              <a:t>Hypothesis level task success and directness calculated by averaging the data across each test</a:t>
            </a:r>
          </a:p>
          <a:p>
            <a:pPr marL="342900" lvl="1" indent="0">
              <a:spcAft>
                <a:spcPts val="1200"/>
              </a:spcAft>
              <a:buFontTx/>
              <a:buNone/>
            </a:pPr>
            <a:endParaRPr lang="en-US" sz="900" dirty="0"/>
          </a:p>
          <a:p>
            <a:pPr marL="0" lvl="0" indent="0">
              <a:spcAft>
                <a:spcPts val="1200"/>
              </a:spcAft>
              <a:buFont typeface="Arial" panose="020B0604020202020204" pitchFamily="34" charset="0"/>
              <a:buNone/>
            </a:pPr>
            <a:r>
              <a:rPr lang="en-US" sz="900" dirty="0"/>
              <a:t>Notes: </a:t>
            </a:r>
          </a:p>
          <a:p>
            <a:pPr marL="171450" indent="-171450">
              <a:spcAft>
                <a:spcPts val="0"/>
              </a:spcAft>
              <a:buFont typeface="Arial" panose="020B0604020202020204" pitchFamily="34" charset="0"/>
              <a:buChar char="•"/>
            </a:pPr>
            <a:r>
              <a:rPr lang="en-US" sz="900" dirty="0"/>
              <a:t>Placement of each option</a:t>
            </a:r>
          </a:p>
          <a:p>
            <a:pPr marL="514350" lvl="1" indent="-171450">
              <a:spcAft>
                <a:spcPts val="0"/>
              </a:spcAft>
              <a:buFont typeface="Arial" panose="020B0604020202020204" pitchFamily="34" charset="0"/>
              <a:buChar char="•"/>
            </a:pPr>
            <a:r>
              <a:rPr lang="en-US" sz="900" dirty="0"/>
              <a:t>Copay rates – Baseline &gt; resources, H0 &gt; copay bills and travel pay, H1 &gt; get benefits – all were 4 clicks deep</a:t>
            </a:r>
          </a:p>
          <a:p>
            <a:pPr marL="514350" marR="0" lvl="1"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dirty="0"/>
              <a:t>Pay copay bill – Baseline &gt; manage benefits, H0 &gt; copay bills and travel pay, H1 &gt; copay bills and travel pay – Bl and H0 were 4 clicks deep, H1 was 5, you have to get into “My health” to see it</a:t>
            </a:r>
            <a:br>
              <a:rPr lang="en-US" sz="900" dirty="0"/>
            </a:br>
            <a:r>
              <a:rPr lang="en-US" sz="900" dirty="0"/>
              <a:t>Travel pay – Baseline &gt;manage benefits, H0 &gt; copay bills and travel pay, H1 &gt; copay bills and travel pay - Bl and H0 were 4 clicks deep, H1 was 5, you have to get into “My health” to see it</a:t>
            </a:r>
            <a:endParaRPr lang="en-US" dirty="0"/>
          </a:p>
          <a:p>
            <a:pPr marL="171450" lvl="1" indent="-171450">
              <a:lnSpc>
                <a:spcPct val="130000"/>
              </a:lnSpc>
              <a:spcAft>
                <a:spcPts val="0"/>
              </a:spcAft>
              <a:buFont typeface="Arial" panose="020B0604020202020204" pitchFamily="34" charset="0"/>
              <a:buChar char="•"/>
            </a:pPr>
            <a:r>
              <a:rPr lang="en-US" sz="1000" dirty="0"/>
              <a:t>Copay rates</a:t>
            </a:r>
          </a:p>
          <a:p>
            <a:pPr marL="514350" lvl="2" indent="-171450">
              <a:lnSpc>
                <a:spcPct val="130000"/>
              </a:lnSpc>
              <a:spcAft>
                <a:spcPts val="0"/>
              </a:spcAft>
              <a:buFont typeface="Arial" panose="020B0604020202020204" pitchFamily="34" charset="0"/>
              <a:buChar char="•"/>
            </a:pPr>
            <a:r>
              <a:rPr lang="en-US" sz="1000" dirty="0"/>
              <a:t>H1 – once in “health care”, more people went to “Get health care benefits” than My health or resources, compared to Baseline where more when to resources, and in H0 they were split between copay option and VA health care benefits – may indicate that it’s needed in multiple places based on enrollment status</a:t>
            </a:r>
          </a:p>
          <a:p>
            <a:pPr marL="514350" lvl="2" indent="-171450">
              <a:lnSpc>
                <a:spcPct val="130000"/>
              </a:lnSpc>
              <a:spcAft>
                <a:spcPts val="0"/>
              </a:spcAft>
              <a:buFont typeface="Arial" panose="020B0604020202020204" pitchFamily="34" charset="0"/>
              <a:buChar char="•"/>
            </a:pPr>
            <a:r>
              <a:rPr lang="en-US" sz="1000" dirty="0"/>
              <a:t>Health care benefits  - 3, Coverage 2, Services – 3, Copay bills and travel pay – 2</a:t>
            </a:r>
          </a:p>
          <a:p>
            <a:pPr marL="171450" lvl="1" indent="-171450">
              <a:lnSpc>
                <a:spcPct val="130000"/>
              </a:lnSpc>
              <a:spcAft>
                <a:spcPts val="0"/>
              </a:spcAft>
              <a:buFont typeface="Arial" panose="020B0604020202020204" pitchFamily="34" charset="0"/>
              <a:buChar char="•"/>
            </a:pPr>
            <a:endParaRPr lang="en-US" sz="1000" dirty="0"/>
          </a:p>
          <a:p>
            <a:endParaRPr lang="en-US" dirty="0"/>
          </a:p>
        </p:txBody>
      </p:sp>
      <p:sp>
        <p:nvSpPr>
          <p:cNvPr id="4" name="Slide Number Placeholder 3"/>
          <p:cNvSpPr>
            <a:spLocks noGrp="1"/>
          </p:cNvSpPr>
          <p:nvPr>
            <p:ph type="sldNum" sz="quarter" idx="5"/>
          </p:nvPr>
        </p:nvSpPr>
        <p:spPr/>
        <p:txBody>
          <a:bodyPr/>
          <a:lstStyle/>
          <a:p>
            <a:fld id="{A25E8DB9-BABD-274C-B54C-B517A7CEA325}" type="slidenum">
              <a:rPr lang="en-US" smtClean="0"/>
              <a:t>19</a:t>
            </a:fld>
            <a:endParaRPr lang="en-US"/>
          </a:p>
        </p:txBody>
      </p:sp>
    </p:spTree>
    <p:extLst>
      <p:ext uri="{BB962C8B-B14F-4D97-AF65-F5344CB8AC3E}">
        <p14:creationId xmlns:p14="http://schemas.microsoft.com/office/powerpoint/2010/main" val="35335016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2571750"/>
            <a:ext cx="6858000" cy="1486810"/>
          </a:xfrm>
        </p:spPr>
        <p:txBody>
          <a:bodyPr anchor="b">
            <a:normAutofit/>
          </a:bodyPr>
          <a:lstStyle>
            <a:lvl1pPr algn="ctr">
              <a:defRPr sz="3600" b="1" i="0">
                <a:solidFill>
                  <a:schemeClr val="tx1"/>
                </a:solidFill>
                <a:latin typeface="Avenir Heavy" panose="02000503020000020003" pitchFamily="2" charset="0"/>
              </a:defRPr>
            </a:lvl1pPr>
          </a:lstStyle>
          <a:p>
            <a:r>
              <a:rPr lang="en-US"/>
              <a:t>Click to edit Master title style</a:t>
            </a:r>
          </a:p>
        </p:txBody>
      </p:sp>
      <p:sp>
        <p:nvSpPr>
          <p:cNvPr id="3" name="Subtitle 2"/>
          <p:cNvSpPr>
            <a:spLocks noGrp="1"/>
          </p:cNvSpPr>
          <p:nvPr>
            <p:ph type="subTitle" idx="1"/>
          </p:nvPr>
        </p:nvSpPr>
        <p:spPr>
          <a:xfrm>
            <a:off x="1143000" y="4058560"/>
            <a:ext cx="6858000" cy="570590"/>
          </a:xfrm>
        </p:spPr>
        <p:txBody>
          <a:bodyPr>
            <a:normAutofit/>
          </a:bodyPr>
          <a:lstStyle>
            <a:lvl1pPr marL="0" indent="0" algn="ctr">
              <a:spcBef>
                <a:spcPts val="0"/>
              </a:spcBef>
              <a:spcAft>
                <a:spcPts val="0"/>
              </a:spcAft>
              <a:buNone/>
              <a:defRPr sz="1400">
                <a:solidFill>
                  <a:schemeClr val="bg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9" name="Picture 8">
            <a:extLst>
              <a:ext uri="{FF2B5EF4-FFF2-40B4-BE49-F238E27FC236}">
                <a16:creationId xmlns:a16="http://schemas.microsoft.com/office/drawing/2014/main" id="{CAD9225C-2C5D-3D4F-A2DE-BC3A6CA0F4F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8538" t="17094" r="16561" b="16104"/>
          <a:stretch/>
        </p:blipFill>
        <p:spPr>
          <a:xfrm>
            <a:off x="2997295" y="138113"/>
            <a:ext cx="3149410" cy="2433637"/>
          </a:xfrm>
          <a:prstGeom prst="rect">
            <a:avLst/>
          </a:prstGeom>
        </p:spPr>
      </p:pic>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87753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p:txBody>
          <a:bodyPr/>
          <a:lstStyle/>
          <a:p>
            <a:r>
              <a:rPr lang="en-US"/>
              <a:t>DIGITAL SERVICE at VA</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457200" y="2076708"/>
            <a:ext cx="3962400" cy="255244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457200" y="1276350"/>
            <a:ext cx="3962400" cy="800358"/>
          </a:xfrm>
        </p:spPr>
        <p:txBody>
          <a:bodyPr>
            <a:noAutofit/>
          </a:bodyPr>
          <a:lstStyle>
            <a:lvl1pPr marL="0" indent="0">
              <a:spcAft>
                <a:spcPts val="0"/>
              </a:spcAft>
              <a:buNone/>
              <a:defRPr sz="2000" b="1"/>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4724400" y="2076708"/>
            <a:ext cx="3962400" cy="255244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4724400" y="1276350"/>
            <a:ext cx="3962400" cy="800358"/>
          </a:xfrm>
        </p:spPr>
        <p:txBody>
          <a:bodyPr>
            <a:noAutofit/>
          </a:bodyPr>
          <a:lstStyle>
            <a:lvl1pPr marL="0" indent="0">
              <a:spcAft>
                <a:spcPts val="0"/>
              </a:spcAft>
              <a:buNone/>
              <a:defRPr sz="2000" b="1"/>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1453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dark">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9DD-FF9E-2640-AC2A-04F14043DBE3}"/>
              </a:ext>
            </a:extLst>
          </p:cNvPr>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02FE9C53-4585-6F4F-9B0E-A0B7D27152A0}"/>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a:t>DIGITAL SERVICE at VA</a:t>
            </a:r>
          </a:p>
        </p:txBody>
      </p:sp>
      <p:sp>
        <p:nvSpPr>
          <p:cNvPr id="4" name="Footer Placeholder 3">
            <a:extLst>
              <a:ext uri="{FF2B5EF4-FFF2-40B4-BE49-F238E27FC236}">
                <a16:creationId xmlns:a16="http://schemas.microsoft.com/office/drawing/2014/main" id="{DC526084-9089-6F4D-A7A0-8F2BC123CB4B}"/>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5" name="Slide Number Placeholder 4">
            <a:extLst>
              <a:ext uri="{FF2B5EF4-FFF2-40B4-BE49-F238E27FC236}">
                <a16:creationId xmlns:a16="http://schemas.microsoft.com/office/drawing/2014/main" id="{A487E7C7-97A7-A343-8FA4-70C18A380778}"/>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659D81C8-E8AA-5249-A932-4043FD05912B}"/>
              </a:ext>
            </a:extLst>
          </p:cNvPr>
          <p:cNvSpPr>
            <a:spLocks noGrp="1"/>
          </p:cNvSpPr>
          <p:nvPr>
            <p:ph sz="quarter" idx="13"/>
          </p:nvPr>
        </p:nvSpPr>
        <p:spPr>
          <a:xfrm>
            <a:off x="457200" y="2076708"/>
            <a:ext cx="3962400" cy="2552442"/>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2">
            <a:extLst>
              <a:ext uri="{FF2B5EF4-FFF2-40B4-BE49-F238E27FC236}">
                <a16:creationId xmlns:a16="http://schemas.microsoft.com/office/drawing/2014/main" id="{0EE369E8-594F-8642-9F3D-3ACB3BE32050}"/>
              </a:ext>
            </a:extLst>
          </p:cNvPr>
          <p:cNvSpPr>
            <a:spLocks noGrp="1"/>
          </p:cNvSpPr>
          <p:nvPr>
            <p:ph idx="14"/>
          </p:nvPr>
        </p:nvSpPr>
        <p:spPr>
          <a:xfrm>
            <a:off x="457200" y="1276350"/>
            <a:ext cx="3962400" cy="800358"/>
          </a:xfrm>
        </p:spPr>
        <p:txBody>
          <a:bodyPr>
            <a:noAutofit/>
          </a:bodyPr>
          <a:lstStyle>
            <a:lvl1pPr marL="0" indent="0">
              <a:spcAft>
                <a:spcPts val="0"/>
              </a:spcAft>
              <a:buNone/>
              <a:defRPr sz="2000" b="1">
                <a:solidFill>
                  <a:schemeClr val="bg1"/>
                </a:solidFill>
              </a:defRPr>
            </a:lvl1pPr>
          </a:lstStyle>
          <a:p>
            <a:pPr lvl="0"/>
            <a:r>
              <a:rPr lang="en-US"/>
              <a:t>Click to edit Master text styles</a:t>
            </a:r>
          </a:p>
        </p:txBody>
      </p:sp>
      <p:sp>
        <p:nvSpPr>
          <p:cNvPr id="9" name="Content Placeholder 6">
            <a:extLst>
              <a:ext uri="{FF2B5EF4-FFF2-40B4-BE49-F238E27FC236}">
                <a16:creationId xmlns:a16="http://schemas.microsoft.com/office/drawing/2014/main" id="{E64D2481-4BAA-F34F-AA07-E0D126FC39FA}"/>
              </a:ext>
            </a:extLst>
          </p:cNvPr>
          <p:cNvSpPr>
            <a:spLocks noGrp="1"/>
          </p:cNvSpPr>
          <p:nvPr>
            <p:ph sz="quarter" idx="15"/>
          </p:nvPr>
        </p:nvSpPr>
        <p:spPr>
          <a:xfrm>
            <a:off x="4724400" y="2076708"/>
            <a:ext cx="3962400" cy="2552442"/>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91C93549-687D-834A-B39A-310390FE695C}"/>
              </a:ext>
            </a:extLst>
          </p:cNvPr>
          <p:cNvSpPr>
            <a:spLocks noGrp="1"/>
          </p:cNvSpPr>
          <p:nvPr>
            <p:ph idx="16"/>
          </p:nvPr>
        </p:nvSpPr>
        <p:spPr>
          <a:xfrm>
            <a:off x="4724400" y="1276350"/>
            <a:ext cx="3962400" cy="800358"/>
          </a:xfrm>
        </p:spPr>
        <p:txBody>
          <a:bodyPr>
            <a:noAutofit/>
          </a:bodyPr>
          <a:lstStyle>
            <a:lvl1pPr marL="0" indent="0">
              <a:spcAft>
                <a:spcPts val="0"/>
              </a:spcAft>
              <a:buNone/>
              <a:defRPr sz="20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07AC51E5-CC48-7247-A15C-84DCE96A8C02}"/>
              </a:ext>
            </a:extLst>
          </p:cNvPr>
          <p:cNvSpPr>
            <a:spLocks noGrp="1"/>
          </p:cNvSpPr>
          <p:nvPr>
            <p:ph type="body" sz="quarter" idx="17"/>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812908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457200" y="1856790"/>
            <a:ext cx="4114800" cy="2775933"/>
          </a:xfrm>
          <a:solidFill>
            <a:schemeClr val="bg1">
              <a:lumMod val="95000"/>
            </a:schemeClr>
          </a:solidFill>
          <a:ln w="76200">
            <a:solidFill>
              <a:schemeClr val="bg1"/>
            </a:solidFill>
          </a:ln>
        </p:spPr>
        <p:txBody>
          <a:bodyPr vert="horz" lIns="274320" tIns="228600" rIns="274320" bIns="228600" rtlCol="0">
            <a:norm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4" name="Content Placeholder 3"/>
          <p:cNvSpPr>
            <a:spLocks noGrp="1"/>
          </p:cNvSpPr>
          <p:nvPr>
            <p:ph sz="half" idx="2"/>
          </p:nvPr>
        </p:nvSpPr>
        <p:spPr>
          <a:xfrm>
            <a:off x="4572000" y="1856790"/>
            <a:ext cx="4114800" cy="2775933"/>
          </a:xfrm>
          <a:solidFill>
            <a:schemeClr val="bg1">
              <a:lumMod val="95000"/>
            </a:schemeClr>
          </a:solidFill>
          <a:ln w="76200">
            <a:solidFill>
              <a:schemeClr val="bg1"/>
            </a:solidFill>
          </a:ln>
        </p:spPr>
        <p:txBody>
          <a:bodyPr vert="horz" lIns="274320" tIns="228600" rIns="274320" bIns="228600" rtlCol="0">
            <a:norm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a:solidFill>
                  <a:schemeClr val="tx2"/>
                </a:solidFill>
                <a:latin typeface="Avenir" panose="02000503020000020003" pitchFamily="2" charset="0"/>
                <a:ea typeface="+mn-ea"/>
                <a:cs typeface="+mn-cs"/>
              </a:defRPr>
            </a:lvl5pPr>
          </a:lstStyle>
          <a:p>
            <a:pPr marL="228600" lvl="0" indent="-228600" algn="l" defTabSz="685800" rtl="0" eaLnBrk="1" latinLnBrk="0" hangingPunct="1">
              <a:lnSpc>
                <a:spcPct val="120000"/>
              </a:lnSpc>
              <a:spcBef>
                <a:spcPts val="0"/>
              </a:spcBef>
              <a:spcAft>
                <a:spcPts val="600"/>
              </a:spcAft>
              <a:buFont typeface="Arial" panose="020B0604020202020204" pitchFamily="34" charset="0"/>
              <a:buChar char="•"/>
            </a:pPr>
            <a:r>
              <a:rPr lang="en-US"/>
              <a:t>Click to edit Master text styles</a:t>
            </a:r>
          </a:p>
          <a:p>
            <a:pPr marL="228600" lvl="1" indent="-228600" algn="l" defTabSz="685800" rtl="0" eaLnBrk="1" latinLnBrk="0" hangingPunct="1">
              <a:lnSpc>
                <a:spcPct val="120000"/>
              </a:lnSpc>
              <a:spcBef>
                <a:spcPts val="0"/>
              </a:spcBef>
              <a:spcAft>
                <a:spcPts val="600"/>
              </a:spcAft>
              <a:buFont typeface="Arial" panose="020B0604020202020204" pitchFamily="34" charset="0"/>
              <a:buChar char="•"/>
            </a:pPr>
            <a:r>
              <a:rPr lang="en-US"/>
              <a:t>Second level</a:t>
            </a:r>
          </a:p>
          <a:p>
            <a:pPr marL="228600" lvl="2" indent="-228600" algn="l" defTabSz="685800" rtl="0" eaLnBrk="1" latinLnBrk="0" hangingPunct="1">
              <a:lnSpc>
                <a:spcPct val="120000"/>
              </a:lnSpc>
              <a:spcBef>
                <a:spcPts val="0"/>
              </a:spcBef>
              <a:spcAft>
                <a:spcPts val="600"/>
              </a:spcAft>
              <a:buFont typeface="Arial" panose="020B0604020202020204" pitchFamily="34" charset="0"/>
              <a:buChar char="•"/>
            </a:pPr>
            <a:r>
              <a:rPr lang="en-US"/>
              <a:t>Third level</a:t>
            </a:r>
          </a:p>
          <a:p>
            <a:pPr marL="228600" lvl="3" indent="-228600" algn="l" defTabSz="685800" rtl="0" eaLnBrk="1" latinLnBrk="0" hangingPunct="1">
              <a:lnSpc>
                <a:spcPct val="120000"/>
              </a:lnSpc>
              <a:spcBef>
                <a:spcPts val="0"/>
              </a:spcBef>
              <a:spcAft>
                <a:spcPts val="600"/>
              </a:spcAft>
              <a:buFont typeface="Arial" panose="020B0604020202020204" pitchFamily="34" charset="0"/>
              <a:buChar char="•"/>
            </a:pPr>
            <a:r>
              <a:rPr lang="en-US"/>
              <a:t>Fourth level</a:t>
            </a:r>
          </a:p>
          <a:p>
            <a:pPr marL="228600" lvl="4" indent="-228600" algn="l" defTabSz="685800" rtl="0" eaLnBrk="1" latinLnBrk="0" hangingPunct="1">
              <a:lnSpc>
                <a:spcPct val="120000"/>
              </a:lnSpc>
              <a:spcBef>
                <a:spcPts val="0"/>
              </a:spcBef>
              <a:spcAft>
                <a:spcPts val="600"/>
              </a:spcAft>
              <a:buFont typeface="Arial" panose="020B0604020202020204" pitchFamily="34" charset="0"/>
              <a:buChar char="•"/>
            </a:pPr>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696322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856790"/>
            <a:ext cx="4114800" cy="2775933"/>
          </a:xfrm>
          <a:solidFill>
            <a:schemeClr val="accent2">
              <a:lumMod val="60000"/>
              <a:lumOff val="40000"/>
            </a:schemeClr>
          </a:solidFill>
          <a:ln w="76200">
            <a:solidFill>
              <a:schemeClr val="accent1"/>
            </a:solidFill>
          </a:ln>
        </p:spPr>
        <p:txBody>
          <a:bodyPr vert="horz" lIns="274320" tIns="228600" rIns="274320" bIns="228600" rtlCol="0">
            <a:normAutofit/>
          </a:bodyPr>
          <a:lstStyle>
            <a:lvl1pPr>
              <a:defRPr lang="en-US" dirty="0" smtClean="0">
                <a:solidFill>
                  <a:schemeClr val="bg1"/>
                </a:solidFill>
              </a:defRPr>
            </a:lvl1pPr>
            <a:lvl2pPr>
              <a:defRPr lang="en-US" dirty="0" smtClean="0">
                <a:solidFill>
                  <a:schemeClr val="bg1"/>
                </a:solidFill>
              </a:defRPr>
            </a:lvl2pPr>
            <a:lvl3pPr>
              <a:defRPr lang="en-US" dirty="0" smtClean="0">
                <a:solidFill>
                  <a:schemeClr val="bg1"/>
                </a:solidFill>
              </a:defRPr>
            </a:lvl3pPr>
            <a:lvl4pPr>
              <a:defRPr lang="en-US" dirty="0" smtClean="0">
                <a:solidFill>
                  <a:schemeClr val="bg1"/>
                </a:solidFill>
              </a:defRPr>
            </a:lvl4pPr>
            <a:lvl5pPr>
              <a:defRPr lang="en-US" dirty="0">
                <a:solidFill>
                  <a:schemeClr val="bg1"/>
                </a:solidFill>
              </a:defRPr>
            </a:lvl5pPr>
          </a:lstStyle>
          <a:p>
            <a:pPr lvl="0">
              <a:spcBef>
                <a:spcPts val="0"/>
              </a:spcBef>
            </a:pPr>
            <a:r>
              <a:rPr lang="en-US"/>
              <a:t>Click to edit Master text styles</a:t>
            </a:r>
          </a:p>
          <a:p>
            <a:pPr lvl="1">
              <a:spcBef>
                <a:spcPts val="0"/>
              </a:spcBef>
            </a:pPr>
            <a:r>
              <a:rPr lang="en-US"/>
              <a:t>Second level</a:t>
            </a:r>
          </a:p>
          <a:p>
            <a:pPr lvl="2">
              <a:spcBef>
                <a:spcPts val="0"/>
              </a:spcBef>
            </a:pPr>
            <a:r>
              <a:rPr lang="en-US"/>
              <a:t>Third level</a:t>
            </a:r>
          </a:p>
          <a:p>
            <a:pPr lvl="3">
              <a:spcBef>
                <a:spcPts val="0"/>
              </a:spcBef>
            </a:pPr>
            <a:r>
              <a:rPr lang="en-US"/>
              <a:t>Fourth level</a:t>
            </a:r>
          </a:p>
          <a:p>
            <a:pPr lvl="4">
              <a:spcBef>
                <a:spcPts val="0"/>
              </a:spcBef>
            </a:pPr>
            <a:r>
              <a:rPr lang="en-US"/>
              <a:t>Fifth level</a:t>
            </a:r>
          </a:p>
        </p:txBody>
      </p:sp>
      <p:sp>
        <p:nvSpPr>
          <p:cNvPr id="4" name="Content Placeholder 3"/>
          <p:cNvSpPr>
            <a:spLocks noGrp="1"/>
          </p:cNvSpPr>
          <p:nvPr>
            <p:ph sz="half" idx="2"/>
          </p:nvPr>
        </p:nvSpPr>
        <p:spPr>
          <a:xfrm>
            <a:off x="4572000" y="1856790"/>
            <a:ext cx="4114800" cy="2775933"/>
          </a:xfrm>
          <a:solidFill>
            <a:schemeClr val="accent2">
              <a:lumMod val="60000"/>
              <a:lumOff val="40000"/>
            </a:schemeClr>
          </a:solidFill>
          <a:ln w="76200">
            <a:solidFill>
              <a:schemeClr val="accent1"/>
            </a:solidFill>
          </a:ln>
        </p:spPr>
        <p:txBody>
          <a:bodyPr vert="horz" lIns="274320" tIns="228600" rIns="274320" bIns="228600" rtlCol="0">
            <a:norm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smtClean="0">
                <a:solidFill>
                  <a:schemeClr val="bg1"/>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lang="en-US" sz="2000" kern="1200" dirty="0">
                <a:solidFill>
                  <a:schemeClr val="bg1"/>
                </a:solidFill>
                <a:latin typeface="Avenir" panose="02000503020000020003" pitchFamily="2" charset="0"/>
                <a:ea typeface="+mn-ea"/>
                <a:cs typeface="+mn-cs"/>
              </a:defRPr>
            </a:lvl5pPr>
          </a:lstStyle>
          <a:p>
            <a:pPr marL="228600" lvl="0" indent="-228600" algn="l" defTabSz="685800" rtl="0" eaLnBrk="1" latinLnBrk="0" hangingPunct="1">
              <a:lnSpc>
                <a:spcPct val="120000"/>
              </a:lnSpc>
              <a:spcBef>
                <a:spcPts val="0"/>
              </a:spcBef>
              <a:spcAft>
                <a:spcPts val="600"/>
              </a:spcAft>
              <a:buFont typeface="Arial" panose="020B0604020202020204" pitchFamily="34" charset="0"/>
              <a:buChar char="•"/>
            </a:pPr>
            <a:r>
              <a:rPr lang="en-US"/>
              <a:t>Click to edit Master text styles</a:t>
            </a:r>
          </a:p>
          <a:p>
            <a:pPr marL="228600" lvl="1" indent="-228600" algn="l" defTabSz="685800" rtl="0" eaLnBrk="1" latinLnBrk="0" hangingPunct="1">
              <a:lnSpc>
                <a:spcPct val="120000"/>
              </a:lnSpc>
              <a:spcBef>
                <a:spcPts val="0"/>
              </a:spcBef>
              <a:spcAft>
                <a:spcPts val="600"/>
              </a:spcAft>
              <a:buFont typeface="Arial" panose="020B0604020202020204" pitchFamily="34" charset="0"/>
              <a:buChar char="•"/>
            </a:pPr>
            <a:r>
              <a:rPr lang="en-US"/>
              <a:t>Second level</a:t>
            </a:r>
          </a:p>
          <a:p>
            <a:pPr marL="228600" lvl="2" indent="-228600" algn="l" defTabSz="685800" rtl="0" eaLnBrk="1" latinLnBrk="0" hangingPunct="1">
              <a:lnSpc>
                <a:spcPct val="120000"/>
              </a:lnSpc>
              <a:spcBef>
                <a:spcPts val="0"/>
              </a:spcBef>
              <a:spcAft>
                <a:spcPts val="600"/>
              </a:spcAft>
              <a:buFont typeface="Arial" panose="020B0604020202020204" pitchFamily="34" charset="0"/>
              <a:buChar char="•"/>
            </a:pPr>
            <a:r>
              <a:rPr lang="en-US"/>
              <a:t>Third level</a:t>
            </a:r>
          </a:p>
          <a:p>
            <a:pPr marL="228600" lvl="3" indent="-228600" algn="l" defTabSz="685800" rtl="0" eaLnBrk="1" latinLnBrk="0" hangingPunct="1">
              <a:lnSpc>
                <a:spcPct val="120000"/>
              </a:lnSpc>
              <a:spcBef>
                <a:spcPts val="0"/>
              </a:spcBef>
              <a:spcAft>
                <a:spcPts val="600"/>
              </a:spcAft>
              <a:buFont typeface="Arial" panose="020B0604020202020204" pitchFamily="34" charset="0"/>
              <a:buChar char="•"/>
            </a:pPr>
            <a:r>
              <a:rPr lang="en-US"/>
              <a:t>Fourth level</a:t>
            </a:r>
          </a:p>
          <a:p>
            <a:pPr marL="228600" lvl="4" indent="-228600" algn="l" defTabSz="685800" rtl="0" eaLnBrk="1" latinLnBrk="0" hangingPunct="1">
              <a:lnSpc>
                <a:spcPct val="120000"/>
              </a:lnSpc>
              <a:spcBef>
                <a:spcPts val="0"/>
              </a:spcBef>
              <a:spcAft>
                <a:spcPts val="600"/>
              </a:spcAft>
              <a:buFont typeface="Arial" panose="020B0604020202020204" pitchFamily="34" charset="0"/>
              <a:buChar char="•"/>
            </a:pPr>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3EF8569E-97EE-8F4C-962F-384F20DF4FA1}"/>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0095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4572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spcBef>
                <a:spcPts val="0"/>
              </a:spcBef>
              <a:buNone/>
              <a:defRPr sz="1800"/>
            </a:lvl1pPr>
            <a:lvl2pPr marL="338328" indent="0">
              <a:spcBef>
                <a:spcPts val="0"/>
              </a:spcBef>
              <a:buNone/>
              <a:defRPr sz="1800"/>
            </a:lvl2pPr>
            <a:lvl3pPr marL="685800" indent="0">
              <a:spcBef>
                <a:spcPts val="0"/>
              </a:spcBef>
              <a:buNone/>
              <a:defRPr sz="1800"/>
            </a:lvl3pPr>
            <a:lvl4pPr marL="1024128" indent="0">
              <a:spcBef>
                <a:spcPts val="0"/>
              </a:spcBef>
              <a:buNone/>
              <a:defRPr sz="1800"/>
            </a:lvl4pPr>
            <a:lvl5pPr marL="1371600" indent="0">
              <a:spcBef>
                <a:spcPts val="0"/>
              </a:spcBef>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32004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5943600" y="1856790"/>
            <a:ext cx="2743200" cy="2752120"/>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457200" y="1276351"/>
            <a:ext cx="7543800" cy="448278"/>
          </a:xfrm>
        </p:spPr>
        <p:txBody>
          <a:bodyPr/>
          <a:lstStyle>
            <a:lvl1pPr marL="0" indent="0">
              <a:buNone/>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413963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spcBef>
                <a:spcPts val="0"/>
              </a:spcBef>
              <a:buNone/>
              <a:defRPr sz="1800">
                <a:solidFill>
                  <a:schemeClr val="bg1"/>
                </a:solidFill>
              </a:defRPr>
            </a:lvl1pPr>
            <a:lvl2pPr marL="338328" indent="0">
              <a:spcBef>
                <a:spcPts val="0"/>
              </a:spcBef>
              <a:buNone/>
              <a:defRPr sz="1800">
                <a:solidFill>
                  <a:schemeClr val="bg1"/>
                </a:solidFill>
              </a:defRPr>
            </a:lvl2pPr>
            <a:lvl3pPr marL="685800" indent="0">
              <a:spcBef>
                <a:spcPts val="0"/>
              </a:spcBef>
              <a:buNone/>
              <a:defRPr sz="1800">
                <a:solidFill>
                  <a:schemeClr val="bg1"/>
                </a:solidFill>
              </a:defRPr>
            </a:lvl3pPr>
            <a:lvl4pPr marL="1024128" indent="0">
              <a:spcBef>
                <a:spcPts val="0"/>
              </a:spcBef>
              <a:buNone/>
              <a:defRPr sz="1800">
                <a:solidFill>
                  <a:schemeClr val="bg1"/>
                </a:solidFill>
              </a:defRPr>
            </a:lvl4pPr>
            <a:lvl5pPr marL="1371600" indent="0">
              <a:spcBef>
                <a:spcPts val="0"/>
              </a:spcBef>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2">
            <a:extLst>
              <a:ext uri="{FF2B5EF4-FFF2-40B4-BE49-F238E27FC236}">
                <a16:creationId xmlns:a16="http://schemas.microsoft.com/office/drawing/2014/main" id="{F8EB264B-B710-F445-846A-6BC63F80E646}"/>
              </a:ext>
            </a:extLst>
          </p:cNvPr>
          <p:cNvSpPr>
            <a:spLocks noGrp="1"/>
          </p:cNvSpPr>
          <p:nvPr>
            <p:ph sz="half" idx="14"/>
          </p:nvPr>
        </p:nvSpPr>
        <p:spPr>
          <a:xfrm>
            <a:off x="32004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2">
            <a:extLst>
              <a:ext uri="{FF2B5EF4-FFF2-40B4-BE49-F238E27FC236}">
                <a16:creationId xmlns:a16="http://schemas.microsoft.com/office/drawing/2014/main" id="{39219ECB-9AAE-454C-8707-472030F047C8}"/>
              </a:ext>
            </a:extLst>
          </p:cNvPr>
          <p:cNvSpPr>
            <a:spLocks noGrp="1"/>
          </p:cNvSpPr>
          <p:nvPr>
            <p:ph sz="half" idx="15"/>
          </p:nvPr>
        </p:nvSpPr>
        <p:spPr>
          <a:xfrm>
            <a:off x="5943600" y="1856790"/>
            <a:ext cx="2743200" cy="2752120"/>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BD52931D-C6F1-704A-B529-26A1DFD30018}"/>
              </a:ext>
            </a:extLst>
          </p:cNvPr>
          <p:cNvSpPr>
            <a:spLocks noGrp="1"/>
          </p:cNvSpPr>
          <p:nvPr>
            <p:ph idx="16"/>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BA0E79C5-07ED-2B4F-96E0-78AAE005184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288976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Content Boxes">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457200" y="1856790"/>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856790"/>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457200" y="3245214"/>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4572000" y="3245214"/>
            <a:ext cx="4114800" cy="1389888"/>
          </a:xfrm>
          <a:solidFill>
            <a:schemeClr val="bg1">
              <a:lumMod val="95000"/>
            </a:schemeClr>
          </a:solidFill>
          <a:ln w="76200">
            <a:solidFill>
              <a:schemeClr val="bg1"/>
            </a:solidFill>
          </a:ln>
        </p:spPr>
        <p:txBody>
          <a:bodyPr lIns="274320" tIns="228600" rIns="274320" bIns="228600">
            <a:noAutofit/>
          </a:bodyPr>
          <a:lstStyle>
            <a:lvl1pPr marL="0" indent="0">
              <a:buNone/>
              <a:defRPr sz="1800"/>
            </a:lvl1pPr>
            <a:lvl2pPr marL="338328" indent="0">
              <a:buNone/>
              <a:defRPr sz="1800"/>
            </a:lvl2pPr>
            <a:lvl3pPr marL="685800" indent="0">
              <a:buNone/>
              <a:defRPr sz="1800"/>
            </a:lvl3pPr>
            <a:lvl4pPr marL="1024128" indent="0">
              <a:buNone/>
              <a:defRPr sz="1800"/>
            </a:lvl4pPr>
            <a:lvl5pPr marL="137160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35639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Boxes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856790"/>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856790"/>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319B0713-261F-C242-898D-C482CFC64CC6}"/>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Content Placeholder 2">
            <a:extLst>
              <a:ext uri="{FF2B5EF4-FFF2-40B4-BE49-F238E27FC236}">
                <a16:creationId xmlns:a16="http://schemas.microsoft.com/office/drawing/2014/main" id="{A5C73C5F-EE6A-B741-B458-5BEE26839793}"/>
              </a:ext>
            </a:extLst>
          </p:cNvPr>
          <p:cNvSpPr>
            <a:spLocks noGrp="1"/>
          </p:cNvSpPr>
          <p:nvPr>
            <p:ph sz="half" idx="15"/>
          </p:nvPr>
        </p:nvSpPr>
        <p:spPr>
          <a:xfrm>
            <a:off x="457200" y="3245214"/>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725BCBD4-2D5F-7C40-9D4F-8BD094BC24C0}"/>
              </a:ext>
            </a:extLst>
          </p:cNvPr>
          <p:cNvSpPr>
            <a:spLocks noGrp="1"/>
          </p:cNvSpPr>
          <p:nvPr>
            <p:ph sz="half" idx="16"/>
          </p:nvPr>
        </p:nvSpPr>
        <p:spPr>
          <a:xfrm>
            <a:off x="4572000" y="3245214"/>
            <a:ext cx="4114800" cy="1389888"/>
          </a:xfrm>
          <a:solidFill>
            <a:schemeClr val="accent2">
              <a:lumMod val="60000"/>
              <a:lumOff val="40000"/>
            </a:schemeClr>
          </a:solidFill>
          <a:ln w="76200">
            <a:solidFill>
              <a:schemeClr val="accent1"/>
            </a:solidFill>
          </a:ln>
        </p:spPr>
        <p:txBody>
          <a:bodyPr lIns="274320" tIns="228600" rIns="274320" bIns="228600">
            <a:noAutofit/>
          </a:bodyPr>
          <a:lstStyle>
            <a:lvl1pPr marL="0" indent="0">
              <a:buNone/>
              <a:defRPr sz="1800">
                <a:solidFill>
                  <a:schemeClr val="bg1"/>
                </a:solidFill>
              </a:defRPr>
            </a:lvl1pPr>
            <a:lvl2pPr marL="338328" indent="0">
              <a:buNone/>
              <a:defRPr sz="1800">
                <a:solidFill>
                  <a:schemeClr val="bg1"/>
                </a:solidFill>
              </a:defRPr>
            </a:lvl2pPr>
            <a:lvl3pPr marL="685800" indent="0">
              <a:buNone/>
              <a:defRPr sz="1800">
                <a:solidFill>
                  <a:schemeClr val="bg1"/>
                </a:solidFill>
              </a:defRPr>
            </a:lvl3pPr>
            <a:lvl4pPr marL="1024128" indent="0">
              <a:buNone/>
              <a:defRPr sz="1800">
                <a:solidFill>
                  <a:schemeClr val="bg1"/>
                </a:solidFill>
              </a:defRPr>
            </a:lvl4pPr>
            <a:lvl5pPr marL="1371600" indent="0">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240D4EED-5AB8-8F4E-A803-1B1FE874C056}"/>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9242551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1/3">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5333999" cy="647701"/>
          </a:xfrm>
        </p:spPr>
        <p:txBody>
          <a:bodyPr anchor="t">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6096000" y="0"/>
            <a:ext cx="304800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457200" y="1276352"/>
            <a:ext cx="5334000" cy="33527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457200" y="247650"/>
            <a:ext cx="5333999"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674200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1/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5333999" cy="647701"/>
          </a:xfrm>
        </p:spPr>
        <p:txBody>
          <a:bodyPr anchor="t">
            <a:normAutofit/>
          </a:bodyPr>
          <a:lstStyle>
            <a:lvl1pPr>
              <a:defRPr sz="2800">
                <a:solidFill>
                  <a:schemeClr val="bg1"/>
                </a:solidFill>
              </a:defRPr>
            </a:lvl1pPr>
          </a:lstStyle>
          <a:p>
            <a:r>
              <a:rPr lang="en-US"/>
              <a:t>Click to edit Master title style</a:t>
            </a:r>
          </a:p>
        </p:txBody>
      </p:sp>
      <p:sp>
        <p:nvSpPr>
          <p:cNvPr id="3" name="Content Placeholder 2"/>
          <p:cNvSpPr>
            <a:spLocks noGrp="1"/>
          </p:cNvSpPr>
          <p:nvPr>
            <p:ph idx="1"/>
          </p:nvPr>
        </p:nvSpPr>
        <p:spPr>
          <a:xfrm>
            <a:off x="6096000" y="0"/>
            <a:ext cx="304800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4BB6D035-B58F-184A-99D2-FF92AE8B1FE7}"/>
              </a:ext>
            </a:extLst>
          </p:cNvPr>
          <p:cNvSpPr>
            <a:spLocks noGrp="1"/>
          </p:cNvSpPr>
          <p:nvPr>
            <p:ph sz="quarter" idx="14"/>
          </p:nvPr>
        </p:nvSpPr>
        <p:spPr>
          <a:xfrm>
            <a:off x="457200" y="1276352"/>
            <a:ext cx="5334000" cy="335279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18516977-C874-BC4E-B5E7-A738517211B6}"/>
              </a:ext>
            </a:extLst>
          </p:cNvPr>
          <p:cNvSpPr>
            <a:spLocks noGrp="1"/>
          </p:cNvSpPr>
          <p:nvPr>
            <p:ph type="body" sz="quarter" idx="13"/>
          </p:nvPr>
        </p:nvSpPr>
        <p:spPr>
          <a:xfrm>
            <a:off x="457200" y="247650"/>
            <a:ext cx="5333999"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219714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208037"/>
            <a:ext cx="8229600" cy="727425"/>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457200" y="1821847"/>
            <a:ext cx="8229600" cy="361806"/>
          </a:xfrm>
        </p:spPr>
        <p:txBody>
          <a:bodyPr>
            <a:normAutofit/>
          </a:bodyPr>
          <a:lstStyle>
            <a:lvl1pPr marL="0" indent="0">
              <a:buNone/>
              <a:defRPr sz="1400" b="1" i="0" cap="all" spc="50" baseline="0">
                <a:solidFill>
                  <a:schemeClr val="bg1"/>
                </a:solidFill>
                <a:latin typeface="Avenir Heavy" panose="02000503020000020003" pitchFamily="2"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cxnSp>
        <p:nvCxnSpPr>
          <p:cNvPr id="8" name="Straight Connector 7">
            <a:extLst>
              <a:ext uri="{FF2B5EF4-FFF2-40B4-BE49-F238E27FC236}">
                <a16:creationId xmlns:a16="http://schemas.microsoft.com/office/drawing/2014/main" id="{1437FEA6-1A2C-D14B-80D4-D1D39CE1B055}"/>
              </a:ext>
            </a:extLst>
          </p:cNvPr>
          <p:cNvCxnSpPr/>
          <p:nvPr userDrawn="1"/>
        </p:nvCxnSpPr>
        <p:spPr>
          <a:xfrm>
            <a:off x="457200" y="2935462"/>
            <a:ext cx="8229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8822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1/2">
    <p:spTree>
      <p:nvGrpSpPr>
        <p:cNvPr id="1" name=""/>
        <p:cNvGrpSpPr/>
        <p:nvPr/>
      </p:nvGrpSpPr>
      <p:grpSpPr>
        <a:xfrm>
          <a:off x="0" y="0"/>
          <a:ext cx="0" cy="0"/>
          <a:chOff x="0" y="0"/>
          <a:chExt cx="0" cy="0"/>
        </a:xfrm>
      </p:grpSpPr>
      <p:sp>
        <p:nvSpPr>
          <p:cNvPr id="2" name="Title 1"/>
          <p:cNvSpPr>
            <a:spLocks noGrp="1"/>
          </p:cNvSpPr>
          <p:nvPr>
            <p:ph type="title"/>
          </p:nvPr>
        </p:nvSpPr>
        <p:spPr>
          <a:xfrm>
            <a:off x="457201" y="514351"/>
            <a:ext cx="3962400" cy="647700"/>
          </a:xfrm>
        </p:spPr>
        <p:txBody>
          <a:bodyPr anchor="t">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4724400" y="0"/>
            <a:ext cx="441960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507926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1/2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514351"/>
            <a:ext cx="3962400" cy="647700"/>
          </a:xfrm>
        </p:spPr>
        <p:txBody>
          <a:bodyPr anchor="t">
            <a:normAutofit/>
          </a:bodyPr>
          <a:lstStyle>
            <a:lvl1pPr>
              <a:defRPr sz="2800">
                <a:solidFill>
                  <a:schemeClr val="bg1"/>
                </a:solidFill>
              </a:defRPr>
            </a:lvl1pPr>
          </a:lstStyle>
          <a:p>
            <a:r>
              <a:rPr lang="en-US"/>
              <a:t>Click to edit Master title style</a:t>
            </a:r>
          </a:p>
        </p:txBody>
      </p:sp>
      <p:sp>
        <p:nvSpPr>
          <p:cNvPr id="3" name="Content Placeholder 2"/>
          <p:cNvSpPr>
            <a:spLocks noGrp="1"/>
          </p:cNvSpPr>
          <p:nvPr>
            <p:ph idx="1"/>
          </p:nvPr>
        </p:nvSpPr>
        <p:spPr>
          <a:xfrm>
            <a:off x="4724400" y="0"/>
            <a:ext cx="441960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939946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2/3">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49"/>
            <a:ext cx="2571750" cy="985837"/>
          </a:xfrm>
        </p:spPr>
        <p:txBody>
          <a:bodyPr anchor="t">
            <a:noAutofit/>
          </a:bodyPr>
          <a:lstStyle>
            <a:lvl1pPr>
              <a:defRPr sz="2800"/>
            </a:lvl1pPr>
          </a:lstStyle>
          <a:p>
            <a:r>
              <a:rPr lang="en-US"/>
              <a:t>Click to edit Master title style</a:t>
            </a:r>
          </a:p>
        </p:txBody>
      </p:sp>
      <p:sp>
        <p:nvSpPr>
          <p:cNvPr id="3" name="Content Placeholder 2"/>
          <p:cNvSpPr>
            <a:spLocks noGrp="1"/>
          </p:cNvSpPr>
          <p:nvPr>
            <p:ph idx="1"/>
          </p:nvPr>
        </p:nvSpPr>
        <p:spPr>
          <a:xfrm>
            <a:off x="3371850" y="0"/>
            <a:ext cx="5772150" cy="4629150"/>
          </a:xfrm>
        </p:spPr>
        <p:txBody>
          <a:bodyPr>
            <a:normAutofit/>
          </a:bodyPr>
          <a:lstStyle>
            <a:lvl1pPr>
              <a:defRPr sz="2000"/>
            </a:lvl1pPr>
            <a:lvl2pPr>
              <a:defRPr sz="2000"/>
            </a:lvl2pPr>
            <a:lvl3pPr>
              <a:defRPr sz="2000"/>
            </a:lvl3pPr>
            <a:lvl4pPr>
              <a:defRPr sz="2000"/>
            </a:lvl4pPr>
            <a:lvl5pPr>
              <a:defRPr sz="20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457200" y="1638300"/>
            <a:ext cx="2571750" cy="2990850"/>
          </a:xfrm>
        </p:spPr>
        <p:txBody>
          <a:bodyPr>
            <a:noAutofit/>
          </a:bodyPr>
          <a:lstStyle>
            <a:lvl1pPr marL="0" indent="0">
              <a:buNone/>
              <a:defRPr sz="1600"/>
            </a:lvl1pPr>
            <a:lvl2pPr marL="338328" indent="0">
              <a:buNone/>
              <a:defRPr sz="1600"/>
            </a:lvl2pPr>
            <a:lvl3pPr marL="685800" indent="0">
              <a:buNone/>
              <a:defRPr sz="1600"/>
            </a:lvl3pPr>
            <a:lvl4pPr marL="1024128" indent="0">
              <a:buNone/>
              <a:defRPr sz="1600"/>
            </a:lvl4pPr>
            <a:lvl5pPr marL="13716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702181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2/3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49"/>
            <a:ext cx="2571750" cy="985837"/>
          </a:xfrm>
        </p:spPr>
        <p:txBody>
          <a:bodyPr anchor="t">
            <a:noAutofit/>
          </a:bodyPr>
          <a:lstStyle>
            <a:lvl1pPr>
              <a:defRPr sz="2800">
                <a:solidFill>
                  <a:schemeClr val="bg1"/>
                </a:solidFill>
              </a:defRPr>
            </a:lvl1pPr>
          </a:lstStyle>
          <a:p>
            <a:r>
              <a:rPr lang="en-US"/>
              <a:t>Click to edit Master title style</a:t>
            </a:r>
          </a:p>
        </p:txBody>
      </p:sp>
      <p:sp>
        <p:nvSpPr>
          <p:cNvPr id="3" name="Content Placeholder 2"/>
          <p:cNvSpPr>
            <a:spLocks noGrp="1"/>
          </p:cNvSpPr>
          <p:nvPr>
            <p:ph idx="1"/>
          </p:nvPr>
        </p:nvSpPr>
        <p:spPr>
          <a:xfrm>
            <a:off x="3371850" y="0"/>
            <a:ext cx="5772150" cy="4629150"/>
          </a:xfrm>
        </p:spPr>
        <p:txBody>
          <a:bodyPr>
            <a:normAutofit/>
          </a:bodyPr>
          <a:lstStyle>
            <a:lvl1pPr>
              <a:defRPr sz="2000">
                <a:solidFill>
                  <a:schemeClr val="bg1"/>
                </a:solidFill>
              </a:defRPr>
            </a:lvl1pPr>
            <a:lvl2pPr>
              <a:defRPr sz="2000">
                <a:solidFill>
                  <a:schemeClr val="bg1"/>
                </a:solidFill>
              </a:defRPr>
            </a:lvl2pPr>
            <a:lvl3pPr>
              <a:defRPr sz="2000">
                <a:solidFill>
                  <a:schemeClr val="bg1"/>
                </a:solidFill>
              </a:defRPr>
            </a:lvl3pPr>
            <a:lvl4pPr>
              <a:defRPr sz="2000">
                <a:solidFill>
                  <a:schemeClr val="bg1"/>
                </a:solidFill>
              </a:defRPr>
            </a:lvl4pPr>
            <a:lvl5pPr>
              <a:defRPr sz="2000">
                <a:solidFill>
                  <a:schemeClr val="bg1"/>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67E03E8A-82C1-CA43-A27A-7E47571CC022}"/>
              </a:ext>
            </a:extLst>
          </p:cNvPr>
          <p:cNvSpPr>
            <a:spLocks noGrp="1"/>
          </p:cNvSpPr>
          <p:nvPr>
            <p:ph sz="quarter" idx="14"/>
          </p:nvPr>
        </p:nvSpPr>
        <p:spPr>
          <a:xfrm>
            <a:off x="457200" y="1638300"/>
            <a:ext cx="2571750" cy="2990850"/>
          </a:xfrm>
        </p:spPr>
        <p:txBody>
          <a:bodyPr>
            <a:noAutofit/>
          </a:bodyPr>
          <a:lstStyle>
            <a:lvl1pPr marL="0" indent="0">
              <a:buNone/>
              <a:defRPr sz="1600">
                <a:solidFill>
                  <a:schemeClr val="bg1"/>
                </a:solidFill>
              </a:defRPr>
            </a:lvl1pPr>
            <a:lvl2pPr marL="338328" indent="0">
              <a:buNone/>
              <a:defRPr sz="1600">
                <a:solidFill>
                  <a:schemeClr val="bg1"/>
                </a:solidFill>
              </a:defRPr>
            </a:lvl2pPr>
            <a:lvl3pPr marL="685800" indent="0">
              <a:buNone/>
              <a:defRPr sz="1600">
                <a:solidFill>
                  <a:schemeClr val="bg1"/>
                </a:solidFill>
              </a:defRPr>
            </a:lvl3pPr>
            <a:lvl4pPr marL="1024128" indent="0">
              <a:buNone/>
              <a:defRPr sz="1600">
                <a:solidFill>
                  <a:schemeClr val="bg1"/>
                </a:solidFill>
              </a:defRPr>
            </a:lvl4pPr>
            <a:lvl5pPr marL="1371600" indent="0">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B0ECEDCC-39E8-5545-8A07-00545B1919C3}"/>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246154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Wide">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p>
            <a:r>
              <a:rPr lang="en-US"/>
              <a:t>Click to edit Master title style</a:t>
            </a:r>
          </a:p>
        </p:txBody>
      </p:sp>
      <p:sp>
        <p:nvSpPr>
          <p:cNvPr id="3" name="Content Placeholder 2"/>
          <p:cNvSpPr>
            <a:spLocks noGrp="1"/>
          </p:cNvSpPr>
          <p:nvPr>
            <p:ph idx="1"/>
          </p:nvPr>
        </p:nvSpPr>
        <p:spPr>
          <a:xfrm>
            <a:off x="0" y="1276351"/>
            <a:ext cx="91440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2626886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Wide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0" y="1276351"/>
            <a:ext cx="91440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Text Placeholder 7">
            <a:extLst>
              <a:ext uri="{FF2B5EF4-FFF2-40B4-BE49-F238E27FC236}">
                <a16:creationId xmlns:a16="http://schemas.microsoft.com/office/drawing/2014/main" id="{5D3BA3DF-079C-0947-B14A-408CB0B36DF5}"/>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27070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Split 2/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5791200" y="0"/>
            <a:ext cx="33528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514351"/>
            <a:ext cx="4994476" cy="647700"/>
          </a:xfrm>
        </p:spPr>
        <p:txBody>
          <a:bodyPr anchor="t">
            <a:normAutofit/>
          </a:bodyPr>
          <a:lstStyle>
            <a:lvl1pPr>
              <a:defRPr sz="2800"/>
            </a:lvl1pPr>
          </a:lstStyle>
          <a:p>
            <a:r>
              <a:rPr lang="en-US"/>
              <a:t>Click to edit Master title style</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a:xfrm>
            <a:off x="3048000" y="4767263"/>
            <a:ext cx="2403676" cy="273844"/>
          </a:xfrm>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4994476"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4994476"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6096000" y="514350"/>
            <a:ext cx="2590799" cy="4114800"/>
          </a:xfrm>
        </p:spPr>
        <p:txBody>
          <a:bodyPr anchor="ctr"/>
          <a:lstStyle>
            <a:lvl1pPr marL="0" indent="0" algn="l">
              <a:buNone/>
              <a:defRPr>
                <a:solidFill>
                  <a:schemeClr val="bg1"/>
                </a:solidFill>
              </a:defRPr>
            </a:lvl1pPr>
            <a:lvl2pPr marL="338328" indent="0" algn="l">
              <a:buNone/>
              <a:defRPr>
                <a:solidFill>
                  <a:schemeClr val="bg1"/>
                </a:solidFill>
              </a:defRPr>
            </a:lvl2pPr>
            <a:lvl3pPr marL="685800" indent="0" algn="l">
              <a:buNone/>
              <a:defRPr>
                <a:solidFill>
                  <a:schemeClr val="bg1"/>
                </a:solidFill>
              </a:defRPr>
            </a:lvl3pPr>
            <a:lvl4pPr marL="1024128" indent="0" algn="l">
              <a:buNone/>
              <a:defRPr>
                <a:solidFill>
                  <a:schemeClr val="bg1"/>
                </a:solidFill>
              </a:defRPr>
            </a:lvl4pPr>
            <a:lvl5pPr marL="1371600" indent="0" algn="l">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3057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plit 1/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4724400" y="0"/>
            <a:ext cx="44196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1" y="514351"/>
            <a:ext cx="3962400" cy="647700"/>
          </a:xfrm>
        </p:spPr>
        <p:txBody>
          <a:bodyPr anchor="t">
            <a:normAutofit/>
          </a:bodyPr>
          <a:lstStyle>
            <a:lvl1pPr>
              <a:defRPr sz="2800"/>
            </a:lvl1pPr>
          </a:lstStyle>
          <a:p>
            <a:r>
              <a:rPr lang="en-US"/>
              <a:t>Click to edit Master title style</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a:xfrm>
            <a:off x="2514600" y="4767263"/>
            <a:ext cx="1905000" cy="273844"/>
          </a:xfrm>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9" name="Content Placeholder 6">
            <a:extLst>
              <a:ext uri="{FF2B5EF4-FFF2-40B4-BE49-F238E27FC236}">
                <a16:creationId xmlns:a16="http://schemas.microsoft.com/office/drawing/2014/main" id="{9E673783-7450-8E4B-8FEC-46DFD0623119}"/>
              </a:ext>
            </a:extLst>
          </p:cNvPr>
          <p:cNvSpPr>
            <a:spLocks noGrp="1"/>
          </p:cNvSpPr>
          <p:nvPr>
            <p:ph sz="quarter" idx="14"/>
          </p:nvPr>
        </p:nvSpPr>
        <p:spPr>
          <a:xfrm>
            <a:off x="457200" y="1276350"/>
            <a:ext cx="39624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EBFFF9B9-E60D-C146-94E1-1B365803691C}"/>
              </a:ext>
            </a:extLst>
          </p:cNvPr>
          <p:cNvSpPr>
            <a:spLocks noGrp="1"/>
          </p:cNvSpPr>
          <p:nvPr>
            <p:ph type="body" sz="quarter" idx="13"/>
          </p:nvPr>
        </p:nvSpPr>
        <p:spPr>
          <a:xfrm>
            <a:off x="457200" y="247650"/>
            <a:ext cx="39624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5069710" y="514350"/>
            <a:ext cx="3617089" cy="4114800"/>
          </a:xfrm>
        </p:spPr>
        <p:txBody>
          <a:bodyPr anchor="ctr"/>
          <a:lstStyle>
            <a:lvl1pPr marL="0" indent="0">
              <a:buNone/>
              <a:defRPr>
                <a:solidFill>
                  <a:schemeClr val="bg1"/>
                </a:solidFill>
              </a:defRPr>
            </a:lvl1pPr>
            <a:lvl2pPr marL="338328" indent="0">
              <a:buNone/>
              <a:defRPr>
                <a:solidFill>
                  <a:schemeClr val="bg1"/>
                </a:solidFill>
              </a:defRPr>
            </a:lvl2pPr>
            <a:lvl3pPr marL="685800" indent="0">
              <a:buNone/>
              <a:defRPr>
                <a:solidFill>
                  <a:schemeClr val="bg1"/>
                </a:solidFill>
              </a:defRPr>
            </a:lvl3pPr>
            <a:lvl4pPr marL="1024128" indent="0">
              <a:buNone/>
              <a:defRPr>
                <a:solidFill>
                  <a:schemeClr val="bg1"/>
                </a:solidFill>
              </a:defRPr>
            </a:lvl4pPr>
            <a:lvl5pPr marL="13716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6982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plit 1/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5FBB84-672C-3F4C-A7A4-70774D492723}"/>
              </a:ext>
            </a:extLst>
          </p:cNvPr>
          <p:cNvSpPr/>
          <p:nvPr userDrawn="1"/>
        </p:nvSpPr>
        <p:spPr>
          <a:xfrm>
            <a:off x="3352800" y="0"/>
            <a:ext cx="57912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a:xfrm>
            <a:off x="3692324" y="4767263"/>
            <a:ext cx="2403676" cy="273844"/>
          </a:xfrm>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1" name="Content Placeholder 6">
            <a:extLst>
              <a:ext uri="{FF2B5EF4-FFF2-40B4-BE49-F238E27FC236}">
                <a16:creationId xmlns:a16="http://schemas.microsoft.com/office/drawing/2014/main" id="{3D0F9215-7CF7-694C-8919-EFEB8C893A50}"/>
              </a:ext>
            </a:extLst>
          </p:cNvPr>
          <p:cNvSpPr>
            <a:spLocks noGrp="1"/>
          </p:cNvSpPr>
          <p:nvPr>
            <p:ph sz="quarter" idx="15"/>
          </p:nvPr>
        </p:nvSpPr>
        <p:spPr>
          <a:xfrm>
            <a:off x="3692324" y="514350"/>
            <a:ext cx="4994475" cy="4114800"/>
          </a:xfrm>
        </p:spPr>
        <p:txBody>
          <a:bodyPr anchor="ctr"/>
          <a:lstStyle>
            <a:lvl1pPr marL="0" indent="0">
              <a:buNone/>
              <a:defRPr>
                <a:solidFill>
                  <a:schemeClr val="bg1"/>
                </a:solidFill>
              </a:defRPr>
            </a:lvl1pPr>
            <a:lvl2pPr marL="338328" indent="0">
              <a:buNone/>
              <a:defRPr>
                <a:solidFill>
                  <a:schemeClr val="bg1"/>
                </a:solidFill>
              </a:defRPr>
            </a:lvl2pPr>
            <a:lvl3pPr marL="685800" indent="0">
              <a:buNone/>
              <a:defRPr>
                <a:solidFill>
                  <a:schemeClr val="bg1"/>
                </a:solidFill>
              </a:defRPr>
            </a:lvl3pPr>
            <a:lvl4pPr marL="1024128" indent="0">
              <a:buNone/>
              <a:defRPr>
                <a:solidFill>
                  <a:schemeClr val="bg1"/>
                </a:solidFill>
              </a:defRPr>
            </a:lvl4pPr>
            <a:lvl5pPr marL="1371600" indent="0">
              <a:buNone/>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1">
            <a:extLst>
              <a:ext uri="{FF2B5EF4-FFF2-40B4-BE49-F238E27FC236}">
                <a16:creationId xmlns:a16="http://schemas.microsoft.com/office/drawing/2014/main" id="{15EB4C65-0043-874A-864A-C95B64D3195B}"/>
              </a:ext>
            </a:extLst>
          </p:cNvPr>
          <p:cNvSpPr>
            <a:spLocks noGrp="1"/>
          </p:cNvSpPr>
          <p:nvPr>
            <p:ph type="title"/>
          </p:nvPr>
        </p:nvSpPr>
        <p:spPr>
          <a:xfrm>
            <a:off x="457200" y="514350"/>
            <a:ext cx="2571750" cy="647700"/>
          </a:xfrm>
        </p:spPr>
        <p:txBody>
          <a:bodyPr anchor="t">
            <a:noAutofit/>
          </a:bodyPr>
          <a:lstStyle>
            <a:lvl1pPr>
              <a:defRPr sz="2800"/>
            </a:lvl1pPr>
          </a:lstStyle>
          <a:p>
            <a:r>
              <a:rPr lang="en-US"/>
              <a:t>Click to edit Master title style</a:t>
            </a:r>
          </a:p>
        </p:txBody>
      </p:sp>
      <p:sp>
        <p:nvSpPr>
          <p:cNvPr id="13" name="Content Placeholder 6">
            <a:extLst>
              <a:ext uri="{FF2B5EF4-FFF2-40B4-BE49-F238E27FC236}">
                <a16:creationId xmlns:a16="http://schemas.microsoft.com/office/drawing/2014/main" id="{4516BD91-5D0B-F146-9E8A-B5D6EB7DA282}"/>
              </a:ext>
            </a:extLst>
          </p:cNvPr>
          <p:cNvSpPr>
            <a:spLocks noGrp="1"/>
          </p:cNvSpPr>
          <p:nvPr>
            <p:ph sz="quarter" idx="14"/>
          </p:nvPr>
        </p:nvSpPr>
        <p:spPr>
          <a:xfrm>
            <a:off x="457200" y="1276350"/>
            <a:ext cx="2571750" cy="3352799"/>
          </a:xfrm>
        </p:spPr>
        <p:txBody>
          <a:bodyPr>
            <a:noAutofit/>
          </a:bodyPr>
          <a:lstStyle>
            <a:lvl1pPr marL="0" indent="0">
              <a:buNone/>
              <a:defRPr sz="1400"/>
            </a:lvl1pPr>
            <a:lvl2pPr marL="338328" indent="0">
              <a:buNone/>
              <a:defRPr sz="1400"/>
            </a:lvl2pPr>
            <a:lvl3pPr marL="685800" indent="0">
              <a:buNone/>
              <a:defRPr sz="1400"/>
            </a:lvl3pPr>
            <a:lvl4pPr marL="1024128" indent="0">
              <a:buNone/>
              <a:defRPr sz="1400"/>
            </a:lvl4pPr>
            <a:lvl5pPr marL="13716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a:extLst>
              <a:ext uri="{FF2B5EF4-FFF2-40B4-BE49-F238E27FC236}">
                <a16:creationId xmlns:a16="http://schemas.microsoft.com/office/drawing/2014/main" id="{923D814B-1F62-5848-AF4F-13F1D0486BA9}"/>
              </a:ext>
            </a:extLst>
          </p:cNvPr>
          <p:cNvSpPr>
            <a:spLocks noGrp="1"/>
          </p:cNvSpPr>
          <p:nvPr>
            <p:ph type="body" sz="quarter" idx="13"/>
          </p:nvPr>
        </p:nvSpPr>
        <p:spPr>
          <a:xfrm>
            <a:off x="457200" y="247650"/>
            <a:ext cx="257175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42850780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Tree>
    <p:extLst>
      <p:ext uri="{BB962C8B-B14F-4D97-AF65-F5344CB8AC3E}">
        <p14:creationId xmlns:p14="http://schemas.microsoft.com/office/powerpoint/2010/main" val="58675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86114EA-0D00-BC46-A5D4-ACF5B72038B0}"/>
              </a:ext>
            </a:extLst>
          </p:cNvPr>
          <p:cNvPicPr>
            <a:picLocks noChangeAspect="1"/>
          </p:cNvPicPr>
          <p:nvPr userDrawn="1"/>
        </p:nvPicPr>
        <p:blipFill>
          <a:blip r:embed="rId2" cstate="email">
            <a:alphaModFix amt="10000"/>
            <a:extLst>
              <a:ext uri="{28A0092B-C50C-407E-A947-70E740481C1C}">
                <a14:useLocalDpi xmlns:a14="http://schemas.microsoft.com/office/drawing/2010/main"/>
              </a:ext>
            </a:extLst>
          </a:blip>
          <a:stretch>
            <a:fillRect/>
          </a:stretch>
        </p:blipFill>
        <p:spPr>
          <a:xfrm>
            <a:off x="0" y="4584"/>
            <a:ext cx="9144000" cy="5134332"/>
          </a:xfrm>
          <a:prstGeom prst="rect">
            <a:avLst/>
          </a:prstGeom>
        </p:spPr>
      </p:pic>
      <p:sp>
        <p:nvSpPr>
          <p:cNvPr id="2" name="Title 1"/>
          <p:cNvSpPr>
            <a:spLocks noGrp="1"/>
          </p:cNvSpPr>
          <p:nvPr>
            <p:ph type="title"/>
          </p:nvPr>
        </p:nvSpPr>
        <p:spPr>
          <a:xfrm>
            <a:off x="457200" y="1276350"/>
            <a:ext cx="7543800" cy="1659112"/>
          </a:xfrm>
        </p:spPr>
        <p:txBody>
          <a:bodyPr anchor="b">
            <a:normAutofit/>
          </a:bodyPr>
          <a:lstStyle>
            <a:lvl1pPr>
              <a:defRPr sz="3600">
                <a:solidFill>
                  <a:schemeClr val="bg1"/>
                </a:solidFill>
              </a:defRPr>
            </a:lvl1pPr>
          </a:lstStyle>
          <a:p>
            <a:r>
              <a:rPr lang="en-US"/>
              <a:t>Click to edit Master title style</a:t>
            </a:r>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3" name="Text Placeholder 12">
            <a:extLst>
              <a:ext uri="{FF2B5EF4-FFF2-40B4-BE49-F238E27FC236}">
                <a16:creationId xmlns:a16="http://schemas.microsoft.com/office/drawing/2014/main" id="{BFD32B6E-CB65-6444-AC6F-B99C81A5FF95}"/>
              </a:ext>
            </a:extLst>
          </p:cNvPr>
          <p:cNvSpPr>
            <a:spLocks noGrp="1"/>
          </p:cNvSpPr>
          <p:nvPr>
            <p:ph type="body" sz="quarter" idx="14"/>
          </p:nvPr>
        </p:nvSpPr>
        <p:spPr>
          <a:xfrm>
            <a:off x="457200" y="2971975"/>
            <a:ext cx="7543800" cy="502745"/>
          </a:xfrm>
        </p:spPr>
        <p:txBody>
          <a:bodyPr/>
          <a:lstStyle>
            <a:lvl1pPr marL="0" indent="0">
              <a:buNone/>
              <a:defRPr>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817186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dar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3" name="Footer Placeholder 2"/>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4" name="Slide Number Placeholder 3"/>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20503843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p:cSld name="1_Two Conten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a:lnSpc>
                <a:spcPct val="100000"/>
              </a:lnSpc>
              <a:spcBef>
                <a:spcPts val="0"/>
              </a:spcBef>
              <a:spcAft>
                <a:spcPts val="0"/>
              </a:spcAft>
              <a:buClr>
                <a:schemeClr val="accent1"/>
              </a:buClr>
              <a:buSzPts val="1400"/>
              <a:buNone/>
              <a:defRPr/>
            </a:lvl2pPr>
            <a:lvl3pPr lvl="2" algn="l">
              <a:lnSpc>
                <a:spcPct val="100000"/>
              </a:lnSpc>
              <a:spcBef>
                <a:spcPts val="0"/>
              </a:spcBef>
              <a:spcAft>
                <a:spcPts val="0"/>
              </a:spcAft>
              <a:buClr>
                <a:schemeClr val="accent1"/>
              </a:buClr>
              <a:buSzPts val="1400"/>
              <a:buNone/>
              <a:defRPr/>
            </a:lvl3pPr>
            <a:lvl4pPr lvl="3" algn="l">
              <a:lnSpc>
                <a:spcPct val="100000"/>
              </a:lnSpc>
              <a:spcBef>
                <a:spcPts val="0"/>
              </a:spcBef>
              <a:spcAft>
                <a:spcPts val="0"/>
              </a:spcAft>
              <a:buClr>
                <a:schemeClr val="accent1"/>
              </a:buClr>
              <a:buSzPts val="1400"/>
              <a:buNone/>
              <a:defRPr/>
            </a:lvl4pPr>
            <a:lvl5pPr lvl="4" algn="l">
              <a:lnSpc>
                <a:spcPct val="100000"/>
              </a:lnSpc>
              <a:spcBef>
                <a:spcPts val="0"/>
              </a:spcBef>
              <a:spcAft>
                <a:spcPts val="0"/>
              </a:spcAft>
              <a:buClr>
                <a:schemeClr val="accent1"/>
              </a:buClr>
              <a:buSzPts val="1400"/>
              <a:buNone/>
              <a:defRPr/>
            </a:lvl5pPr>
            <a:lvl6pPr lvl="5" algn="l">
              <a:lnSpc>
                <a:spcPct val="100000"/>
              </a:lnSpc>
              <a:spcBef>
                <a:spcPts val="0"/>
              </a:spcBef>
              <a:spcAft>
                <a:spcPts val="0"/>
              </a:spcAft>
              <a:buClr>
                <a:schemeClr val="accent1"/>
              </a:buClr>
              <a:buSzPts val="1400"/>
              <a:buNone/>
              <a:defRPr/>
            </a:lvl6pPr>
            <a:lvl7pPr lvl="6" algn="l">
              <a:lnSpc>
                <a:spcPct val="100000"/>
              </a:lnSpc>
              <a:spcBef>
                <a:spcPts val="0"/>
              </a:spcBef>
              <a:spcAft>
                <a:spcPts val="0"/>
              </a:spcAft>
              <a:buClr>
                <a:schemeClr val="accent1"/>
              </a:buClr>
              <a:buSzPts val="1400"/>
              <a:buNone/>
              <a:defRPr/>
            </a:lvl7pPr>
            <a:lvl8pPr lvl="7" algn="l">
              <a:lnSpc>
                <a:spcPct val="100000"/>
              </a:lnSpc>
              <a:spcBef>
                <a:spcPts val="0"/>
              </a:spcBef>
              <a:spcAft>
                <a:spcPts val="0"/>
              </a:spcAft>
              <a:buClr>
                <a:schemeClr val="accent1"/>
              </a:buClr>
              <a:buSzPts val="1400"/>
              <a:buNone/>
              <a:defRPr/>
            </a:lvl8pPr>
            <a:lvl9pPr lvl="8" algn="l">
              <a:lnSpc>
                <a:spcPct val="100000"/>
              </a:lnSpc>
              <a:spcBef>
                <a:spcPts val="0"/>
              </a:spcBef>
              <a:spcAft>
                <a:spcPts val="0"/>
              </a:spcAft>
              <a:buClr>
                <a:schemeClr val="accent1"/>
              </a:buClr>
              <a:buSzPts val="1400"/>
              <a:buNone/>
              <a:defRPr/>
            </a:lvl9pPr>
          </a:lstStyle>
          <a:p>
            <a:endParaRPr/>
          </a:p>
        </p:txBody>
      </p:sp>
      <p:sp>
        <p:nvSpPr>
          <p:cNvPr id="15" name="Google Shape;15;p3"/>
          <p:cNvSpPr txBox="1">
            <a:spLocks noGrp="1"/>
          </p:cNvSpPr>
          <p:nvPr>
            <p:ph type="body" idx="1"/>
          </p:nvPr>
        </p:nvSpPr>
        <p:spPr>
          <a:xfrm>
            <a:off x="457200" y="1144190"/>
            <a:ext cx="3962400" cy="3488700"/>
          </a:xfrm>
          <a:prstGeom prst="rect">
            <a:avLst/>
          </a:prstGeom>
          <a:noFill/>
          <a:ln>
            <a:noFill/>
          </a:ln>
        </p:spPr>
        <p:txBody>
          <a:bodyPr spcFirstLastPara="1" wrap="square" lIns="34275" tIns="34275" rIns="34275" bIns="34275" anchor="t" anchorCtr="0">
            <a:noAutofit/>
          </a:bodyPr>
          <a:lstStyle>
            <a:lvl1pPr marL="457200" lvl="0"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a:lnSpc>
                <a:spcPct val="120000"/>
              </a:lnSpc>
              <a:spcBef>
                <a:spcPts val="600"/>
              </a:spcBef>
              <a:spcAft>
                <a:spcPts val="0"/>
              </a:spcAft>
              <a:buClr>
                <a:srgbClr val="454454"/>
              </a:buClr>
              <a:buSzPts val="1400"/>
              <a:buChar char="•"/>
              <a:defRPr/>
            </a:lvl6pPr>
            <a:lvl7pPr marL="3200400" lvl="6" indent="-317500" algn="l">
              <a:lnSpc>
                <a:spcPct val="120000"/>
              </a:lnSpc>
              <a:spcBef>
                <a:spcPts val="600"/>
              </a:spcBef>
              <a:spcAft>
                <a:spcPts val="0"/>
              </a:spcAft>
              <a:buClr>
                <a:srgbClr val="454454"/>
              </a:buClr>
              <a:buSzPts val="1400"/>
              <a:buChar char="•"/>
              <a:defRPr/>
            </a:lvl7pPr>
            <a:lvl8pPr marL="3657600" lvl="7" indent="-317500" algn="l">
              <a:lnSpc>
                <a:spcPct val="120000"/>
              </a:lnSpc>
              <a:spcBef>
                <a:spcPts val="600"/>
              </a:spcBef>
              <a:spcAft>
                <a:spcPts val="0"/>
              </a:spcAft>
              <a:buClr>
                <a:srgbClr val="454454"/>
              </a:buClr>
              <a:buSzPts val="1400"/>
              <a:buChar char="•"/>
              <a:defRPr/>
            </a:lvl8pPr>
            <a:lvl9pPr marL="4114800" lvl="8" indent="-317500" algn="l">
              <a:lnSpc>
                <a:spcPct val="120000"/>
              </a:lnSpc>
              <a:spcBef>
                <a:spcPts val="600"/>
              </a:spcBef>
              <a:spcAft>
                <a:spcPts val="0"/>
              </a:spcAft>
              <a:buClr>
                <a:srgbClr val="454454"/>
              </a:buClr>
              <a:buSzPts val="1400"/>
              <a:buChar char="•"/>
              <a:defRPr/>
            </a:lvl9pPr>
          </a:lstStyle>
          <a:p>
            <a:endParaRPr/>
          </a:p>
        </p:txBody>
      </p:sp>
      <p:sp>
        <p:nvSpPr>
          <p:cNvPr id="16" name="Google Shape;16;p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a:lnSpc>
                <a:spcPct val="120000"/>
              </a:lnSpc>
              <a:spcBef>
                <a:spcPts val="600"/>
              </a:spcBef>
              <a:spcAft>
                <a:spcPts val="0"/>
              </a:spcAft>
              <a:buClr>
                <a:srgbClr val="454454"/>
              </a:buClr>
              <a:buSzPts val="1400"/>
              <a:buNone/>
              <a:defRPr/>
            </a:lvl2pPr>
            <a:lvl3pPr marL="1371600" lvl="2" indent="-228600" algn="l">
              <a:lnSpc>
                <a:spcPct val="120000"/>
              </a:lnSpc>
              <a:spcBef>
                <a:spcPts val="600"/>
              </a:spcBef>
              <a:spcAft>
                <a:spcPts val="0"/>
              </a:spcAft>
              <a:buClr>
                <a:srgbClr val="454454"/>
              </a:buClr>
              <a:buSzPts val="1400"/>
              <a:buNone/>
              <a:defRPr/>
            </a:lvl3pPr>
            <a:lvl4pPr marL="1828800" lvl="3" indent="-228600" algn="l">
              <a:lnSpc>
                <a:spcPct val="120000"/>
              </a:lnSpc>
              <a:spcBef>
                <a:spcPts val="600"/>
              </a:spcBef>
              <a:spcAft>
                <a:spcPts val="0"/>
              </a:spcAft>
              <a:buClr>
                <a:srgbClr val="454454"/>
              </a:buClr>
              <a:buSzPts val="1400"/>
              <a:buNone/>
              <a:defRPr/>
            </a:lvl4pPr>
            <a:lvl5pPr marL="2286000" lvl="4" indent="-228600" algn="l">
              <a:lnSpc>
                <a:spcPct val="120000"/>
              </a:lnSpc>
              <a:spcBef>
                <a:spcPts val="600"/>
              </a:spcBef>
              <a:spcAft>
                <a:spcPts val="0"/>
              </a:spcAft>
              <a:buClr>
                <a:srgbClr val="454454"/>
              </a:buClr>
              <a:buSzPts val="1400"/>
              <a:buNone/>
              <a:defRPr/>
            </a:lvl5pPr>
            <a:lvl6pPr marL="2743200" lvl="5" indent="-317500" algn="l">
              <a:lnSpc>
                <a:spcPct val="120000"/>
              </a:lnSpc>
              <a:spcBef>
                <a:spcPts val="600"/>
              </a:spcBef>
              <a:spcAft>
                <a:spcPts val="0"/>
              </a:spcAft>
              <a:buClr>
                <a:srgbClr val="454454"/>
              </a:buClr>
              <a:buSzPts val="1400"/>
              <a:buChar char="•"/>
              <a:defRPr/>
            </a:lvl6pPr>
            <a:lvl7pPr marL="3200400" lvl="6" indent="-317500" algn="l">
              <a:lnSpc>
                <a:spcPct val="120000"/>
              </a:lnSpc>
              <a:spcBef>
                <a:spcPts val="600"/>
              </a:spcBef>
              <a:spcAft>
                <a:spcPts val="0"/>
              </a:spcAft>
              <a:buClr>
                <a:srgbClr val="454454"/>
              </a:buClr>
              <a:buSzPts val="1400"/>
              <a:buChar char="•"/>
              <a:defRPr/>
            </a:lvl7pPr>
            <a:lvl8pPr marL="3657600" lvl="7" indent="-317500" algn="l">
              <a:lnSpc>
                <a:spcPct val="120000"/>
              </a:lnSpc>
              <a:spcBef>
                <a:spcPts val="600"/>
              </a:spcBef>
              <a:spcAft>
                <a:spcPts val="0"/>
              </a:spcAft>
              <a:buClr>
                <a:srgbClr val="454454"/>
              </a:buClr>
              <a:buSzPts val="1400"/>
              <a:buChar char="•"/>
              <a:defRPr/>
            </a:lvl8pPr>
            <a:lvl9pPr marL="4114800" lvl="8" indent="-317500" algn="l">
              <a:lnSpc>
                <a:spcPct val="120000"/>
              </a:lnSpc>
              <a:spcBef>
                <a:spcPts val="600"/>
              </a:spcBef>
              <a:spcAft>
                <a:spcPts val="0"/>
              </a:spcAft>
              <a:buClr>
                <a:srgbClr val="454454"/>
              </a:buClr>
              <a:buSzPts val="1400"/>
              <a:buChar char="•"/>
              <a:defRPr/>
            </a:lvl9pPr>
          </a:lstStyle>
          <a:p>
            <a:endParaRPr/>
          </a:p>
        </p:txBody>
      </p:sp>
    </p:spTree>
    <p:extLst>
      <p:ext uri="{BB962C8B-B14F-4D97-AF65-F5344CB8AC3E}">
        <p14:creationId xmlns:p14="http://schemas.microsoft.com/office/powerpoint/2010/main" val="3598783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28397-3560-3513-1932-FDA7B16E91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0956ED-7A75-E573-D575-139EFFC07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62D9E-0F10-3B5D-ECA3-FE9819292E37}"/>
              </a:ext>
            </a:extLst>
          </p:cNvPr>
          <p:cNvSpPr>
            <a:spLocks noGrp="1"/>
          </p:cNvSpPr>
          <p:nvPr>
            <p:ph type="dt" sz="half" idx="10"/>
          </p:nvPr>
        </p:nvSpPr>
        <p:spPr/>
        <p:txBody>
          <a:bodyPr/>
          <a:lstStyle/>
          <a:p>
            <a:fld id="{54298C60-E10E-4B91-A3A7-B86D795F4236}" type="datetimeFigureOut">
              <a:rPr lang="en-US" smtClean="0"/>
              <a:t>10/17/2022</a:t>
            </a:fld>
            <a:endParaRPr lang="en-US"/>
          </a:p>
        </p:txBody>
      </p:sp>
      <p:sp>
        <p:nvSpPr>
          <p:cNvPr id="5" name="Footer Placeholder 4">
            <a:extLst>
              <a:ext uri="{FF2B5EF4-FFF2-40B4-BE49-F238E27FC236}">
                <a16:creationId xmlns:a16="http://schemas.microsoft.com/office/drawing/2014/main" id="{C89FAD27-9084-5EA5-DB80-54B302177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66B609-3AB2-05E4-DAC5-F48CBAB7F224}"/>
              </a:ext>
            </a:extLst>
          </p:cNvPr>
          <p:cNvSpPr>
            <a:spLocks noGrp="1"/>
          </p:cNvSpPr>
          <p:nvPr>
            <p:ph type="sldNum" sz="quarter" idx="12"/>
          </p:nvPr>
        </p:nvSpPr>
        <p:spPr/>
        <p:txBody>
          <a:bodyPr/>
          <a:lstStyle/>
          <a:p>
            <a:fld id="{F3FCE4A6-6869-4579-B4A6-8604CFCC6C7A}" type="slidenum">
              <a:rPr lang="en-US" smtClean="0"/>
              <a:t>‹#›</a:t>
            </a:fld>
            <a:endParaRPr lang="en-US"/>
          </a:p>
        </p:txBody>
      </p:sp>
    </p:spTree>
    <p:extLst>
      <p:ext uri="{BB962C8B-B14F-4D97-AF65-F5344CB8AC3E}">
        <p14:creationId xmlns:p14="http://schemas.microsoft.com/office/powerpoint/2010/main" val="2827522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Cover External 2">
    <p:spTree>
      <p:nvGrpSpPr>
        <p:cNvPr id="1" name=""/>
        <p:cNvGrpSpPr/>
        <p:nvPr/>
      </p:nvGrpSpPr>
      <p:grpSpPr>
        <a:xfrm>
          <a:off x="0" y="0"/>
          <a:ext cx="0" cy="0"/>
          <a:chOff x="0" y="0"/>
          <a:chExt cx="0" cy="0"/>
        </a:xfrm>
      </p:grpSpPr>
      <p:sp>
        <p:nvSpPr>
          <p:cNvPr id="6" name="Rectangle 5"/>
          <p:cNvSpPr/>
          <p:nvPr userDrawn="1"/>
        </p:nvSpPr>
        <p:spPr>
          <a:xfrm>
            <a:off x="0" y="629832"/>
            <a:ext cx="9144000" cy="419093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Picture Placeholder 8"/>
          <p:cNvSpPr>
            <a:spLocks noGrp="1"/>
          </p:cNvSpPr>
          <p:nvPr>
            <p:ph type="pic" sz="quarter" idx="11"/>
          </p:nvPr>
        </p:nvSpPr>
        <p:spPr>
          <a:xfrm>
            <a:off x="282233" y="629829"/>
            <a:ext cx="2907016" cy="419094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901172"/>
            <a:ext cx="5420300" cy="1790700"/>
          </a:xfrm>
        </p:spPr>
        <p:txBody>
          <a:bodyPr anchor="b">
            <a:normAutofit/>
          </a:bodyPr>
          <a:lstStyle>
            <a:lvl1pPr algn="l">
              <a:lnSpc>
                <a:spcPct val="90000"/>
              </a:lnSpc>
              <a:defRPr sz="3750" spc="225"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3011814"/>
            <a:ext cx="5420300" cy="471186"/>
          </a:xfrm>
        </p:spPr>
        <p:txBody>
          <a:bodyPr>
            <a:normAutofit/>
          </a:bodyPr>
          <a:lstStyle>
            <a:lvl1pPr marL="0" indent="0" algn="l">
              <a:buNone/>
              <a:defRPr sz="1050" b="0" i="1" cap="none" spc="0" baseline="0">
                <a:solidFill>
                  <a:schemeClr val="bg1"/>
                </a:solidFill>
                <a:latin typeface="Georgia" charset="0"/>
                <a:ea typeface="Georgia" charset="0"/>
                <a:cs typeface="Georgi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7" name="Text Placeholder 16"/>
          <p:cNvSpPr>
            <a:spLocks noGrp="1"/>
          </p:cNvSpPr>
          <p:nvPr>
            <p:ph type="body" sz="quarter" idx="10" hasCustomPrompt="1"/>
          </p:nvPr>
        </p:nvSpPr>
        <p:spPr>
          <a:xfrm>
            <a:off x="3594101" y="4446685"/>
            <a:ext cx="3757613" cy="259556"/>
          </a:xfrm>
        </p:spPr>
        <p:txBody>
          <a:bodyPr>
            <a:normAutofit/>
          </a:bodyPr>
          <a:lstStyle>
            <a:lvl1pPr marL="0" indent="0">
              <a:buNone/>
              <a:defRPr sz="900" b="0" cap="all" spc="75"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30659" y="228450"/>
            <a:ext cx="2296668" cy="190881"/>
          </a:xfrm>
          <a:prstGeom prst="rect">
            <a:avLst/>
          </a:prstGeom>
        </p:spPr>
      </p:pic>
      <p:pic>
        <p:nvPicPr>
          <p:cNvPr id="11" name="Picture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4019" y="4951364"/>
            <a:ext cx="3581400" cy="69723"/>
          </a:xfrm>
          <a:prstGeom prst="rect">
            <a:avLst/>
          </a:prstGeom>
        </p:spPr>
      </p:pic>
    </p:spTree>
    <p:extLst>
      <p:ext uri="{BB962C8B-B14F-4D97-AF65-F5344CB8AC3E}">
        <p14:creationId xmlns:p14="http://schemas.microsoft.com/office/powerpoint/2010/main" val="41709207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ver Internal">
    <p:spTree>
      <p:nvGrpSpPr>
        <p:cNvPr id="1" name=""/>
        <p:cNvGrpSpPr/>
        <p:nvPr/>
      </p:nvGrpSpPr>
      <p:grpSpPr>
        <a:xfrm>
          <a:off x="0" y="0"/>
          <a:ext cx="0" cy="0"/>
          <a:chOff x="0" y="0"/>
          <a:chExt cx="0" cy="0"/>
        </a:xfrm>
      </p:grpSpPr>
      <p:sp>
        <p:nvSpPr>
          <p:cNvPr id="6" name="Rectangle 5"/>
          <p:cNvSpPr/>
          <p:nvPr userDrawn="1"/>
        </p:nvSpPr>
        <p:spPr>
          <a:xfrm>
            <a:off x="0" y="629832"/>
            <a:ext cx="9144000" cy="419093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Picture Placeholder 8"/>
          <p:cNvSpPr>
            <a:spLocks noGrp="1"/>
          </p:cNvSpPr>
          <p:nvPr>
            <p:ph type="pic" sz="quarter" idx="11"/>
          </p:nvPr>
        </p:nvSpPr>
        <p:spPr>
          <a:xfrm>
            <a:off x="282233" y="629829"/>
            <a:ext cx="2907016" cy="419094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901172"/>
            <a:ext cx="5420300" cy="1790700"/>
          </a:xfrm>
        </p:spPr>
        <p:txBody>
          <a:bodyPr anchor="b">
            <a:normAutofit/>
          </a:bodyPr>
          <a:lstStyle>
            <a:lvl1pPr algn="l">
              <a:lnSpc>
                <a:spcPct val="90000"/>
              </a:lnSpc>
              <a:defRPr sz="3750" spc="225"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3011814"/>
            <a:ext cx="5420300" cy="471186"/>
          </a:xfrm>
        </p:spPr>
        <p:txBody>
          <a:bodyPr>
            <a:normAutofit/>
          </a:bodyPr>
          <a:lstStyle>
            <a:lvl1pPr marL="0" indent="0" algn="l">
              <a:buNone/>
              <a:defRPr sz="1050" b="0" i="1" cap="none" spc="0" baseline="0">
                <a:solidFill>
                  <a:schemeClr val="bg1"/>
                </a:solidFill>
                <a:latin typeface="Georgia" charset="0"/>
                <a:ea typeface="Georgia" charset="0"/>
                <a:cs typeface="Georgi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7" name="Text Placeholder 16"/>
          <p:cNvSpPr>
            <a:spLocks noGrp="1"/>
          </p:cNvSpPr>
          <p:nvPr>
            <p:ph type="body" sz="quarter" idx="10" hasCustomPrompt="1"/>
          </p:nvPr>
        </p:nvSpPr>
        <p:spPr>
          <a:xfrm>
            <a:off x="3594101" y="4446685"/>
            <a:ext cx="3757613" cy="259556"/>
          </a:xfrm>
        </p:spPr>
        <p:txBody>
          <a:bodyPr>
            <a:normAutofit/>
          </a:bodyPr>
          <a:lstStyle>
            <a:lvl1pPr marL="0" indent="0">
              <a:buNone/>
              <a:defRPr sz="900" b="0" cap="all" spc="75"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0" name="TextBox 9"/>
          <p:cNvSpPr txBox="1"/>
          <p:nvPr userDrawn="1"/>
        </p:nvSpPr>
        <p:spPr>
          <a:xfrm>
            <a:off x="284309" y="628171"/>
            <a:ext cx="2919933" cy="178960"/>
          </a:xfrm>
          <a:prstGeom prst="rect">
            <a:avLst/>
          </a:prstGeom>
          <a:solidFill>
            <a:schemeClr val="tx1"/>
          </a:solidFill>
        </p:spPr>
        <p:txBody>
          <a:bodyPr wrap="square" rtlCol="0">
            <a:spAutoFit/>
          </a:bodyPr>
          <a:lstStyle/>
          <a:p>
            <a:pPr algn="ctr"/>
            <a:r>
              <a:rPr lang="en-US" sz="563" cap="all" spc="75">
                <a:solidFill>
                  <a:schemeClr val="bg1"/>
                </a:solidFill>
              </a:rPr>
              <a:t>Booz Allen Hamilton Internal</a:t>
            </a:r>
          </a:p>
        </p:txBody>
      </p:sp>
      <p:pic>
        <p:nvPicPr>
          <p:cNvPr id="11" name="Picture 10"/>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30659" y="228450"/>
            <a:ext cx="2296668" cy="190881"/>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4019" y="4951364"/>
            <a:ext cx="3581400" cy="69723"/>
          </a:xfrm>
          <a:prstGeom prst="rect">
            <a:avLst/>
          </a:prstGeom>
        </p:spPr>
      </p:pic>
    </p:spTree>
    <p:extLst>
      <p:ext uri="{BB962C8B-B14F-4D97-AF65-F5344CB8AC3E}">
        <p14:creationId xmlns:p14="http://schemas.microsoft.com/office/powerpoint/2010/main" val="12902865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ver Restricted">
    <p:spTree>
      <p:nvGrpSpPr>
        <p:cNvPr id="1" name=""/>
        <p:cNvGrpSpPr/>
        <p:nvPr/>
      </p:nvGrpSpPr>
      <p:grpSpPr>
        <a:xfrm>
          <a:off x="0" y="0"/>
          <a:ext cx="0" cy="0"/>
          <a:chOff x="0" y="0"/>
          <a:chExt cx="0" cy="0"/>
        </a:xfrm>
      </p:grpSpPr>
      <p:sp>
        <p:nvSpPr>
          <p:cNvPr id="6" name="Rectangle 5"/>
          <p:cNvSpPr/>
          <p:nvPr userDrawn="1"/>
        </p:nvSpPr>
        <p:spPr>
          <a:xfrm>
            <a:off x="0" y="629832"/>
            <a:ext cx="9144000" cy="419093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Picture Placeholder 8"/>
          <p:cNvSpPr>
            <a:spLocks noGrp="1"/>
          </p:cNvSpPr>
          <p:nvPr>
            <p:ph type="pic" sz="quarter" idx="11"/>
          </p:nvPr>
        </p:nvSpPr>
        <p:spPr>
          <a:xfrm>
            <a:off x="282233" y="629829"/>
            <a:ext cx="2907016" cy="419094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901172"/>
            <a:ext cx="5420300" cy="1790700"/>
          </a:xfrm>
        </p:spPr>
        <p:txBody>
          <a:bodyPr anchor="b">
            <a:normAutofit/>
          </a:bodyPr>
          <a:lstStyle>
            <a:lvl1pPr algn="l">
              <a:lnSpc>
                <a:spcPct val="90000"/>
              </a:lnSpc>
              <a:defRPr sz="3750" spc="225"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3011814"/>
            <a:ext cx="5420300" cy="471186"/>
          </a:xfrm>
        </p:spPr>
        <p:txBody>
          <a:bodyPr>
            <a:normAutofit/>
          </a:bodyPr>
          <a:lstStyle>
            <a:lvl1pPr marL="0" indent="0" algn="l">
              <a:buNone/>
              <a:defRPr sz="1050" b="0" i="1" cap="none" spc="0" baseline="0">
                <a:solidFill>
                  <a:schemeClr val="bg1"/>
                </a:solidFill>
                <a:latin typeface="Georgia" charset="0"/>
                <a:ea typeface="Georgia" charset="0"/>
                <a:cs typeface="Georgi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17" name="Text Placeholder 16"/>
          <p:cNvSpPr>
            <a:spLocks noGrp="1"/>
          </p:cNvSpPr>
          <p:nvPr>
            <p:ph type="body" sz="quarter" idx="10" hasCustomPrompt="1"/>
          </p:nvPr>
        </p:nvSpPr>
        <p:spPr>
          <a:xfrm>
            <a:off x="3594101" y="4446685"/>
            <a:ext cx="3757613" cy="259556"/>
          </a:xfrm>
        </p:spPr>
        <p:txBody>
          <a:bodyPr>
            <a:normAutofit/>
          </a:bodyPr>
          <a:lstStyle>
            <a:lvl1pPr marL="0" indent="0">
              <a:buNone/>
              <a:defRPr sz="900" b="0" cap="all" spc="75"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sp>
        <p:nvSpPr>
          <p:cNvPr id="11" name="TextBox 10"/>
          <p:cNvSpPr txBox="1"/>
          <p:nvPr userDrawn="1"/>
        </p:nvSpPr>
        <p:spPr>
          <a:xfrm>
            <a:off x="284309" y="628171"/>
            <a:ext cx="2919933" cy="178960"/>
          </a:xfrm>
          <a:prstGeom prst="rect">
            <a:avLst/>
          </a:prstGeom>
          <a:solidFill>
            <a:schemeClr val="tx1"/>
          </a:solidFill>
        </p:spPr>
        <p:txBody>
          <a:bodyPr wrap="square" rtlCol="0">
            <a:spAutoFit/>
          </a:bodyPr>
          <a:lstStyle/>
          <a:p>
            <a:pPr algn="ctr"/>
            <a:r>
              <a:rPr lang="en-US" sz="563" cap="all" spc="75">
                <a:solidFill>
                  <a:schemeClr val="bg1"/>
                </a:solidFill>
              </a:rPr>
              <a:t>Booz Allen Hamilton </a:t>
            </a:r>
            <a:r>
              <a:rPr lang="en-US" sz="563" cap="all" spc="75">
                <a:solidFill>
                  <a:srgbClr val="F7A81B"/>
                </a:solidFill>
              </a:rPr>
              <a:t>restricted</a:t>
            </a:r>
          </a:p>
        </p:txBody>
      </p:sp>
      <p:pic>
        <p:nvPicPr>
          <p:cNvPr id="10" name="Picture 9"/>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30659" y="228450"/>
            <a:ext cx="2296668" cy="190881"/>
          </a:xfrm>
          <a:prstGeom prst="rect">
            <a:avLst/>
          </a:prstGeom>
        </p:spPr>
      </p:pic>
      <p:pic>
        <p:nvPicPr>
          <p:cNvPr id="12" name="Picture 11"/>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054019" y="4951364"/>
            <a:ext cx="3581400" cy="69723"/>
          </a:xfrm>
          <a:prstGeom prst="rect">
            <a:avLst/>
          </a:prstGeom>
        </p:spPr>
      </p:pic>
    </p:spTree>
    <p:extLst>
      <p:ext uri="{BB962C8B-B14F-4D97-AF65-F5344CB8AC3E}">
        <p14:creationId xmlns:p14="http://schemas.microsoft.com/office/powerpoint/2010/main" val="25598498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Cobranded">
    <p:spTree>
      <p:nvGrpSpPr>
        <p:cNvPr id="1" name=""/>
        <p:cNvGrpSpPr/>
        <p:nvPr/>
      </p:nvGrpSpPr>
      <p:grpSpPr>
        <a:xfrm>
          <a:off x="0" y="0"/>
          <a:ext cx="0" cy="0"/>
          <a:chOff x="0" y="0"/>
          <a:chExt cx="0" cy="0"/>
        </a:xfrm>
      </p:grpSpPr>
      <p:sp>
        <p:nvSpPr>
          <p:cNvPr id="6" name="Rectangle 5"/>
          <p:cNvSpPr/>
          <p:nvPr userDrawn="1"/>
        </p:nvSpPr>
        <p:spPr>
          <a:xfrm>
            <a:off x="0" y="629832"/>
            <a:ext cx="9144000" cy="4190939"/>
          </a:xfrm>
          <a:prstGeom prst="rect">
            <a:avLst/>
          </a:prstGeom>
          <a:gradFill flip="none" rotWithShape="1">
            <a:gsLst>
              <a:gs pos="16000">
                <a:schemeClr val="accent2"/>
              </a:gs>
              <a:gs pos="74000">
                <a:schemeClr val="accent1"/>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9" name="Picture Placeholder 8"/>
          <p:cNvSpPr>
            <a:spLocks noGrp="1"/>
          </p:cNvSpPr>
          <p:nvPr>
            <p:ph type="pic" sz="quarter" idx="11"/>
          </p:nvPr>
        </p:nvSpPr>
        <p:spPr>
          <a:xfrm>
            <a:off x="282233" y="629829"/>
            <a:ext cx="2907016" cy="4190940"/>
          </a:xfrm>
          <a:solidFill>
            <a:schemeClr val="bg1"/>
          </a:solidFill>
        </p:spPr>
        <p:txBody>
          <a:bodyPr/>
          <a:lstStyle/>
          <a:p>
            <a:r>
              <a:rPr lang="en-US"/>
              <a:t>Click icon to add picture</a:t>
            </a:r>
          </a:p>
        </p:txBody>
      </p:sp>
      <p:sp>
        <p:nvSpPr>
          <p:cNvPr id="2" name="Title 1"/>
          <p:cNvSpPr>
            <a:spLocks noGrp="1"/>
          </p:cNvSpPr>
          <p:nvPr>
            <p:ph type="ctrTitle"/>
          </p:nvPr>
        </p:nvSpPr>
        <p:spPr>
          <a:xfrm>
            <a:off x="3594100" y="901172"/>
            <a:ext cx="5420300" cy="1790700"/>
          </a:xfrm>
        </p:spPr>
        <p:txBody>
          <a:bodyPr anchor="b">
            <a:normAutofit/>
          </a:bodyPr>
          <a:lstStyle>
            <a:lvl1pPr algn="l">
              <a:lnSpc>
                <a:spcPct val="90000"/>
              </a:lnSpc>
              <a:defRPr sz="3750" spc="225" baseline="0">
                <a:solidFill>
                  <a:schemeClr val="bg1"/>
                </a:solidFill>
              </a:defRPr>
            </a:lvl1pPr>
          </a:lstStyle>
          <a:p>
            <a:r>
              <a:rPr lang="en-US"/>
              <a:t>Click to edit Master title style</a:t>
            </a:r>
          </a:p>
        </p:txBody>
      </p:sp>
      <p:sp>
        <p:nvSpPr>
          <p:cNvPr id="3" name="Subtitle 2"/>
          <p:cNvSpPr>
            <a:spLocks noGrp="1"/>
          </p:cNvSpPr>
          <p:nvPr>
            <p:ph type="subTitle" idx="1"/>
          </p:nvPr>
        </p:nvSpPr>
        <p:spPr>
          <a:xfrm>
            <a:off x="3594100" y="3011814"/>
            <a:ext cx="5420300" cy="471186"/>
          </a:xfrm>
        </p:spPr>
        <p:txBody>
          <a:bodyPr>
            <a:normAutofit/>
          </a:bodyPr>
          <a:lstStyle>
            <a:lvl1pPr marL="0" indent="0" algn="l">
              <a:buNone/>
              <a:defRPr sz="1050" b="0" i="1" cap="none" spc="0" baseline="0">
                <a:solidFill>
                  <a:schemeClr val="bg1"/>
                </a:solidFill>
                <a:latin typeface="Georgia" charset="0"/>
                <a:ea typeface="Georgia" charset="0"/>
                <a:cs typeface="Georgia"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7" name="Text Placeholder 16"/>
          <p:cNvSpPr>
            <a:spLocks noGrp="1"/>
          </p:cNvSpPr>
          <p:nvPr>
            <p:ph type="body" sz="quarter" idx="10" hasCustomPrompt="1"/>
          </p:nvPr>
        </p:nvSpPr>
        <p:spPr>
          <a:xfrm>
            <a:off x="3594101" y="4446685"/>
            <a:ext cx="3757613" cy="259556"/>
          </a:xfrm>
        </p:spPr>
        <p:txBody>
          <a:bodyPr>
            <a:normAutofit/>
          </a:bodyPr>
          <a:lstStyle>
            <a:lvl1pPr marL="0" indent="0">
              <a:buNone/>
              <a:defRPr sz="900" b="0" cap="all" spc="75" baseline="0">
                <a:solidFill>
                  <a:schemeClr val="bg1"/>
                </a:solidFill>
                <a:latin typeface="Calibri" charset="0"/>
                <a:ea typeface="Calibri" charset="0"/>
                <a:cs typeface="Calibri" charset="0"/>
              </a:defRPr>
            </a:lvl1pPr>
            <a:lvl2pPr>
              <a:defRPr>
                <a:solidFill>
                  <a:schemeClr val="bg1"/>
                </a:solidFill>
                <a:latin typeface="Calibri" charset="0"/>
                <a:ea typeface="Calibri" charset="0"/>
                <a:cs typeface="Calibri" charset="0"/>
              </a:defRPr>
            </a:lvl2pPr>
            <a:lvl3pPr>
              <a:defRPr>
                <a:solidFill>
                  <a:schemeClr val="bg1"/>
                </a:solidFill>
                <a:latin typeface="Calibri" charset="0"/>
                <a:ea typeface="Calibri" charset="0"/>
                <a:cs typeface="Calibri" charset="0"/>
              </a:defRPr>
            </a:lvl3pPr>
            <a:lvl4pPr>
              <a:defRPr>
                <a:solidFill>
                  <a:schemeClr val="bg1"/>
                </a:solidFill>
                <a:latin typeface="Calibri" charset="0"/>
                <a:ea typeface="Calibri" charset="0"/>
                <a:cs typeface="Calibri" charset="0"/>
              </a:defRPr>
            </a:lvl4pPr>
            <a:lvl5pPr>
              <a:defRPr>
                <a:solidFill>
                  <a:schemeClr val="bg1"/>
                </a:solidFill>
                <a:latin typeface="Calibri" charset="0"/>
                <a:ea typeface="Calibri" charset="0"/>
                <a:cs typeface="Calibri" charset="0"/>
              </a:defRPr>
            </a:lvl5pPr>
          </a:lstStyle>
          <a:p>
            <a:pPr lvl="0"/>
            <a:r>
              <a:rPr lang="en-US"/>
              <a:t>Month Year</a:t>
            </a:r>
          </a:p>
        </p:txBody>
      </p:sp>
      <p:pic>
        <p:nvPicPr>
          <p:cNvPr id="8" name="Picture 7"/>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30659" y="228450"/>
            <a:ext cx="2296668" cy="190881"/>
          </a:xfrm>
          <a:prstGeom prst="rect">
            <a:avLst/>
          </a:prstGeom>
        </p:spPr>
      </p:pic>
      <p:sp>
        <p:nvSpPr>
          <p:cNvPr id="5" name="Picture Placeholder 4"/>
          <p:cNvSpPr>
            <a:spLocks noGrp="1"/>
          </p:cNvSpPr>
          <p:nvPr>
            <p:ph type="pic" sz="quarter" idx="12" hasCustomPrompt="1"/>
          </p:nvPr>
        </p:nvSpPr>
        <p:spPr>
          <a:xfrm>
            <a:off x="282576" y="228614"/>
            <a:ext cx="1225550" cy="276225"/>
          </a:xfrm>
        </p:spPr>
        <p:txBody>
          <a:bodyPr/>
          <a:lstStyle>
            <a:lvl1pPr marL="0" indent="0">
              <a:buNone/>
              <a:defRPr baseline="0"/>
            </a:lvl1pPr>
          </a:lstStyle>
          <a:p>
            <a:r>
              <a:rPr lang="en-US"/>
              <a:t>Insert logo</a:t>
            </a:r>
          </a:p>
        </p:txBody>
      </p:sp>
      <p:sp>
        <p:nvSpPr>
          <p:cNvPr id="10" name="Picture Placeholder 4"/>
          <p:cNvSpPr>
            <a:spLocks noGrp="1"/>
          </p:cNvSpPr>
          <p:nvPr>
            <p:ph type="pic" sz="quarter" idx="13" hasCustomPrompt="1"/>
          </p:nvPr>
        </p:nvSpPr>
        <p:spPr>
          <a:xfrm>
            <a:off x="1648239" y="228614"/>
            <a:ext cx="1225550" cy="276225"/>
          </a:xfrm>
        </p:spPr>
        <p:txBody>
          <a:bodyPr/>
          <a:lstStyle>
            <a:lvl1pPr marL="0" indent="0">
              <a:buNone/>
              <a:defRPr baseline="0"/>
            </a:lvl1pPr>
          </a:lstStyle>
          <a:p>
            <a:r>
              <a:rPr lang="en-US"/>
              <a:t>Insert logo</a:t>
            </a:r>
          </a:p>
        </p:txBody>
      </p:sp>
      <p:sp>
        <p:nvSpPr>
          <p:cNvPr id="11" name="Picture Placeholder 4"/>
          <p:cNvSpPr>
            <a:spLocks noGrp="1"/>
          </p:cNvSpPr>
          <p:nvPr>
            <p:ph type="pic" sz="quarter" idx="14" hasCustomPrompt="1"/>
          </p:nvPr>
        </p:nvSpPr>
        <p:spPr>
          <a:xfrm>
            <a:off x="3013902" y="228614"/>
            <a:ext cx="1225550" cy="276225"/>
          </a:xfrm>
        </p:spPr>
        <p:txBody>
          <a:bodyPr/>
          <a:lstStyle>
            <a:lvl1pPr marL="0" indent="0">
              <a:buNone/>
              <a:defRPr baseline="0"/>
            </a:lvl1pPr>
          </a:lstStyle>
          <a:p>
            <a:r>
              <a:rPr lang="en-US"/>
              <a:t>Insert logo</a:t>
            </a:r>
          </a:p>
        </p:txBody>
      </p:sp>
      <p:sp>
        <p:nvSpPr>
          <p:cNvPr id="12" name="Rectangle 11"/>
          <p:cNvSpPr/>
          <p:nvPr userDrawn="1"/>
        </p:nvSpPr>
        <p:spPr>
          <a:xfrm>
            <a:off x="202456" y="55326"/>
            <a:ext cx="1827593" cy="196208"/>
          </a:xfrm>
          <a:prstGeom prst="rect">
            <a:avLst/>
          </a:prstGeom>
        </p:spPr>
        <p:txBody>
          <a:bodyPr wrap="square">
            <a:spAutoFit/>
          </a:bodyPr>
          <a:lstStyle/>
          <a:p>
            <a:r>
              <a:rPr lang="en-US" sz="675" i="1">
                <a:latin typeface="Calibri" charset="0"/>
                <a:ea typeface="Calibri" charset="0"/>
                <a:cs typeface="Calibri" charset="0"/>
              </a:rPr>
              <a:t>In partnership with</a:t>
            </a:r>
          </a:p>
        </p:txBody>
      </p:sp>
    </p:spTree>
    <p:extLst>
      <p:ext uri="{BB962C8B-B14F-4D97-AF65-F5344CB8AC3E}">
        <p14:creationId xmlns:p14="http://schemas.microsoft.com/office/powerpoint/2010/main" val="34371106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Full Color Divider ">
    <p:bg>
      <p:bgPr>
        <a:gradFill>
          <a:gsLst>
            <a:gs pos="16000">
              <a:schemeClr val="accent2"/>
            </a:gs>
            <a:gs pos="74000">
              <a:schemeClr val="accent1"/>
            </a:gs>
          </a:gsLst>
          <a:path path="circle">
            <a:fillToRect t="100000" r="10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96"/>
            <a:ext cx="8578278" cy="5140804"/>
          </a:xfrm>
          <a:noFill/>
        </p:spPr>
        <p:txBody>
          <a:bodyPr anchor="ctr">
            <a:noAutofit/>
          </a:bodyPr>
          <a:lstStyle>
            <a:lvl1pPr algn="ctr">
              <a:defRPr sz="4500" spc="150" baseline="0">
                <a:solidFill>
                  <a:schemeClr val="bg1"/>
                </a:solidFill>
              </a:defRPr>
            </a:lvl1pPr>
          </a:lstStyle>
          <a:p>
            <a:r>
              <a:rPr lang="en-US"/>
              <a:t>Divider heading</a:t>
            </a:r>
          </a:p>
        </p:txBody>
      </p:sp>
    </p:spTree>
    <p:extLst>
      <p:ext uri="{BB962C8B-B14F-4D97-AF65-F5344CB8AC3E}">
        <p14:creationId xmlns:p14="http://schemas.microsoft.com/office/powerpoint/2010/main" val="862186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Low Ink Divider">
    <p:bg>
      <p:bgPr>
        <a:pattFill prst="pct5">
          <a:fgClr>
            <a:srgbClr val="97D6EC"/>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20" y="2696"/>
            <a:ext cx="8578278" cy="5140804"/>
          </a:xfrm>
        </p:spPr>
        <p:txBody>
          <a:bodyPr anchor="ctr">
            <a:noAutofit/>
          </a:bodyPr>
          <a:lstStyle>
            <a:lvl1pPr algn="ctr">
              <a:defRPr sz="4500" spc="150" baseline="0">
                <a:solidFill>
                  <a:schemeClr val="tx1"/>
                </a:solidFill>
              </a:defRPr>
            </a:lvl1pPr>
          </a:lstStyle>
          <a:p>
            <a:r>
              <a:rPr lang="en-US"/>
              <a:t>Divider heading</a:t>
            </a:r>
          </a:p>
        </p:txBody>
      </p:sp>
    </p:spTree>
    <p:extLst>
      <p:ext uri="{BB962C8B-B14F-4D97-AF65-F5344CB8AC3E}">
        <p14:creationId xmlns:p14="http://schemas.microsoft.com/office/powerpoint/2010/main" val="7735968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6" name="Rectangle 5"/>
          <p:cNvSpPr/>
          <p:nvPr userDrawn="1"/>
        </p:nvSpPr>
        <p:spPr>
          <a:xfrm>
            <a:off x="296884" y="1"/>
            <a:ext cx="8847117"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1" name="Title 1"/>
          <p:cNvSpPr>
            <a:spLocks noGrp="1"/>
          </p:cNvSpPr>
          <p:nvPr>
            <p:ph type="title" hasCustomPrompt="1"/>
          </p:nvPr>
        </p:nvSpPr>
        <p:spPr>
          <a:xfrm>
            <a:off x="662608" y="569214"/>
            <a:ext cx="7704152" cy="2674620"/>
          </a:xfrm>
        </p:spPr>
        <p:txBody>
          <a:bodyPr anchor="b" anchorCtr="0">
            <a:normAutofit/>
          </a:bodyPr>
          <a:lstStyle>
            <a:lvl1pPr>
              <a:lnSpc>
                <a:spcPct val="85000"/>
              </a:lnSpc>
              <a:defRPr sz="3375" b="0">
                <a:solidFill>
                  <a:schemeClr val="tx1"/>
                </a:solidFill>
              </a:defRPr>
            </a:lvl1pPr>
          </a:lstStyle>
          <a:p>
            <a:r>
              <a:rPr lang="en-US"/>
              <a:t>Section heading</a:t>
            </a:r>
          </a:p>
        </p:txBody>
      </p:sp>
      <p:cxnSp>
        <p:nvCxnSpPr>
          <p:cNvPr id="12" name="Straight Connector 11"/>
          <p:cNvCxnSpPr/>
          <p:nvPr userDrawn="1"/>
        </p:nvCxnSpPr>
        <p:spPr>
          <a:xfrm>
            <a:off x="662608" y="3257550"/>
            <a:ext cx="77041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445290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g Ide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p>
            <a:r>
              <a:rPr lang="en-US"/>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457200" y="247650"/>
            <a:ext cx="8229600" cy="4381500"/>
          </a:xfrm>
        </p:spPr>
        <p:txBody>
          <a:bodyPr anchor="ctr">
            <a:normAutofit/>
          </a:bodyPr>
          <a:lstStyle>
            <a:lvl1pPr marL="0" indent="0">
              <a:buNone/>
              <a:defRPr sz="2800"/>
            </a:lvl1pPr>
            <a:lvl2pPr marL="342900" indent="0">
              <a:buNone/>
              <a:defRPr sz="2800"/>
            </a:lvl2pPr>
            <a:lvl3pPr marL="685800" indent="0">
              <a:buNone/>
              <a:defRPr sz="2800"/>
            </a:lvl3pPr>
            <a:lvl4pPr marL="1028700" indent="0">
              <a:buNone/>
              <a:defRPr sz="2800"/>
            </a:lvl4pPr>
            <a:lvl5pPr marL="1371600" indent="0">
              <a:buNone/>
              <a:defRPr sz="2800"/>
            </a:lvl5pPr>
          </a:lstStyle>
          <a:p>
            <a:pPr lvl="0"/>
            <a:r>
              <a:rPr lang="en-US"/>
              <a:t>Click to edit Master text styles</a:t>
            </a:r>
          </a:p>
        </p:txBody>
      </p:sp>
    </p:spTree>
    <p:extLst>
      <p:ext uri="{BB962C8B-B14F-4D97-AF65-F5344CB8AC3E}">
        <p14:creationId xmlns:p14="http://schemas.microsoft.com/office/powerpoint/2010/main" val="19908184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OC Wide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0" name="Content Placeholder 8"/>
          <p:cNvSpPr>
            <a:spLocks noGrp="1"/>
          </p:cNvSpPr>
          <p:nvPr>
            <p:ph sz="quarter" idx="13" hasCustomPrompt="1"/>
          </p:nvPr>
        </p:nvSpPr>
        <p:spPr>
          <a:xfrm>
            <a:off x="662608" y="1165861"/>
            <a:ext cx="3617612" cy="3470207"/>
          </a:xfrm>
        </p:spPr>
        <p:txBody>
          <a:bodyPr/>
          <a:lstStyle>
            <a:lvl1pPr marL="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4897738" y="1162516"/>
            <a:ext cx="3617612" cy="3470207"/>
          </a:xfrm>
        </p:spPr>
        <p:txBody>
          <a:bodyPr/>
          <a:lstStyle>
            <a:lvl1pPr marL="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9730628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OC Wide 3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Table of Contents</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0" name="Content Placeholder 8"/>
          <p:cNvSpPr>
            <a:spLocks noGrp="1"/>
          </p:cNvSpPr>
          <p:nvPr>
            <p:ph sz="quarter" idx="13" hasCustomPrompt="1"/>
          </p:nvPr>
        </p:nvSpPr>
        <p:spPr>
          <a:xfrm>
            <a:off x="662608" y="1162516"/>
            <a:ext cx="2436192" cy="3470207"/>
          </a:xfrm>
        </p:spPr>
        <p:txBody>
          <a:bodyPr/>
          <a:lstStyle>
            <a:lvl1pPr marL="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sp>
        <p:nvSpPr>
          <p:cNvPr id="13" name="Content Placeholder 8"/>
          <p:cNvSpPr>
            <a:spLocks noGrp="1"/>
          </p:cNvSpPr>
          <p:nvPr>
            <p:ph sz="quarter" idx="14" hasCustomPrompt="1"/>
          </p:nvPr>
        </p:nvSpPr>
        <p:spPr>
          <a:xfrm>
            <a:off x="3370883" y="1162516"/>
            <a:ext cx="2436192" cy="3470207"/>
          </a:xfrm>
        </p:spPr>
        <p:txBody>
          <a:bodyPr/>
          <a:lstStyle>
            <a:lvl1pPr marL="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sp>
        <p:nvSpPr>
          <p:cNvPr id="14" name="Content Placeholder 8"/>
          <p:cNvSpPr>
            <a:spLocks noGrp="1"/>
          </p:cNvSpPr>
          <p:nvPr>
            <p:ph sz="quarter" idx="15" hasCustomPrompt="1"/>
          </p:nvPr>
        </p:nvSpPr>
        <p:spPr>
          <a:xfrm>
            <a:off x="6079157" y="1162516"/>
            <a:ext cx="2436192" cy="3470207"/>
          </a:xfrm>
        </p:spPr>
        <p:txBody>
          <a:bodyPr/>
          <a:lstStyle>
            <a:lvl1pPr marL="38100" indent="0">
              <a:spcBef>
                <a:spcPts val="900"/>
              </a:spcBef>
              <a:buNone/>
              <a:tabLst>
                <a:tab pos="1752600" algn="r"/>
                <a:tab pos="2657475" algn="r"/>
              </a:tabLst>
              <a:defRPr sz="1200" i="1" baseline="0">
                <a:solidFill>
                  <a:schemeClr val="tx1"/>
                </a:solidFill>
                <a:latin typeface="Georgia" charset="0"/>
                <a:ea typeface="Georgia" charset="0"/>
                <a:cs typeface="Georgia" charset="0"/>
              </a:defRPr>
            </a:lvl1pPr>
            <a:lvl2pPr marL="203597" indent="0">
              <a:spcBef>
                <a:spcPts val="225"/>
              </a:spcBef>
              <a:buNone/>
              <a:tabLst>
                <a:tab pos="1752600" algn="r"/>
                <a:tab pos="2657475" algn="r"/>
              </a:tabLst>
              <a:defRPr sz="1050"/>
            </a:lvl2pPr>
          </a:lstStyle>
          <a:p>
            <a:pPr lvl="0"/>
            <a:r>
              <a:rPr lang="en-US"/>
              <a:t>Section</a:t>
            </a:r>
          </a:p>
          <a:p>
            <a:pPr lvl="1"/>
            <a:r>
              <a:rPr lang="en-US"/>
              <a:t>Subsection</a:t>
            </a:r>
          </a:p>
        </p:txBody>
      </p:sp>
      <p:cxnSp>
        <p:nvCxnSpPr>
          <p:cNvPr id="15" name="Straight Connector 14"/>
          <p:cNvCxnSpPr/>
          <p:nvPr userDrawn="1"/>
        </p:nvCxnSpPr>
        <p:spPr>
          <a:xfrm>
            <a:off x="3211000" y="1162516"/>
            <a:ext cx="0" cy="34702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5916100" y="1162516"/>
            <a:ext cx="0" cy="347020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1"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217130973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6" name="Text Placeholder 2"/>
          <p:cNvSpPr>
            <a:spLocks noGrp="1"/>
          </p:cNvSpPr>
          <p:nvPr>
            <p:ph idx="1" hasCustomPrompt="1"/>
          </p:nvPr>
        </p:nvSpPr>
        <p:spPr>
          <a:xfrm>
            <a:off x="662609" y="1165861"/>
            <a:ext cx="7852741" cy="3470207"/>
          </a:xfrm>
          <a:prstGeom prst="rect">
            <a:avLst/>
          </a:prstGeom>
        </p:spPr>
        <p:txBody>
          <a:bodyPr vert="horz" lIns="0" tIns="0" rIns="0" bIns="0" rtlCol="0">
            <a:noAutofit/>
          </a:bodyPr>
          <a:lstStyle>
            <a:lvl3pPr>
              <a:defRPr>
                <a:solidFill>
                  <a:schemeClr val="tx1"/>
                </a:solidFill>
              </a:defRPr>
            </a:lvl3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27706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with Optional Breadcrumb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7" name="TextBox 6"/>
          <p:cNvSpPr txBox="1"/>
          <p:nvPr userDrawn="1"/>
        </p:nvSpPr>
        <p:spPr>
          <a:xfrm>
            <a:off x="662609" y="82705"/>
            <a:ext cx="7882905" cy="196208"/>
          </a:xfrm>
          <a:prstGeom prst="rect">
            <a:avLst/>
          </a:prstGeom>
          <a:noFill/>
        </p:spPr>
        <p:txBody>
          <a:bodyPr wrap="square" lIns="0" rtlCol="0">
            <a:spAutoFit/>
          </a:bodyPr>
          <a:lstStyle/>
          <a:p>
            <a:r>
              <a:rPr lang="en-US" sz="675" b="1" cap="all" spc="75" dirty="0">
                <a:solidFill>
                  <a:schemeClr val="accent5"/>
                </a:solidFill>
              </a:rPr>
              <a:t>optional Breadcrumb1</a:t>
            </a:r>
            <a:r>
              <a:rPr lang="en-US" sz="675" cap="all" spc="75" dirty="0">
                <a:solidFill>
                  <a:schemeClr val="accent5"/>
                </a:solidFill>
              </a:rPr>
              <a:t> </a:t>
            </a:r>
            <a:r>
              <a:rPr lang="en-US" sz="675" cap="all" spc="75" dirty="0"/>
              <a:t> /  Breadcrumb2  /  Breadcrumb3  /  Breadcrumb4</a:t>
            </a:r>
          </a:p>
        </p:txBody>
      </p:sp>
      <p:sp>
        <p:nvSpPr>
          <p:cNvPr id="8" name="Text Placeholder 2"/>
          <p:cNvSpPr>
            <a:spLocks noGrp="1"/>
          </p:cNvSpPr>
          <p:nvPr>
            <p:ph idx="1" hasCustomPrompt="1"/>
          </p:nvPr>
        </p:nvSpPr>
        <p:spPr>
          <a:xfrm>
            <a:off x="662609" y="1165861"/>
            <a:ext cx="7852741" cy="3470207"/>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9"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41748684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9" name="Content Placeholder 8"/>
          <p:cNvSpPr>
            <a:spLocks noGrp="1"/>
          </p:cNvSpPr>
          <p:nvPr>
            <p:ph sz="quarter" idx="12" hasCustomPrompt="1"/>
          </p:nvPr>
        </p:nvSpPr>
        <p:spPr>
          <a:xfrm>
            <a:off x="4854222" y="1162516"/>
            <a:ext cx="3661128" cy="3470207"/>
          </a:xfrm>
        </p:spPr>
        <p:txBody>
          <a:bodyPr/>
          <a:lstStyle>
            <a:lvl1pPr>
              <a:defRPr>
                <a:solidFill>
                  <a:schemeClr val="tx1"/>
                </a:solidFill>
              </a:defRPr>
            </a:lvl1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0" name="Content Placeholder 8"/>
          <p:cNvSpPr>
            <a:spLocks noGrp="1"/>
          </p:cNvSpPr>
          <p:nvPr>
            <p:ph sz="quarter" idx="13" hasCustomPrompt="1"/>
          </p:nvPr>
        </p:nvSpPr>
        <p:spPr>
          <a:xfrm>
            <a:off x="662608" y="1162516"/>
            <a:ext cx="3597158" cy="3470207"/>
          </a:xfrm>
        </p:spPr>
        <p:txBody>
          <a:bodyPr/>
          <a:lstStyle>
            <a:lvl1pPr>
              <a:defRPr baseline="0">
                <a:solidFill>
                  <a:schemeClr val="tx1"/>
                </a:solidFill>
              </a:defRPr>
            </a:lvl1p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9262303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Call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7" name="Text Placeholder 6"/>
          <p:cNvSpPr>
            <a:spLocks noGrp="1"/>
          </p:cNvSpPr>
          <p:nvPr>
            <p:ph type="body" sz="quarter" idx="15" hasCustomPrompt="1"/>
          </p:nvPr>
        </p:nvSpPr>
        <p:spPr>
          <a:xfrm>
            <a:off x="661989" y="1165861"/>
            <a:ext cx="2293937" cy="3477815"/>
          </a:xfrm>
        </p:spPr>
        <p:txBody>
          <a:bodyPr/>
          <a:lstStyle>
            <a:lvl1pPr marL="0" indent="0">
              <a:buNone/>
              <a:defRPr sz="1050" b="0" i="1" cap="none" spc="0" baseline="0">
                <a:solidFill>
                  <a:schemeClr val="accent4"/>
                </a:solidFill>
                <a:latin typeface="Georgia" panose="02040502050405020303" pitchFamily="18" charset="0"/>
              </a:defRPr>
            </a:lvl1pPr>
          </a:lstStyle>
          <a:p>
            <a:pPr lvl="0"/>
            <a:r>
              <a:rPr lang="en-US" b="0" i="1" cap="none" spc="0">
                <a:latin typeface="Georgia" charset="0"/>
                <a:ea typeface="Georgia" charset="0"/>
                <a:cs typeface="Georgia" charset="0"/>
              </a:rPr>
              <a:t>Call out goes here. This is a pull quote or description for a chart or graphic.</a:t>
            </a:r>
          </a:p>
        </p:txBody>
      </p:sp>
      <p:sp>
        <p:nvSpPr>
          <p:cNvPr id="9" name="Content Placeholder 8"/>
          <p:cNvSpPr>
            <a:spLocks noGrp="1"/>
          </p:cNvSpPr>
          <p:nvPr>
            <p:ph sz="quarter" idx="16" hasCustomPrompt="1"/>
          </p:nvPr>
        </p:nvSpPr>
        <p:spPr>
          <a:xfrm>
            <a:off x="3236913" y="1165861"/>
            <a:ext cx="5308600" cy="3477815"/>
          </a:xfrm>
        </p:spPr>
        <p:txBody>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8"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9637721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5" name="Text Placeholder 4"/>
          <p:cNvSpPr>
            <a:spLocks noGrp="1"/>
          </p:cNvSpPr>
          <p:nvPr>
            <p:ph type="body" sz="quarter" idx="13" hasCustomPrompt="1"/>
          </p:nvPr>
        </p:nvSpPr>
        <p:spPr>
          <a:xfrm>
            <a:off x="662608" y="4407550"/>
            <a:ext cx="7852742" cy="310754"/>
          </a:xfrm>
        </p:spPr>
        <p:txBody>
          <a:bodyPr anchor="b">
            <a:noAutofit/>
          </a:bodyPr>
          <a:lstStyle>
            <a:lvl1pPr marL="0" indent="0">
              <a:buNone/>
              <a:defRPr sz="825" b="0" i="1" cap="none" spc="0" baseline="0">
                <a:solidFill>
                  <a:schemeClr val="tx1"/>
                </a:solidFill>
                <a:latin typeface="+mj-lt"/>
              </a:defRPr>
            </a:lvl1pPr>
          </a:lstStyle>
          <a:p>
            <a:pPr lvl="0"/>
            <a:r>
              <a:rPr lang="en-US"/>
              <a:t>Level 5 is a footnote or a place for source information.</a:t>
            </a:r>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hasCustomPrompt="1"/>
          </p:nvPr>
        </p:nvSpPr>
        <p:spPr>
          <a:xfrm>
            <a:off x="662608" y="1162516"/>
            <a:ext cx="7852742" cy="675163"/>
          </a:xfrm>
        </p:spPr>
        <p:txBody>
          <a:bodyPr/>
          <a:lstStyle>
            <a:lvl1pPr marL="0" indent="0">
              <a:spcBef>
                <a:spcPts val="900"/>
              </a:spcBef>
              <a:buNone/>
              <a:defRPr b="1" cap="all" spc="75" baseline="0">
                <a:solidFill>
                  <a:schemeClr val="accent2"/>
                </a:solidFill>
              </a:defRPr>
            </a:lvl1pPr>
            <a:lvl2pPr marL="5954" indent="0">
              <a:spcBef>
                <a:spcPts val="450"/>
              </a:spcBef>
              <a:spcAft>
                <a:spcPts val="450"/>
              </a:spcAft>
              <a:buNone/>
              <a:tabLst/>
              <a:defRPr sz="1050" i="1">
                <a:latin typeface="Georgia" charset="0"/>
                <a:ea typeface="Georgia" charset="0"/>
                <a:cs typeface="Georgia" charset="0"/>
              </a:defRPr>
            </a:lvl2pPr>
          </a:lstStyle>
          <a:p>
            <a:pPr lvl="0"/>
            <a:r>
              <a:rPr lang="en-US"/>
              <a:t>Click to edit Master text styles</a:t>
            </a:r>
          </a:p>
          <a:p>
            <a:pPr lvl="1"/>
            <a:r>
              <a:rPr lang="en-US"/>
              <a:t>Second level</a:t>
            </a:r>
          </a:p>
        </p:txBody>
      </p:sp>
      <p:sp>
        <p:nvSpPr>
          <p:cNvPr id="15"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16" name="Footer Placeholder 3"/>
          <p:cNvSpPr>
            <a:spLocks noGrp="1"/>
          </p:cNvSpPr>
          <p:nvPr>
            <p:ph type="ftr" sz="quarter" idx="11"/>
          </p:nvPr>
        </p:nvSpPr>
        <p:spPr>
          <a:xfrm>
            <a:off x="662606" y="4800339"/>
            <a:ext cx="3565149" cy="343162"/>
          </a:xfrm>
        </p:spPr>
        <p:txBody>
          <a:bodyPr/>
          <a:lstStyle/>
          <a:p>
            <a:r>
              <a:rPr lang="en-US"/>
              <a:t>Booz Allen Hamilton Internal</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5351228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har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hart Placeholder 4"/>
          <p:cNvSpPr>
            <a:spLocks noGrp="1"/>
          </p:cNvSpPr>
          <p:nvPr>
            <p:ph type="chart" sz="quarter" idx="12"/>
          </p:nvPr>
        </p:nvSpPr>
        <p:spPr>
          <a:xfrm>
            <a:off x="661989" y="2086169"/>
            <a:ext cx="3721408" cy="2080174"/>
          </a:xfrm>
        </p:spPr>
        <p:txBody>
          <a:bodyPr/>
          <a:lstStyle/>
          <a:p>
            <a:r>
              <a:rPr lang="en-US"/>
              <a:t>Click icon to add chart</a:t>
            </a:r>
          </a:p>
        </p:txBody>
      </p:sp>
      <p:sp>
        <p:nvSpPr>
          <p:cNvPr id="11" name="Chart Placeholder 4"/>
          <p:cNvSpPr>
            <a:spLocks noGrp="1"/>
          </p:cNvSpPr>
          <p:nvPr>
            <p:ph type="chart" sz="quarter" idx="13"/>
          </p:nvPr>
        </p:nvSpPr>
        <p:spPr>
          <a:xfrm>
            <a:off x="4793942" y="2085214"/>
            <a:ext cx="3721408" cy="2080174"/>
          </a:xfrm>
        </p:spPr>
        <p:txBody>
          <a:bodyPr/>
          <a:lstStyle/>
          <a:p>
            <a:r>
              <a:rPr lang="en-US"/>
              <a:t>Click icon to add chart</a:t>
            </a:r>
          </a:p>
        </p:txBody>
      </p:sp>
      <p:sp>
        <p:nvSpPr>
          <p:cNvPr id="16" name="Text Placeholder 4"/>
          <p:cNvSpPr>
            <a:spLocks noGrp="1"/>
          </p:cNvSpPr>
          <p:nvPr>
            <p:ph type="body" sz="quarter" idx="14" hasCustomPrompt="1"/>
          </p:nvPr>
        </p:nvSpPr>
        <p:spPr>
          <a:xfrm>
            <a:off x="662608" y="4407550"/>
            <a:ext cx="7852742" cy="310754"/>
          </a:xfrm>
        </p:spPr>
        <p:txBody>
          <a:bodyPr anchor="b"/>
          <a:lstStyle>
            <a:lvl1pPr marL="0" indent="0">
              <a:buNone/>
              <a:defRPr lang="en-US" sz="825"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10" name="Text Placeholder 9"/>
          <p:cNvSpPr>
            <a:spLocks noGrp="1"/>
          </p:cNvSpPr>
          <p:nvPr>
            <p:ph type="body" sz="quarter" idx="17" hasCustomPrompt="1"/>
          </p:nvPr>
        </p:nvSpPr>
        <p:spPr>
          <a:xfrm>
            <a:off x="661989" y="1167839"/>
            <a:ext cx="7853362" cy="821363"/>
          </a:xfrm>
        </p:spPr>
        <p:txBody>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a:t>Level 1 big intro text goes here to explain the chart. Level 1 big intro text goes here to explain the chart. Level 1 big intro text goes here to explain the chart. Level 1 big intro text goes here to explain the chart.</a:t>
            </a:r>
          </a:p>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endParaRPr lang="en-US"/>
          </a:p>
          <a:p>
            <a:pPr lvl="0"/>
            <a:endParaRPr lang="en-US"/>
          </a:p>
        </p:txBody>
      </p:sp>
      <p:sp>
        <p:nvSpPr>
          <p:cNvPr id="14"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4800339"/>
            <a:ext cx="3565149" cy="343162"/>
          </a:xfrm>
        </p:spPr>
        <p:txBody>
          <a:bodyPr/>
          <a:lstStyle/>
          <a:p>
            <a:r>
              <a:rPr lang="en-US"/>
              <a:t>Booz Allen Hamilton Internal</a:t>
            </a:r>
          </a:p>
        </p:txBody>
      </p:sp>
      <p:sp>
        <p:nvSpPr>
          <p:cNvPr id="9"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18649264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Wide Chart/Graphi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p:cNvSpPr>
          <p:nvPr>
            <p:ph type="body" sz="quarter" idx="17" hasCustomPrompt="1"/>
          </p:nvPr>
        </p:nvSpPr>
        <p:spPr>
          <a:xfrm>
            <a:off x="661989" y="1165860"/>
            <a:ext cx="7853362" cy="677121"/>
          </a:xfrm>
        </p:spPr>
        <p:txBody>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b="0" cap="none" spc="0" baseline="0">
                <a:solidFill>
                  <a:schemeClr val="tx1"/>
                </a:solidFill>
                <a:latin typeface="+mn-lt"/>
              </a:defRPr>
            </a:lvl1pPr>
            <a:lvl2pPr>
              <a:defRPr spc="0"/>
            </a:lvl2pPr>
            <a:lvl3pPr>
              <a:defRPr spc="0"/>
            </a:lvl3pPr>
            <a:lvl4pPr>
              <a:defRPr spc="0"/>
            </a:lvl4pPr>
            <a:lvl5pPr>
              <a:defRPr spc="0"/>
            </a:lvl5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endParaRPr lang="en-US"/>
          </a:p>
          <a:p>
            <a:pPr lvl="0"/>
            <a:endParaRPr lang="en-US"/>
          </a:p>
        </p:txBody>
      </p:sp>
      <p:sp>
        <p:nvSpPr>
          <p:cNvPr id="4" name="Picture Placeholder 3"/>
          <p:cNvSpPr>
            <a:spLocks noGrp="1"/>
          </p:cNvSpPr>
          <p:nvPr>
            <p:ph type="pic" sz="quarter" idx="18" hasCustomPrompt="1"/>
          </p:nvPr>
        </p:nvSpPr>
        <p:spPr>
          <a:xfrm>
            <a:off x="661989" y="1969819"/>
            <a:ext cx="7853362" cy="2678846"/>
          </a:xfrm>
        </p:spPr>
        <p:txBody>
          <a:bodyPr/>
          <a:lstStyle/>
          <a:p>
            <a:r>
              <a:rPr lang="en-US"/>
              <a:t>Click to add chart/picture/graphic</a:t>
            </a:r>
          </a:p>
        </p:txBody>
      </p:sp>
      <p:sp>
        <p:nvSpPr>
          <p:cNvPr id="14"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6" y="4800339"/>
            <a:ext cx="3565149" cy="343162"/>
          </a:xfrm>
        </p:spPr>
        <p:txBody>
          <a:bodyPr/>
          <a:lstStyle/>
          <a:p>
            <a:r>
              <a:rPr lang="en-US"/>
              <a:t>Booz Allen Hamilton Internal</a:t>
            </a:r>
          </a:p>
        </p:txBody>
      </p:sp>
      <p:sp>
        <p:nvSpPr>
          <p:cNvPr id="7"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78190500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hart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lvl1pPr>
              <a:defRPr sz="750"/>
            </a:lvl1pPr>
          </a:lstStyle>
          <a:p>
            <a:fld id="{EACE6E22-E655-5947-A8B4-6F095FBA2C12}" type="slidenum">
              <a:rPr lang="en-US" smtClean="0"/>
              <a:pPr/>
              <a:t>‹#›</a:t>
            </a:fld>
            <a:endParaRPr lang="en-US"/>
          </a:p>
        </p:txBody>
      </p:sp>
      <p:sp>
        <p:nvSpPr>
          <p:cNvPr id="4" name="Footer Placeholder 3"/>
          <p:cNvSpPr>
            <a:spLocks noGrp="1"/>
          </p:cNvSpPr>
          <p:nvPr>
            <p:ph type="ftr" sz="quarter" idx="11"/>
          </p:nvPr>
        </p:nvSpPr>
        <p:spPr/>
        <p:txBody>
          <a:bodyPr/>
          <a:lstStyle/>
          <a:p>
            <a:r>
              <a:rPr lang="en-US"/>
              <a:t>Booz Allen Hamilton Internal</a:t>
            </a:r>
          </a:p>
        </p:txBody>
      </p:sp>
      <p:sp>
        <p:nvSpPr>
          <p:cNvPr id="13" name="Chart Placeholder 12"/>
          <p:cNvSpPr>
            <a:spLocks noGrp="1"/>
          </p:cNvSpPr>
          <p:nvPr>
            <p:ph type="chart" sz="quarter" idx="13"/>
          </p:nvPr>
        </p:nvSpPr>
        <p:spPr>
          <a:xfrm>
            <a:off x="4342007" y="1165861"/>
            <a:ext cx="4173343" cy="3298031"/>
          </a:xfrm>
        </p:spPr>
        <p:txBody>
          <a:bodyPr/>
          <a:lstStyle/>
          <a:p>
            <a:r>
              <a:rPr lang="en-US"/>
              <a:t>Click icon to add chart</a:t>
            </a:r>
          </a:p>
        </p:txBody>
      </p:sp>
      <p:sp>
        <p:nvSpPr>
          <p:cNvPr id="8" name="Text Placeholder 4"/>
          <p:cNvSpPr>
            <a:spLocks noGrp="1"/>
          </p:cNvSpPr>
          <p:nvPr>
            <p:ph type="body" sz="quarter" idx="14" hasCustomPrompt="1"/>
          </p:nvPr>
        </p:nvSpPr>
        <p:spPr>
          <a:xfrm>
            <a:off x="4342006" y="4407550"/>
            <a:ext cx="4173344" cy="310754"/>
          </a:xfrm>
        </p:spPr>
        <p:txBody>
          <a:bodyPr anchor="b"/>
          <a:lstStyle>
            <a:lvl1pPr marL="0" indent="0">
              <a:buNone/>
              <a:defRPr lang="en-US" sz="825" b="0" i="1" kern="1200" cap="none" spc="0" baseline="0" dirty="0" smtClean="0">
                <a:solidFill>
                  <a:schemeClr val="tx1"/>
                </a:solidFill>
                <a:latin typeface="Calibri" charset="0"/>
                <a:ea typeface="Calibri" charset="0"/>
                <a:cs typeface="Calibri" charset="0"/>
              </a:defRPr>
            </a:lvl1pPr>
          </a:lstStyle>
          <a:p>
            <a:pPr lvl="0"/>
            <a:r>
              <a:rPr lang="en-US"/>
              <a:t>Level 5 is a footnote or a place for source information.</a:t>
            </a:r>
          </a:p>
        </p:txBody>
      </p:sp>
      <p:sp>
        <p:nvSpPr>
          <p:cNvPr id="6" name="Text Placeholder 5"/>
          <p:cNvSpPr>
            <a:spLocks noGrp="1"/>
          </p:cNvSpPr>
          <p:nvPr>
            <p:ph type="body" sz="quarter" idx="15" hasCustomPrompt="1"/>
          </p:nvPr>
        </p:nvSpPr>
        <p:spPr>
          <a:xfrm>
            <a:off x="661989" y="1165860"/>
            <a:ext cx="3452812" cy="3470672"/>
          </a:xfrm>
        </p:spPr>
        <p:txBody>
          <a:bodyPr/>
          <a:lstStyle>
            <a:lvl1pPr marL="0" marR="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lvl1pPr>
          </a:lstStyle>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r>
              <a:rPr lang="en-US"/>
              <a:t>Level 1 caption text goes here to explain the chart. Level 1 big intro text goes here to explain the chart. Level 1 big intro text goes here to explain the chart. Level 1 big intro text goes here to explain the chart.</a:t>
            </a:r>
          </a:p>
          <a:p>
            <a:pPr marL="0" marR="0" lvl="0" indent="0" algn="l" defTabSz="685800" rtl="0" eaLnBrk="1" fontAlgn="auto" latinLnBrk="0" hangingPunct="1">
              <a:lnSpc>
                <a:spcPct val="100000"/>
              </a:lnSpc>
              <a:spcBef>
                <a:spcPts val="450"/>
              </a:spcBef>
              <a:spcAft>
                <a:spcPts val="0"/>
              </a:spcAft>
              <a:buClrTx/>
              <a:buSzTx/>
              <a:buFont typeface="Arial" panose="020B0604020202020204" pitchFamily="34" charset="0"/>
              <a:buNone/>
              <a:tabLst/>
              <a:defRPr/>
            </a:pPr>
            <a:endParaRPr lang="en-US"/>
          </a:p>
        </p:txBody>
      </p:sp>
      <p:sp>
        <p:nvSpPr>
          <p:cNvPr id="9"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088501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g Idea dark">
    <p:bg>
      <p:bgPr>
        <a:solidFill>
          <a:schemeClr val="accent1"/>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BFF2BF-18C7-8947-B0DD-293B386CD409}"/>
              </a:ext>
            </a:extLst>
          </p:cNvPr>
          <p:cNvSpPr>
            <a:spLocks noGrp="1"/>
          </p:cNvSpPr>
          <p:nvPr>
            <p:ph type="dt" sz="half" idx="10"/>
          </p:nvPr>
        </p:nvSpPr>
        <p:spPr/>
        <p:txBody>
          <a:bodyPr/>
          <a:lstStyle>
            <a:lvl1pPr>
              <a:defRPr>
                <a:solidFill>
                  <a:schemeClr val="tx1">
                    <a:lumMod val="40000"/>
                    <a:lumOff val="60000"/>
                  </a:schemeClr>
                </a:solidFill>
              </a:defRPr>
            </a:lvl1pPr>
          </a:lstStyle>
          <a:p>
            <a:r>
              <a:rPr lang="en-US"/>
              <a:t>DIGITAL SERVICE at VA</a:t>
            </a:r>
          </a:p>
        </p:txBody>
      </p:sp>
      <p:sp>
        <p:nvSpPr>
          <p:cNvPr id="4" name="Footer Placeholder 3">
            <a:extLst>
              <a:ext uri="{FF2B5EF4-FFF2-40B4-BE49-F238E27FC236}">
                <a16:creationId xmlns:a16="http://schemas.microsoft.com/office/drawing/2014/main" id="{EF73004D-8F3E-ED45-9503-A4A8B6605F87}"/>
              </a:ext>
            </a:extLst>
          </p:cNvPr>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5" name="Slide Number Placeholder 4">
            <a:extLst>
              <a:ext uri="{FF2B5EF4-FFF2-40B4-BE49-F238E27FC236}">
                <a16:creationId xmlns:a16="http://schemas.microsoft.com/office/drawing/2014/main" id="{43396A5E-11B5-9849-9A28-CDB9F441EA66}"/>
              </a:ext>
            </a:extLst>
          </p:cNvPr>
          <p:cNvSpPr>
            <a:spLocks noGrp="1"/>
          </p:cNvSpPr>
          <p:nvPr>
            <p:ph type="sldNum" sz="quarter" idx="12"/>
          </p:nvPr>
        </p:nvSpPr>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7" name="Content Placeholder 6">
            <a:extLst>
              <a:ext uri="{FF2B5EF4-FFF2-40B4-BE49-F238E27FC236}">
                <a16:creationId xmlns:a16="http://schemas.microsoft.com/office/drawing/2014/main" id="{2E49152D-53F3-6943-AAFE-FE10F1F9D299}"/>
              </a:ext>
            </a:extLst>
          </p:cNvPr>
          <p:cNvSpPr>
            <a:spLocks noGrp="1"/>
          </p:cNvSpPr>
          <p:nvPr>
            <p:ph sz="quarter" idx="13"/>
          </p:nvPr>
        </p:nvSpPr>
        <p:spPr>
          <a:xfrm>
            <a:off x="457200" y="247650"/>
            <a:ext cx="8229600" cy="4381500"/>
          </a:xfrm>
        </p:spPr>
        <p:txBody>
          <a:bodyPr anchor="ctr">
            <a:normAutofit/>
          </a:bodyPr>
          <a:lstStyle>
            <a:lvl1pPr marL="0" indent="0">
              <a:buNone/>
              <a:defRPr sz="2800">
                <a:solidFill>
                  <a:schemeClr val="bg1"/>
                </a:solidFill>
              </a:defRPr>
            </a:lvl1pPr>
            <a:lvl2pPr marL="342900" indent="0">
              <a:buNone/>
              <a:defRPr sz="2800"/>
            </a:lvl2pPr>
            <a:lvl3pPr marL="685800" indent="0">
              <a:buNone/>
              <a:defRPr sz="2800"/>
            </a:lvl3pPr>
            <a:lvl4pPr marL="1028700" indent="0">
              <a:buNone/>
              <a:defRPr sz="2800"/>
            </a:lvl4pPr>
            <a:lvl5pPr marL="1371600" indent="0">
              <a:buNone/>
              <a:defRPr sz="2800"/>
            </a:lvl5pPr>
          </a:lstStyle>
          <a:p>
            <a:pPr lvl="0"/>
            <a:r>
              <a:rPr lang="en-US"/>
              <a:t>Click to edit Master text styles</a:t>
            </a:r>
          </a:p>
        </p:txBody>
      </p:sp>
    </p:spTree>
    <p:extLst>
      <p:ext uri="{BB962C8B-B14F-4D97-AF65-F5344CB8AC3E}">
        <p14:creationId xmlns:p14="http://schemas.microsoft.com/office/powerpoint/2010/main" val="42577655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Thank You</a:t>
            </a:r>
          </a:p>
        </p:txBody>
      </p:sp>
      <p:sp>
        <p:nvSpPr>
          <p:cNvPr id="6" name="Text Placeholder 5"/>
          <p:cNvSpPr>
            <a:spLocks noGrp="1"/>
          </p:cNvSpPr>
          <p:nvPr>
            <p:ph type="body" sz="quarter" idx="12" hasCustomPrompt="1"/>
          </p:nvPr>
        </p:nvSpPr>
        <p:spPr>
          <a:xfrm>
            <a:off x="662609" y="1165861"/>
            <a:ext cx="7852741" cy="602456"/>
          </a:xfrm>
        </p:spPr>
        <p:txBody>
          <a:bodyPr/>
          <a:lstStyle>
            <a:lvl1pPr marL="0" indent="0">
              <a:buNone/>
              <a:defRPr b="0" cap="none" spc="0" baseline="0">
                <a:solidFill>
                  <a:schemeClr val="tx1"/>
                </a:solidFill>
                <a:latin typeface="+mn-lt"/>
              </a:defRPr>
            </a:lvl1pPr>
          </a:lstStyle>
          <a:p>
            <a:pPr lvl="0"/>
            <a:r>
              <a:rPr lang="en-US"/>
              <a:t>For more information about XXX, contact…</a:t>
            </a:r>
          </a:p>
        </p:txBody>
      </p:sp>
      <p:sp>
        <p:nvSpPr>
          <p:cNvPr id="19" name="Picture Placeholder 18"/>
          <p:cNvSpPr>
            <a:spLocks noGrp="1"/>
          </p:cNvSpPr>
          <p:nvPr>
            <p:ph type="pic" sz="quarter" idx="13"/>
          </p:nvPr>
        </p:nvSpPr>
        <p:spPr>
          <a:xfrm>
            <a:off x="662608" y="1865570"/>
            <a:ext cx="1737360" cy="1303020"/>
          </a:xfrm>
        </p:spPr>
        <p:txBody>
          <a:bodyPr/>
          <a:lstStyle>
            <a:lvl1pPr marL="0" indent="0">
              <a:buNone/>
              <a:defRPr/>
            </a:lvl1pPr>
          </a:lstStyle>
          <a:p>
            <a:r>
              <a:rPr lang="en-US"/>
              <a:t>Click icon to add picture</a:t>
            </a:r>
          </a:p>
        </p:txBody>
      </p:sp>
      <p:sp>
        <p:nvSpPr>
          <p:cNvPr id="20" name="Text Placeholder 5"/>
          <p:cNvSpPr>
            <a:spLocks noGrp="1"/>
          </p:cNvSpPr>
          <p:nvPr>
            <p:ph type="body" sz="quarter" idx="14" hasCustomPrompt="1"/>
          </p:nvPr>
        </p:nvSpPr>
        <p:spPr>
          <a:xfrm>
            <a:off x="662608" y="3292269"/>
            <a:ext cx="1737360" cy="1072289"/>
          </a:xfrm>
        </p:spPr>
        <p:txBody>
          <a:bodyPr lIns="45720" tIns="45720" rIns="45720" bIns="45720">
            <a:noAutofit/>
          </a:bodyPr>
          <a:lstStyle>
            <a:lvl1pPr marL="0" indent="0">
              <a:spcAft>
                <a:spcPts val="300"/>
              </a:spcAft>
              <a:buNone/>
              <a:defRPr sz="900" b="1" cap="none" baseline="0">
                <a:solidFill>
                  <a:schemeClr val="accent1"/>
                </a:solidFill>
              </a:defRPr>
            </a:lvl1pPr>
            <a:lvl2pPr marL="8335" marR="0" indent="0" algn="l" defTabSz="685800" rtl="0" eaLnBrk="1" fontAlgn="auto" latinLnBrk="0" hangingPunct="1">
              <a:lnSpc>
                <a:spcPct val="100000"/>
              </a:lnSpc>
              <a:spcBef>
                <a:spcPts val="225"/>
              </a:spcBef>
              <a:spcAft>
                <a:spcPts val="0"/>
              </a:spcAft>
              <a:buClrTx/>
              <a:buSzTx/>
              <a:buFont typeface="Arial" panose="020B0604020202020204" pitchFamily="34" charset="0"/>
              <a:buNone/>
              <a:tabLst/>
              <a:defRPr sz="825"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0" name="Picture Placeholder 18"/>
          <p:cNvSpPr>
            <a:spLocks noGrp="1"/>
          </p:cNvSpPr>
          <p:nvPr>
            <p:ph type="pic" sz="quarter" idx="15"/>
          </p:nvPr>
        </p:nvSpPr>
        <p:spPr>
          <a:xfrm>
            <a:off x="2687170" y="1865570"/>
            <a:ext cx="1737360" cy="1303020"/>
          </a:xfrm>
        </p:spPr>
        <p:txBody>
          <a:bodyPr/>
          <a:lstStyle>
            <a:lvl1pPr marL="0" indent="0">
              <a:buNone/>
              <a:defRPr/>
            </a:lvl1pPr>
          </a:lstStyle>
          <a:p>
            <a:r>
              <a:rPr lang="en-US"/>
              <a:t>Click icon to add picture</a:t>
            </a:r>
          </a:p>
        </p:txBody>
      </p:sp>
      <p:sp>
        <p:nvSpPr>
          <p:cNvPr id="31" name="Text Placeholder 5"/>
          <p:cNvSpPr>
            <a:spLocks noGrp="1"/>
          </p:cNvSpPr>
          <p:nvPr>
            <p:ph type="body" sz="quarter" idx="16" hasCustomPrompt="1"/>
          </p:nvPr>
        </p:nvSpPr>
        <p:spPr>
          <a:xfrm>
            <a:off x="2687170" y="3292269"/>
            <a:ext cx="1737360" cy="1072289"/>
          </a:xfrm>
        </p:spPr>
        <p:txBody>
          <a:bodyPr lIns="45720" tIns="45720" rIns="45720" bIns="45720">
            <a:noAutofit/>
          </a:bodyPr>
          <a:lstStyle>
            <a:lvl1pPr marL="0" indent="0">
              <a:spcAft>
                <a:spcPts val="300"/>
              </a:spcAft>
              <a:buNone/>
              <a:defRPr sz="900" b="1" cap="none" baseline="0">
                <a:solidFill>
                  <a:schemeClr val="accent1"/>
                </a:solidFill>
              </a:defRPr>
            </a:lvl1pPr>
            <a:lvl2pPr marL="8335" marR="0" indent="0" algn="l" defTabSz="685800" rtl="0" eaLnBrk="1" fontAlgn="auto" latinLnBrk="0" hangingPunct="1">
              <a:lnSpc>
                <a:spcPct val="100000"/>
              </a:lnSpc>
              <a:spcBef>
                <a:spcPts val="225"/>
              </a:spcBef>
              <a:spcAft>
                <a:spcPts val="0"/>
              </a:spcAft>
              <a:buClrTx/>
              <a:buSzTx/>
              <a:buFont typeface="Arial" panose="020B0604020202020204" pitchFamily="34" charset="0"/>
              <a:buNone/>
              <a:tabLst/>
              <a:defRPr sz="825"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2" name="Picture Placeholder 18"/>
          <p:cNvSpPr>
            <a:spLocks noGrp="1"/>
          </p:cNvSpPr>
          <p:nvPr>
            <p:ph type="pic" sz="quarter" idx="17"/>
          </p:nvPr>
        </p:nvSpPr>
        <p:spPr>
          <a:xfrm>
            <a:off x="4711732" y="1865570"/>
            <a:ext cx="1737360" cy="1303020"/>
          </a:xfrm>
        </p:spPr>
        <p:txBody>
          <a:bodyPr/>
          <a:lstStyle>
            <a:lvl1pPr marL="0" indent="0">
              <a:buNone/>
              <a:defRPr/>
            </a:lvl1pPr>
          </a:lstStyle>
          <a:p>
            <a:r>
              <a:rPr lang="en-US"/>
              <a:t>Click icon to add picture</a:t>
            </a:r>
          </a:p>
        </p:txBody>
      </p:sp>
      <p:sp>
        <p:nvSpPr>
          <p:cNvPr id="33" name="Text Placeholder 5"/>
          <p:cNvSpPr>
            <a:spLocks noGrp="1"/>
          </p:cNvSpPr>
          <p:nvPr>
            <p:ph type="body" sz="quarter" idx="18" hasCustomPrompt="1"/>
          </p:nvPr>
        </p:nvSpPr>
        <p:spPr>
          <a:xfrm>
            <a:off x="4711732" y="3292269"/>
            <a:ext cx="1737360" cy="1072289"/>
          </a:xfrm>
        </p:spPr>
        <p:txBody>
          <a:bodyPr lIns="45720" tIns="45720" rIns="45720" bIns="45720">
            <a:noAutofit/>
          </a:bodyPr>
          <a:lstStyle>
            <a:lvl1pPr marL="0" indent="0">
              <a:spcAft>
                <a:spcPts val="300"/>
              </a:spcAft>
              <a:buNone/>
              <a:defRPr sz="900" b="1" cap="none" baseline="0">
                <a:solidFill>
                  <a:schemeClr val="accent1"/>
                </a:solidFill>
              </a:defRPr>
            </a:lvl1pPr>
            <a:lvl2pPr marL="8335" marR="0" indent="0" algn="l" defTabSz="685800" rtl="0" eaLnBrk="1" fontAlgn="auto" latinLnBrk="0" hangingPunct="1">
              <a:lnSpc>
                <a:spcPct val="100000"/>
              </a:lnSpc>
              <a:spcBef>
                <a:spcPts val="225"/>
              </a:spcBef>
              <a:spcAft>
                <a:spcPts val="0"/>
              </a:spcAft>
              <a:buClrTx/>
              <a:buSzTx/>
              <a:buFont typeface="Arial" panose="020B0604020202020204" pitchFamily="34" charset="0"/>
              <a:buNone/>
              <a:tabLst/>
              <a:defRPr sz="825"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4" name="Picture Placeholder 18"/>
          <p:cNvSpPr>
            <a:spLocks noGrp="1"/>
          </p:cNvSpPr>
          <p:nvPr>
            <p:ph type="pic" sz="quarter" idx="19"/>
          </p:nvPr>
        </p:nvSpPr>
        <p:spPr>
          <a:xfrm>
            <a:off x="6736294" y="1865570"/>
            <a:ext cx="1737360" cy="1303020"/>
          </a:xfrm>
        </p:spPr>
        <p:txBody>
          <a:bodyPr/>
          <a:lstStyle>
            <a:lvl1pPr marL="0" indent="0">
              <a:buNone/>
              <a:defRPr/>
            </a:lvl1pPr>
          </a:lstStyle>
          <a:p>
            <a:r>
              <a:rPr lang="en-US"/>
              <a:t>Click icon to add picture</a:t>
            </a:r>
          </a:p>
        </p:txBody>
      </p:sp>
      <p:sp>
        <p:nvSpPr>
          <p:cNvPr id="35" name="Text Placeholder 5"/>
          <p:cNvSpPr>
            <a:spLocks noGrp="1"/>
          </p:cNvSpPr>
          <p:nvPr>
            <p:ph type="body" sz="quarter" idx="20" hasCustomPrompt="1"/>
          </p:nvPr>
        </p:nvSpPr>
        <p:spPr>
          <a:xfrm>
            <a:off x="6736294" y="3292269"/>
            <a:ext cx="1737360" cy="1072289"/>
          </a:xfrm>
        </p:spPr>
        <p:txBody>
          <a:bodyPr lIns="45720" tIns="45720" rIns="45720" bIns="45720">
            <a:noAutofit/>
          </a:bodyPr>
          <a:lstStyle>
            <a:lvl1pPr marL="0" indent="0">
              <a:spcAft>
                <a:spcPts val="300"/>
              </a:spcAft>
              <a:buNone/>
              <a:defRPr sz="900" b="1" cap="none" baseline="0">
                <a:solidFill>
                  <a:schemeClr val="accent1"/>
                </a:solidFill>
              </a:defRPr>
            </a:lvl1pPr>
            <a:lvl2pPr marL="8335" marR="0" indent="0" algn="l" defTabSz="685800" rtl="0" eaLnBrk="1" fontAlgn="auto" latinLnBrk="0" hangingPunct="1">
              <a:lnSpc>
                <a:spcPct val="100000"/>
              </a:lnSpc>
              <a:spcBef>
                <a:spcPts val="225"/>
              </a:spcBef>
              <a:spcAft>
                <a:spcPts val="0"/>
              </a:spcAft>
              <a:buClrTx/>
              <a:buSzTx/>
              <a:buFont typeface="Arial" panose="020B0604020202020204" pitchFamily="34" charset="0"/>
              <a:buNone/>
              <a:tabLst/>
              <a:defRPr sz="825" baseline="0"/>
            </a:lvl2pPr>
          </a:lstStyle>
          <a:p>
            <a:pPr lvl="0"/>
            <a:r>
              <a:rPr lang="en-US"/>
              <a:t>FIRST LASTNAME</a:t>
            </a:r>
          </a:p>
          <a:p>
            <a:pPr lvl="1"/>
            <a:r>
              <a:rPr lang="en-US"/>
              <a:t>Title Second Level</a:t>
            </a:r>
          </a:p>
          <a:p>
            <a:pPr lvl="1"/>
            <a:r>
              <a:rPr lang="en-US"/>
              <a:t>Title Second Level</a:t>
            </a:r>
          </a:p>
          <a:p>
            <a:pPr lvl="1"/>
            <a:r>
              <a:rPr lang="en-US"/>
              <a:t>Email Second Level</a:t>
            </a:r>
          </a:p>
          <a:p>
            <a:pPr lvl="1"/>
            <a:r>
              <a:rPr lang="en-US"/>
              <a:t>Phone Second Level</a:t>
            </a:r>
          </a:p>
          <a:p>
            <a:pPr lvl="1"/>
            <a:endParaRPr lang="en-US"/>
          </a:p>
        </p:txBody>
      </p:sp>
      <p:sp>
        <p:nvSpPr>
          <p:cNvPr id="37" name="Text Placeholder 5"/>
          <p:cNvSpPr>
            <a:spLocks noGrp="1"/>
          </p:cNvSpPr>
          <p:nvPr>
            <p:ph type="body" sz="quarter" idx="21" hasCustomPrompt="1"/>
          </p:nvPr>
        </p:nvSpPr>
        <p:spPr>
          <a:xfrm>
            <a:off x="662609" y="4541366"/>
            <a:ext cx="7852741" cy="258973"/>
          </a:xfrm>
        </p:spPr>
        <p:txBody>
          <a:bodyPr>
            <a:noAutofit/>
          </a:bodyPr>
          <a:lstStyle>
            <a:lvl1pPr marL="0" indent="0">
              <a:buNone/>
              <a:defRPr sz="1050" b="1" cap="none" spc="75" baseline="0">
                <a:solidFill>
                  <a:schemeClr val="accent1"/>
                </a:solidFill>
              </a:defRPr>
            </a:lvl1pPr>
          </a:lstStyle>
          <a:p>
            <a:r>
              <a:rPr lang="en-US"/>
              <a:t>BOOZALLEN.COM/CAPABILITY</a:t>
            </a:r>
          </a:p>
        </p:txBody>
      </p:sp>
      <p:sp>
        <p:nvSpPr>
          <p:cNvPr id="22"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23" name="Footer Placeholder 3"/>
          <p:cNvSpPr>
            <a:spLocks noGrp="1"/>
          </p:cNvSpPr>
          <p:nvPr>
            <p:ph type="ftr" sz="quarter" idx="11"/>
          </p:nvPr>
        </p:nvSpPr>
        <p:spPr>
          <a:xfrm>
            <a:off x="662607" y="4800339"/>
            <a:ext cx="3565148" cy="343162"/>
          </a:xfrm>
        </p:spPr>
        <p:txBody>
          <a:bodyPr/>
          <a:lstStyle/>
          <a:p>
            <a:r>
              <a:rPr lang="en-US"/>
              <a:t>Booz Allen Hamilton Internal</a:t>
            </a:r>
          </a:p>
        </p:txBody>
      </p:sp>
      <p:cxnSp>
        <p:nvCxnSpPr>
          <p:cNvPr id="25" name="Straight Connector 24"/>
          <p:cNvCxnSpPr/>
          <p:nvPr userDrawn="1"/>
        </p:nvCxnSpPr>
        <p:spPr>
          <a:xfrm>
            <a:off x="662610" y="4800338"/>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18227293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ue Text Callout">
    <p:spTree>
      <p:nvGrpSpPr>
        <p:cNvPr id="1" name=""/>
        <p:cNvGrpSpPr/>
        <p:nvPr/>
      </p:nvGrpSpPr>
      <p:grpSpPr>
        <a:xfrm>
          <a:off x="0" y="0"/>
          <a:ext cx="0" cy="0"/>
          <a:chOff x="0" y="0"/>
          <a:chExt cx="0" cy="0"/>
        </a:xfrm>
      </p:grpSpPr>
      <p:sp>
        <p:nvSpPr>
          <p:cNvPr id="11" name="Rectangle 10"/>
          <p:cNvSpPr/>
          <p:nvPr userDrawn="1"/>
        </p:nvSpPr>
        <p:spPr>
          <a:xfrm>
            <a:off x="296884" y="1"/>
            <a:ext cx="8847117" cy="5143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62609" y="745358"/>
            <a:ext cx="7852741" cy="735981"/>
          </a:xfrm>
        </p:spPr>
        <p:txBody>
          <a:bodyPr/>
          <a:lstStyle/>
          <a:p>
            <a:r>
              <a:rPr lang="en-US"/>
              <a:t>Click to edit Master title style</a:t>
            </a:r>
          </a:p>
        </p:txBody>
      </p:sp>
      <p:sp>
        <p:nvSpPr>
          <p:cNvPr id="7" name="Text Placeholder 4"/>
          <p:cNvSpPr>
            <a:spLocks noGrp="1"/>
          </p:cNvSpPr>
          <p:nvPr>
            <p:ph type="body" sz="quarter" idx="12" hasCustomPrompt="1"/>
          </p:nvPr>
        </p:nvSpPr>
        <p:spPr>
          <a:xfrm>
            <a:off x="661989" y="1581150"/>
            <a:ext cx="7853362" cy="3073004"/>
          </a:xfrm>
        </p:spPr>
        <p:txBody>
          <a:bodyPr>
            <a:noAutofit/>
          </a:bodyPr>
          <a:lstStyle>
            <a:lvl1pPr marL="0" indent="0">
              <a:spcBef>
                <a:spcPts val="900"/>
              </a:spcBef>
              <a:buNone/>
              <a:defRPr sz="1350" b="0" cap="none">
                <a:solidFill>
                  <a:schemeClr val="accent2"/>
                </a:solidFill>
                <a:latin typeface="+mj-lt"/>
              </a:defRPr>
            </a:lvl1pPr>
          </a:lstStyle>
          <a:p>
            <a:pPr lvl="0"/>
            <a:r>
              <a:rPr lang="en-US"/>
              <a:t>Edit master text styles</a:t>
            </a:r>
          </a:p>
        </p:txBody>
      </p:sp>
      <p:sp>
        <p:nvSpPr>
          <p:cNvPr id="14" name="Slide Number Placeholder 2"/>
          <p:cNvSpPr>
            <a:spLocks noGrp="1"/>
          </p:cNvSpPr>
          <p:nvPr>
            <p:ph type="sldNum" sz="quarter" idx="10"/>
          </p:nvPr>
        </p:nvSpPr>
        <p:spPr>
          <a:xfrm>
            <a:off x="8058149" y="4800600"/>
            <a:ext cx="457200" cy="342900"/>
          </a:xfrm>
        </p:spPr>
        <p:txBody>
          <a:bodyPr/>
          <a:lstStyle>
            <a:lvl1pPr>
              <a:defRPr sz="750"/>
            </a:lvl1pPr>
          </a:lstStyle>
          <a:p>
            <a:fld id="{EACE6E22-E655-5947-A8B4-6F095FBA2C12}" type="slidenum">
              <a:rPr lang="en-US" smtClean="0"/>
              <a:pPr/>
              <a:t>‹#›</a:t>
            </a:fld>
            <a:endParaRPr lang="en-US"/>
          </a:p>
        </p:txBody>
      </p:sp>
      <p:sp>
        <p:nvSpPr>
          <p:cNvPr id="15" name="Footer Placeholder 3"/>
          <p:cNvSpPr>
            <a:spLocks noGrp="1"/>
          </p:cNvSpPr>
          <p:nvPr>
            <p:ph type="ftr" sz="quarter" idx="11"/>
          </p:nvPr>
        </p:nvSpPr>
        <p:spPr>
          <a:xfrm>
            <a:off x="662607" y="4800339"/>
            <a:ext cx="3565148" cy="343162"/>
          </a:xfrm>
        </p:spPr>
        <p:txBody>
          <a:bodyPr/>
          <a:lstStyle/>
          <a:p>
            <a:r>
              <a:rPr lang="en-US"/>
              <a:t>Booz Allen Hamilton Internal</a:t>
            </a:r>
          </a:p>
        </p:txBody>
      </p:sp>
      <p:cxnSp>
        <p:nvCxnSpPr>
          <p:cNvPr id="16" name="Straight Connector 15"/>
          <p:cNvCxnSpPr/>
          <p:nvPr userDrawn="1"/>
        </p:nvCxnSpPr>
        <p:spPr>
          <a:xfrm>
            <a:off x="662610" y="4800338"/>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816831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725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Presentation Title">
    <p:spTree>
      <p:nvGrpSpPr>
        <p:cNvPr id="1" name=""/>
        <p:cNvGrpSpPr/>
        <p:nvPr/>
      </p:nvGrpSpPr>
      <p:grpSpPr>
        <a:xfrm>
          <a:off x="0" y="0"/>
          <a:ext cx="0" cy="0"/>
          <a:chOff x="0" y="0"/>
          <a:chExt cx="0" cy="0"/>
        </a:xfrm>
      </p:grpSpPr>
      <p:pic>
        <p:nvPicPr>
          <p:cNvPr id="3" name="Background">
            <a:extLst>
              <a:ext uri="{C183D7F6-B498-43B3-948B-1728B52AA6E4}">
                <adec:decorative xmlns:adec="http://schemas.microsoft.com/office/drawing/2017/decorative" val="1"/>
              </a:ext>
            </a:extLst>
          </p:cNvPr>
          <p:cNvPicPr>
            <a:picLocks noChangeAspect="1"/>
          </p:cNvPicPr>
          <p:nvPr/>
        </p:nvPicPr>
        <p:blipFill rotWithShape="1">
          <a:blip r:embed="rId2"/>
          <a:srcRect b="97500"/>
          <a:stretch/>
        </p:blipFill>
        <p:spPr>
          <a:xfrm>
            <a:off x="0" y="4"/>
            <a:ext cx="9144000" cy="128612"/>
          </a:xfrm>
          <a:prstGeom prst="rect">
            <a:avLst/>
          </a:prstGeom>
        </p:spPr>
      </p:pic>
      <p:pic>
        <p:nvPicPr>
          <p:cNvPr id="10" name="VA Logo" descr="Logo and seal for U.S. Department of Veterans Affairs, Office of Information and Technology"/>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232145" y="4248194"/>
            <a:ext cx="2802689" cy="589788"/>
          </a:xfrm>
          <a:prstGeom prst="rect">
            <a:avLst/>
          </a:prstGeom>
        </p:spPr>
      </p:pic>
      <p:sp>
        <p:nvSpPr>
          <p:cNvPr id="16" name="Presentation Title"/>
          <p:cNvSpPr>
            <a:spLocks noGrp="1"/>
          </p:cNvSpPr>
          <p:nvPr>
            <p:ph type="title" hasCustomPrompt="1"/>
          </p:nvPr>
        </p:nvSpPr>
        <p:spPr>
          <a:xfrm>
            <a:off x="3291843" y="1456871"/>
            <a:ext cx="4355045" cy="644105"/>
          </a:xfrm>
        </p:spPr>
        <p:txBody>
          <a:bodyPr anchor="t">
            <a:noAutofit/>
          </a:bodyPr>
          <a:lstStyle>
            <a:lvl1pPr>
              <a:defRPr sz="1688" cap="all" baseline="0">
                <a:solidFill>
                  <a:srgbClr val="175594"/>
                </a:solidFill>
              </a:defRPr>
            </a:lvl1pPr>
          </a:lstStyle>
          <a:p>
            <a:r>
              <a:rPr lang="en-US"/>
              <a:t>Presentation Title</a:t>
            </a:r>
          </a:p>
        </p:txBody>
      </p:sp>
      <p:sp>
        <p:nvSpPr>
          <p:cNvPr id="7" name="Name of Presenter"/>
          <p:cNvSpPr>
            <a:spLocks noGrp="1"/>
          </p:cNvSpPr>
          <p:nvPr>
            <p:ph type="body" sz="quarter" idx="10" hasCustomPrompt="1"/>
          </p:nvPr>
        </p:nvSpPr>
        <p:spPr>
          <a:xfrm>
            <a:off x="3292478" y="2131778"/>
            <a:ext cx="4354513" cy="274320"/>
          </a:xfrm>
        </p:spPr>
        <p:txBody>
          <a:bodyPr anchor="t">
            <a:noAutofit/>
          </a:bodyPr>
          <a:lstStyle>
            <a:lvl1pPr marL="0" indent="0">
              <a:buNone/>
              <a:defRPr sz="1238" b="1"/>
            </a:lvl1pPr>
            <a:lvl2pPr marL="257175" indent="0">
              <a:buNone/>
              <a:defRPr/>
            </a:lvl2pPr>
            <a:lvl3pPr marL="514350" indent="0">
              <a:buNone/>
              <a:defRPr/>
            </a:lvl3pPr>
            <a:lvl4pPr marL="771525" indent="0">
              <a:buNone/>
              <a:defRPr/>
            </a:lvl4pPr>
            <a:lvl5pPr marL="1028700" indent="0">
              <a:buNone/>
              <a:defRPr/>
            </a:lvl5pPr>
          </a:lstStyle>
          <a:p>
            <a:pPr lvl="0"/>
            <a:r>
              <a:rPr lang="en-US"/>
              <a:t>Name of Presenter</a:t>
            </a:r>
          </a:p>
        </p:txBody>
      </p:sp>
      <p:sp>
        <p:nvSpPr>
          <p:cNvPr id="18" name="Title of Presenter"/>
          <p:cNvSpPr>
            <a:spLocks noGrp="1"/>
          </p:cNvSpPr>
          <p:nvPr>
            <p:ph type="body" sz="quarter" idx="11" hasCustomPrompt="1"/>
          </p:nvPr>
        </p:nvSpPr>
        <p:spPr>
          <a:xfrm>
            <a:off x="3292475" y="2432220"/>
            <a:ext cx="4354410" cy="274320"/>
          </a:xfrm>
        </p:spPr>
        <p:txBody>
          <a:bodyPr anchor="t">
            <a:noAutofit/>
          </a:bodyPr>
          <a:lstStyle>
            <a:lvl1pPr marL="0" indent="0">
              <a:buNone/>
              <a:defRPr lang="en-US" sz="1125" i="1" kern="1200" baseline="0" dirty="0">
                <a:solidFill>
                  <a:srgbClr val="1F1F1F"/>
                </a:solidFill>
                <a:latin typeface="+mn-lt"/>
                <a:ea typeface="+mn-ea"/>
                <a:cs typeface="+mn-cs"/>
              </a:defRPr>
            </a:lvl1pPr>
            <a:lvl2pPr marL="257175" indent="0">
              <a:buNone/>
              <a:defRPr/>
            </a:lvl2pPr>
            <a:lvl3pPr marL="514350" indent="0">
              <a:buNone/>
              <a:defRPr/>
            </a:lvl3pPr>
            <a:lvl4pPr marL="771525" indent="0">
              <a:buNone/>
              <a:defRPr/>
            </a:lvl4pPr>
            <a:lvl5pPr marL="1028700" indent="0">
              <a:buNone/>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a:t>Title of Presenter</a:t>
            </a:r>
          </a:p>
        </p:txBody>
      </p:sp>
      <p:sp>
        <p:nvSpPr>
          <p:cNvPr id="22" name="Presenter's Organization"/>
          <p:cNvSpPr>
            <a:spLocks noGrp="1"/>
          </p:cNvSpPr>
          <p:nvPr>
            <p:ph type="body" sz="quarter" idx="12" hasCustomPrompt="1"/>
          </p:nvPr>
        </p:nvSpPr>
        <p:spPr>
          <a:xfrm>
            <a:off x="3292478" y="2725286"/>
            <a:ext cx="4354513" cy="276105"/>
          </a:xfrm>
        </p:spPr>
        <p:txBody>
          <a:bodyPr anchor="t">
            <a:noAutofit/>
          </a:bodyPr>
          <a:lstStyle>
            <a:lvl1pPr marL="0" indent="0">
              <a:buNone/>
              <a:defRPr lang="en-US" sz="1125" kern="1200" baseline="0" dirty="0">
                <a:solidFill>
                  <a:srgbClr val="1F1F1F"/>
                </a:solidFill>
                <a:latin typeface="+mn-lt"/>
                <a:ea typeface="+mn-ea"/>
                <a:cs typeface="+mn-cs"/>
              </a:defRPr>
            </a:lvl1pPr>
            <a:lvl2pPr marL="257175" indent="0">
              <a:buNone/>
              <a:defRPr/>
            </a:lvl2pPr>
            <a:lvl3pPr marL="514350" indent="0">
              <a:buNone/>
              <a:defRPr/>
            </a:lvl3pPr>
            <a:lvl4pPr marL="771525" indent="0">
              <a:buNone/>
              <a:defRPr/>
            </a:lvl4pPr>
            <a:lvl5pPr marL="1028700" indent="0">
              <a:buNone/>
              <a:defRPr/>
            </a:lvl5pPr>
          </a:lstStyle>
          <a:p>
            <a:pPr marL="0" marR="0" lvl="0" indent="0" algn="l" defTabSz="514350" rtl="0" eaLnBrk="1" fontAlgn="auto" latinLnBrk="0" hangingPunct="1">
              <a:lnSpc>
                <a:spcPct val="90000"/>
              </a:lnSpc>
              <a:spcBef>
                <a:spcPts val="563"/>
              </a:spcBef>
              <a:spcAft>
                <a:spcPts val="0"/>
              </a:spcAft>
              <a:buClrTx/>
              <a:buSzTx/>
              <a:buFont typeface="Arial" panose="020B0604020202020204" pitchFamily="34" charset="0"/>
              <a:buNone/>
              <a:tabLst/>
              <a:defRPr/>
            </a:pPr>
            <a:r>
              <a:rPr lang="en-US"/>
              <a:t>Presenter’s Organization</a:t>
            </a:r>
          </a:p>
        </p:txBody>
      </p:sp>
      <p:sp>
        <p:nvSpPr>
          <p:cNvPr id="27" name="Audience Name"/>
          <p:cNvSpPr>
            <a:spLocks noGrp="1"/>
          </p:cNvSpPr>
          <p:nvPr>
            <p:ph type="body" sz="quarter" idx="13" hasCustomPrompt="1"/>
          </p:nvPr>
        </p:nvSpPr>
        <p:spPr>
          <a:xfrm>
            <a:off x="3292475" y="3215785"/>
            <a:ext cx="2980944" cy="185166"/>
          </a:xfrm>
        </p:spPr>
        <p:txBody>
          <a:bodyPr>
            <a:noAutofit/>
          </a:bodyPr>
          <a:lstStyle>
            <a:lvl1pPr marL="0" marR="0" indent="0" algn="l" defTabSz="514350" rtl="0" eaLnBrk="1" fontAlgn="auto" latinLnBrk="0" hangingPunct="1">
              <a:lnSpc>
                <a:spcPct val="90000"/>
              </a:lnSpc>
              <a:spcBef>
                <a:spcPts val="563"/>
              </a:spcBef>
              <a:spcAft>
                <a:spcPts val="0"/>
              </a:spcAft>
              <a:buClrTx/>
              <a:buSzTx/>
              <a:buFont typeface="Arial" panose="020B0604020202020204" pitchFamily="34" charset="0"/>
              <a:buNone/>
              <a:tabLst/>
              <a:defRPr lang="en-US" sz="900" kern="1200" baseline="0" dirty="0" smtClean="0">
                <a:solidFill>
                  <a:srgbClr val="175594"/>
                </a:solidFill>
                <a:latin typeface="+mn-lt"/>
                <a:ea typeface="+mn-ea"/>
                <a:cs typeface="+mn-cs"/>
              </a:defRPr>
            </a:lvl1pPr>
            <a:lvl2pPr marL="257175" indent="0">
              <a:buNone/>
              <a:defRPr/>
            </a:lvl2pPr>
            <a:lvl3pPr marL="514350" indent="0">
              <a:buNone/>
              <a:defRPr/>
            </a:lvl3pPr>
            <a:lvl4pPr marL="771525" indent="0">
              <a:buNone/>
              <a:defRPr/>
            </a:lvl4pPr>
            <a:lvl5pPr marL="1028700" indent="0">
              <a:buNone/>
              <a:defRPr/>
            </a:lvl5pPr>
          </a:lstStyle>
          <a:p>
            <a:pPr marL="0" lvl="0" indent="0" algn="l" defTabSz="514350" rtl="0" eaLnBrk="1" latinLnBrk="0" hangingPunct="1">
              <a:lnSpc>
                <a:spcPct val="90000"/>
              </a:lnSpc>
              <a:spcBef>
                <a:spcPts val="563"/>
              </a:spcBef>
              <a:buFont typeface="Arial" panose="020B0604020202020204" pitchFamily="34" charset="0"/>
              <a:buNone/>
            </a:pPr>
            <a:r>
              <a:rPr lang="en-US"/>
              <a:t>Audience Name</a:t>
            </a:r>
          </a:p>
        </p:txBody>
      </p:sp>
      <p:sp>
        <p:nvSpPr>
          <p:cNvPr id="29" name="Month Day, YYYY"/>
          <p:cNvSpPr>
            <a:spLocks noGrp="1"/>
          </p:cNvSpPr>
          <p:nvPr>
            <p:ph type="body" sz="quarter" idx="14" hasCustomPrompt="1"/>
          </p:nvPr>
        </p:nvSpPr>
        <p:spPr>
          <a:xfrm>
            <a:off x="3292475" y="3429235"/>
            <a:ext cx="2989263" cy="198882"/>
          </a:xfrm>
        </p:spPr>
        <p:txBody>
          <a:bodyPr>
            <a:noAutofit/>
          </a:bodyPr>
          <a:lstStyle>
            <a:lvl1pPr marL="0" indent="0">
              <a:buNone/>
              <a:defRPr lang="en-US" sz="900" kern="1200" baseline="0" dirty="0" smtClean="0">
                <a:solidFill>
                  <a:srgbClr val="175594"/>
                </a:solidFill>
                <a:latin typeface="+mn-lt"/>
                <a:ea typeface="+mn-ea"/>
                <a:cs typeface="+mn-cs"/>
              </a:defRPr>
            </a:lvl1pPr>
            <a:lvl2pPr marL="257175" indent="0">
              <a:buNone/>
              <a:defRPr/>
            </a:lvl2pPr>
            <a:lvl3pPr marL="514350" indent="0">
              <a:buNone/>
              <a:defRPr/>
            </a:lvl3pPr>
            <a:lvl4pPr marL="771525" indent="0">
              <a:buNone/>
              <a:defRPr/>
            </a:lvl4pPr>
            <a:lvl5pPr marL="1028700" indent="0">
              <a:buNone/>
              <a:defRPr/>
            </a:lvl5pPr>
          </a:lstStyle>
          <a:p>
            <a:pPr marL="0" marR="0" lvl="0" indent="0" algn="l" defTabSz="514350" rtl="0" eaLnBrk="1" fontAlgn="auto" latinLnBrk="0" hangingPunct="1">
              <a:lnSpc>
                <a:spcPct val="90000"/>
              </a:lnSpc>
              <a:spcBef>
                <a:spcPts val="563"/>
              </a:spcBef>
              <a:spcAft>
                <a:spcPts val="0"/>
              </a:spcAft>
              <a:buClrTx/>
              <a:buSzTx/>
              <a:buFont typeface="Arial" panose="020B0604020202020204" pitchFamily="34" charset="0"/>
              <a:buNone/>
              <a:tabLst/>
            </a:pPr>
            <a:r>
              <a:rPr lang="en-US"/>
              <a:t>Month Day, YYYY</a:t>
            </a:r>
          </a:p>
        </p:txBody>
      </p:sp>
      <p:sp>
        <p:nvSpPr>
          <p:cNvPr id="4" name="Text Placeholder 3">
            <a:extLst>
              <a:ext uri="{FF2B5EF4-FFF2-40B4-BE49-F238E27FC236}">
                <a16:creationId xmlns:a16="http://schemas.microsoft.com/office/drawing/2014/main" id="{2656306B-1049-3E4E-BC76-BE32A56B3E55}"/>
              </a:ext>
            </a:extLst>
          </p:cNvPr>
          <p:cNvSpPr>
            <a:spLocks noGrp="1"/>
          </p:cNvSpPr>
          <p:nvPr>
            <p:ph type="body" sz="quarter" idx="15" hasCustomPrompt="1"/>
          </p:nvPr>
        </p:nvSpPr>
        <p:spPr>
          <a:xfrm>
            <a:off x="3292475" y="3732050"/>
            <a:ext cx="2495550" cy="150185"/>
          </a:xfrm>
        </p:spPr>
        <p:txBody>
          <a:bodyPr anchor="ctr"/>
          <a:lstStyle>
            <a:lvl1pPr marL="0" indent="0">
              <a:buNone/>
              <a:defRPr sz="675">
                <a:solidFill>
                  <a:srgbClr val="898989"/>
                </a:solidFill>
              </a:defRPr>
            </a:lvl1pPr>
          </a:lstStyle>
          <a:p>
            <a:pPr lvl="0"/>
            <a:r>
              <a:rPr lang="en-US"/>
              <a:t>FOR INTERNAL USE ONLY</a:t>
            </a:r>
          </a:p>
        </p:txBody>
      </p:sp>
      <p:pic>
        <p:nvPicPr>
          <p:cNvPr id="11" name="Background">
            <a:extLst>
              <a:ext uri="{FF2B5EF4-FFF2-40B4-BE49-F238E27FC236}">
                <a16:creationId xmlns:a16="http://schemas.microsoft.com/office/drawing/2014/main" id="{D47682BA-6180-4DEC-9F88-8E03554342BD}"/>
              </a:ext>
              <a:ext uri="{C183D7F6-B498-43B3-948B-1728B52AA6E4}">
                <adec:decorative xmlns:adec="http://schemas.microsoft.com/office/drawing/2017/decorative" val="1"/>
              </a:ext>
            </a:extLst>
          </p:cNvPr>
          <p:cNvPicPr>
            <a:picLocks noChangeAspect="1"/>
          </p:cNvPicPr>
          <p:nvPr userDrawn="1"/>
        </p:nvPicPr>
        <p:blipFill rotWithShape="1">
          <a:blip r:embed="rId2"/>
          <a:srcRect t="2673" b="4802"/>
          <a:stretch/>
        </p:blipFill>
        <p:spPr>
          <a:xfrm>
            <a:off x="2" y="128616"/>
            <a:ext cx="8181975" cy="4777783"/>
          </a:xfrm>
          <a:prstGeom prst="rect">
            <a:avLst/>
          </a:prstGeom>
        </p:spPr>
      </p:pic>
      <p:grpSp>
        <p:nvGrpSpPr>
          <p:cNvPr id="2" name="Group 1">
            <a:extLst>
              <a:ext uri="{FF2B5EF4-FFF2-40B4-BE49-F238E27FC236}">
                <a16:creationId xmlns:a16="http://schemas.microsoft.com/office/drawing/2014/main" id="{7BB02115-3FDD-406C-85D4-CA5D9744B9CC}"/>
              </a:ext>
            </a:extLst>
          </p:cNvPr>
          <p:cNvGrpSpPr/>
          <p:nvPr/>
        </p:nvGrpSpPr>
        <p:grpSpPr>
          <a:xfrm>
            <a:off x="0" y="4912867"/>
            <a:ext cx="9165070" cy="241006"/>
            <a:chOff x="0" y="6550485"/>
            <a:chExt cx="12220093" cy="321341"/>
          </a:xfrm>
        </p:grpSpPr>
        <p:pic>
          <p:nvPicPr>
            <p:cNvPr id="14" name="Background">
              <a:extLst>
                <a:ext uri="{FF2B5EF4-FFF2-40B4-BE49-F238E27FC236}">
                  <a16:creationId xmlns:a16="http://schemas.microsoft.com/office/drawing/2014/main" id="{59EFEBBA-2F1E-4C9A-A978-6E2DB8CBC45F}"/>
                </a:ext>
                <a:ext uri="{C183D7F6-B498-43B3-948B-1728B52AA6E4}">
                  <adec:decorative xmlns:adec="http://schemas.microsoft.com/office/drawing/2017/decorative" val="1"/>
                </a:ext>
              </a:extLst>
            </p:cNvPr>
            <p:cNvPicPr>
              <a:picLocks noChangeAspect="1"/>
            </p:cNvPicPr>
            <p:nvPr userDrawn="1"/>
          </p:nvPicPr>
          <p:blipFill rotWithShape="1">
            <a:blip r:embed="rId2"/>
            <a:srcRect t="95314"/>
            <a:stretch/>
          </p:blipFill>
          <p:spPr>
            <a:xfrm>
              <a:off x="0" y="6550485"/>
              <a:ext cx="9698567" cy="321341"/>
            </a:xfrm>
            <a:prstGeom prst="rect">
              <a:avLst/>
            </a:prstGeom>
          </p:spPr>
        </p:pic>
        <p:pic>
          <p:nvPicPr>
            <p:cNvPr id="12" name="Background">
              <a:extLst>
                <a:ext uri="{FF2B5EF4-FFF2-40B4-BE49-F238E27FC236}">
                  <a16:creationId xmlns:a16="http://schemas.microsoft.com/office/drawing/2014/main" id="{545E50CA-2C94-4E64-8B13-67E2F028772B}"/>
                </a:ext>
                <a:ext uri="{C183D7F6-B498-43B3-948B-1728B52AA6E4}">
                  <adec:decorative xmlns:adec="http://schemas.microsoft.com/office/drawing/2017/decorative" val="1"/>
                </a:ext>
              </a:extLst>
            </p:cNvPr>
            <p:cNvPicPr>
              <a:picLocks noChangeAspect="1"/>
            </p:cNvPicPr>
            <p:nvPr userDrawn="1"/>
          </p:nvPicPr>
          <p:blipFill rotWithShape="1">
            <a:blip r:embed="rId2"/>
            <a:srcRect t="95314"/>
            <a:stretch/>
          </p:blipFill>
          <p:spPr>
            <a:xfrm>
              <a:off x="2521526" y="6550485"/>
              <a:ext cx="9698567" cy="321341"/>
            </a:xfrm>
            <a:prstGeom prst="rect">
              <a:avLst/>
            </a:prstGeom>
          </p:spPr>
        </p:pic>
      </p:grpSp>
    </p:spTree>
    <p:extLst>
      <p:ext uri="{BB962C8B-B14F-4D97-AF65-F5344CB8AC3E}">
        <p14:creationId xmlns:p14="http://schemas.microsoft.com/office/powerpoint/2010/main" val="2745305576"/>
      </p:ext>
    </p:extLst>
  </p:cSld>
  <p:clrMapOvr>
    <a:masterClrMapping/>
  </p:clrMapOvr>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880681D-62D2-3348-9884-ED13FCFB957F}"/>
              </a:ext>
            </a:extLst>
          </p:cNvPr>
          <p:cNvSpPr>
            <a:spLocks noGrp="1"/>
          </p:cNvSpPr>
          <p:nvPr>
            <p:ph type="title"/>
          </p:nvPr>
        </p:nvSpPr>
        <p:spPr>
          <a:xfrm>
            <a:off x="2529865" y="281178"/>
            <a:ext cx="5985485" cy="514350"/>
          </a:xfrm>
        </p:spPr>
        <p:txBody>
          <a:bodyPr/>
          <a:lstStyle/>
          <a:p>
            <a:r>
              <a:rPr lang="en-US"/>
              <a:t>Click to edit Master title style</a:t>
            </a:r>
          </a:p>
        </p:txBody>
      </p:sp>
      <p:sp>
        <p:nvSpPr>
          <p:cNvPr id="3" name="Content Placeholder"/>
          <p:cNvSpPr>
            <a:spLocks noGrp="1"/>
          </p:cNvSpPr>
          <p:nvPr>
            <p:ph idx="1" hasCustomPrompt="1"/>
          </p:nvPr>
        </p:nvSpPr>
        <p:spPr>
          <a:xfrm>
            <a:off x="2536723" y="1014984"/>
            <a:ext cx="5985485" cy="3367278"/>
          </a:xfrm>
        </p:spPr>
        <p:txBody>
          <a:bodyPr>
            <a:noAutofit/>
          </a:bodyPr>
          <a:lstStyle>
            <a:lvl1pPr>
              <a:defRPr baseline="0">
                <a:solidFill>
                  <a:srgbClr val="1F1F1F"/>
                </a:solidFill>
              </a:defRPr>
            </a:lvl1pPr>
            <a:lvl2pPr>
              <a:defRPr>
                <a:solidFill>
                  <a:srgbClr val="1F1F1F"/>
                </a:solidFill>
              </a:defRPr>
            </a:lvl2pPr>
            <a:lvl3pPr>
              <a:defRPr>
                <a:solidFill>
                  <a:srgbClr val="1F1F1F"/>
                </a:solidFill>
              </a:defRPr>
            </a:lvl3pPr>
            <a:lvl4pPr>
              <a:defRPr>
                <a:solidFill>
                  <a:srgbClr val="1F1F1F"/>
                </a:solidFill>
              </a:defRPr>
            </a:lvl4pPr>
          </a:lstStyle>
          <a:p>
            <a:pPr lvl="0"/>
            <a:r>
              <a:rPr lang="en-US"/>
              <a:t>Body Text no smaller than 18pt font, Calibri Regular</a:t>
            </a:r>
          </a:p>
          <a:p>
            <a:pPr lvl="1"/>
            <a:r>
              <a:rPr lang="en-US"/>
              <a:t>Second level</a:t>
            </a:r>
          </a:p>
          <a:p>
            <a:pPr lvl="2"/>
            <a:r>
              <a:rPr lang="en-US"/>
              <a:t>Third level</a:t>
            </a:r>
          </a:p>
          <a:p>
            <a:pPr lvl="3"/>
            <a:r>
              <a:rPr lang="en-US"/>
              <a:t>Fourth level</a:t>
            </a:r>
          </a:p>
        </p:txBody>
      </p:sp>
      <p:pic>
        <p:nvPicPr>
          <p:cNvPr id="8" name="Footer">
            <a:extLst>
              <a:ext uri="{FF2B5EF4-FFF2-40B4-BE49-F238E27FC236}">
                <a16:creationId xmlns:a16="http://schemas.microsoft.com/office/drawing/2014/main" id="{3D525C4A-E899-4E9A-B77B-F2CD0DF7BC0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901184"/>
            <a:ext cx="9144000" cy="242316"/>
          </a:xfrm>
          <a:prstGeom prst="rect">
            <a:avLst/>
          </a:prstGeom>
        </p:spPr>
      </p:pic>
    </p:spTree>
    <p:extLst>
      <p:ext uri="{BB962C8B-B14F-4D97-AF65-F5344CB8AC3E}">
        <p14:creationId xmlns:p14="http://schemas.microsoft.com/office/powerpoint/2010/main" val="30131768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2160639" y="281178"/>
            <a:ext cx="6983359" cy="514350"/>
          </a:xfrm>
        </p:spPr>
        <p:txBody>
          <a:bodyPr>
            <a:noAutofit/>
          </a:bodyPr>
          <a:lstStyle>
            <a:lvl1pPr>
              <a:defRPr baseline="0"/>
            </a:lvl1pPr>
          </a:lstStyle>
          <a:p>
            <a:r>
              <a:rPr lang="en-US"/>
              <a:t>Insert Title, 28pt Calibri Bold (Color: RGB 33, 33, 33)</a:t>
            </a:r>
          </a:p>
        </p:txBody>
      </p:sp>
      <p:sp>
        <p:nvSpPr>
          <p:cNvPr id="7" name="Slide Number Placeholder"/>
          <p:cNvSpPr>
            <a:spLocks noGrp="1"/>
          </p:cNvSpPr>
          <p:nvPr>
            <p:ph type="sldNum" sz="quarter" idx="12"/>
          </p:nvPr>
        </p:nvSpPr>
        <p:spPr>
          <a:xfrm>
            <a:off x="6457950" y="4521221"/>
            <a:ext cx="2057400" cy="273844"/>
          </a:xfrm>
        </p:spPr>
        <p:txBody>
          <a:bodyPr/>
          <a:lstStyle/>
          <a:p>
            <a:fld id="{E573346A-FCA4-684E-8D18-26E8324063ED}" type="slidenum">
              <a:rPr lang="en-US" smtClean="0"/>
              <a:t>‹#›</a:t>
            </a:fld>
            <a:endParaRPr lang="en-US"/>
          </a:p>
        </p:txBody>
      </p:sp>
      <p:sp>
        <p:nvSpPr>
          <p:cNvPr id="10" name="Footer">
            <a:extLst>
              <a:ext uri="{FF2B5EF4-FFF2-40B4-BE49-F238E27FC236}">
                <a16:creationId xmlns:a16="http://schemas.microsoft.com/office/drawing/2014/main" id="{31C029D4-C2F2-AB44-AE3D-F720C72E0BD0}"/>
              </a:ext>
            </a:extLst>
          </p:cNvPr>
          <p:cNvSpPr>
            <a:spLocks noGrp="1"/>
          </p:cNvSpPr>
          <p:nvPr>
            <p:ph type="ftr" sz="quarter" idx="3"/>
          </p:nvPr>
        </p:nvSpPr>
        <p:spPr>
          <a:xfrm>
            <a:off x="628650" y="4627879"/>
            <a:ext cx="5648787" cy="273844"/>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en-US"/>
              <a:t>Office of Information and Technology</a:t>
            </a:r>
          </a:p>
        </p:txBody>
      </p:sp>
      <p:pic>
        <p:nvPicPr>
          <p:cNvPr id="6" name="Footer" descr="&quot;&quot;">
            <a:extLst>
              <a:ext uri="{FF2B5EF4-FFF2-40B4-BE49-F238E27FC236}">
                <a16:creationId xmlns:a16="http://schemas.microsoft.com/office/drawing/2014/main" id="{F402D3FE-0E78-44EC-8594-E75FD68F3B7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901184"/>
            <a:ext cx="9144000" cy="242316"/>
          </a:xfrm>
          <a:prstGeom prst="rect">
            <a:avLst/>
          </a:prstGeom>
        </p:spPr>
      </p:pic>
    </p:spTree>
    <p:extLst>
      <p:ext uri="{BB962C8B-B14F-4D97-AF65-F5344CB8AC3E}">
        <p14:creationId xmlns:p14="http://schemas.microsoft.com/office/powerpoint/2010/main" val="287359237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all Out Slide">
    <p:spTree>
      <p:nvGrpSpPr>
        <p:cNvPr id="1" name=""/>
        <p:cNvGrpSpPr/>
        <p:nvPr/>
      </p:nvGrpSpPr>
      <p:grpSpPr>
        <a:xfrm>
          <a:off x="0" y="0"/>
          <a:ext cx="0" cy="0"/>
          <a:chOff x="0" y="0"/>
          <a:chExt cx="0" cy="0"/>
        </a:xfrm>
      </p:grpSpPr>
      <p:sp>
        <p:nvSpPr>
          <p:cNvPr id="8" name="Call Out"/>
          <p:cNvSpPr>
            <a:spLocks noGrp="1"/>
          </p:cNvSpPr>
          <p:nvPr>
            <p:ph type="title" hasCustomPrompt="1"/>
          </p:nvPr>
        </p:nvSpPr>
        <p:spPr>
          <a:xfrm>
            <a:off x="1257300" y="1664270"/>
            <a:ext cx="7886700" cy="940035"/>
          </a:xfrm>
        </p:spPr>
        <p:txBody>
          <a:bodyPr anchor="ctr">
            <a:noAutofit/>
          </a:bodyPr>
          <a:lstStyle>
            <a:lvl1pPr algn="ctr">
              <a:defRPr sz="2025" b="1" i="0" baseline="0">
                <a:solidFill>
                  <a:srgbClr val="1F1F1F"/>
                </a:solidFill>
                <a:latin typeface="Calibri" charset="0"/>
                <a:ea typeface="Calibri" charset="0"/>
                <a:cs typeface="Calibri" charset="0"/>
              </a:defRPr>
            </a:lvl1pPr>
          </a:lstStyle>
          <a:p>
            <a:r>
              <a:rPr lang="en-US"/>
              <a:t>Call out slide: Important Information</a:t>
            </a:r>
          </a:p>
        </p:txBody>
      </p:sp>
      <p:sp>
        <p:nvSpPr>
          <p:cNvPr id="3" name="Slide Number Placeholder"/>
          <p:cNvSpPr>
            <a:spLocks noGrp="1"/>
          </p:cNvSpPr>
          <p:nvPr>
            <p:ph type="sldNum" sz="quarter" idx="10"/>
          </p:nvPr>
        </p:nvSpPr>
        <p:spPr/>
        <p:txBody>
          <a:bodyPr/>
          <a:lstStyle/>
          <a:p>
            <a:fld id="{E573346A-FCA4-684E-8D18-26E8324063ED}" type="slidenum">
              <a:rPr lang="en-US" smtClean="0"/>
              <a:t>‹#›</a:t>
            </a:fld>
            <a:endParaRPr lang="en-US"/>
          </a:p>
        </p:txBody>
      </p:sp>
      <p:sp>
        <p:nvSpPr>
          <p:cNvPr id="9" name="Footer">
            <a:extLst>
              <a:ext uri="{FF2B5EF4-FFF2-40B4-BE49-F238E27FC236}">
                <a16:creationId xmlns:a16="http://schemas.microsoft.com/office/drawing/2014/main" id="{3F2D7ED7-6772-584C-9B1C-25FE93CDB1AA}"/>
              </a:ext>
            </a:extLst>
          </p:cNvPr>
          <p:cNvSpPr>
            <a:spLocks noGrp="1"/>
          </p:cNvSpPr>
          <p:nvPr>
            <p:ph type="ftr" sz="quarter" idx="3"/>
          </p:nvPr>
        </p:nvSpPr>
        <p:spPr>
          <a:xfrm>
            <a:off x="626366" y="4521221"/>
            <a:ext cx="5648787" cy="273844"/>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en-US"/>
              <a:t>Office of Information and Technology</a:t>
            </a:r>
          </a:p>
        </p:txBody>
      </p:sp>
      <p:pic>
        <p:nvPicPr>
          <p:cNvPr id="6" name="Footer" descr="&quot;&quot;">
            <a:extLst>
              <a:ext uri="{FF2B5EF4-FFF2-40B4-BE49-F238E27FC236}">
                <a16:creationId xmlns:a16="http://schemas.microsoft.com/office/drawing/2014/main" id="{AD55904A-DAFE-40D9-85D5-E14CF217FC5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4901184"/>
            <a:ext cx="9144000" cy="242316"/>
          </a:xfrm>
          <a:prstGeom prst="rect">
            <a:avLst/>
          </a:prstGeom>
        </p:spPr>
      </p:pic>
    </p:spTree>
    <p:extLst>
      <p:ext uri="{BB962C8B-B14F-4D97-AF65-F5344CB8AC3E}">
        <p14:creationId xmlns:p14="http://schemas.microsoft.com/office/powerpoint/2010/main" val="209015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p>
            <a:r>
              <a:rPr lang="en-US"/>
              <a:t>Click to edit Master title style</a:t>
            </a:r>
          </a:p>
        </p:txBody>
      </p:sp>
      <p:sp>
        <p:nvSpPr>
          <p:cNvPr id="3" name="Content Placeholder 2"/>
          <p:cNvSpPr>
            <a:spLocks noGrp="1"/>
          </p:cNvSpPr>
          <p:nvPr>
            <p:ph idx="1"/>
          </p:nvPr>
        </p:nvSpPr>
        <p:spPr>
          <a:xfrm>
            <a:off x="457200" y="1276351"/>
            <a:ext cx="754380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1623594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7543800" cy="629840"/>
          </a:xfrm>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276351"/>
            <a:ext cx="7543800" cy="33528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5" name="Footer Placeholder 4"/>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6" name="Slide Number Placeholder 5"/>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8" name="Text Placeholder 7">
            <a:extLst>
              <a:ext uri="{FF2B5EF4-FFF2-40B4-BE49-F238E27FC236}">
                <a16:creationId xmlns:a16="http://schemas.microsoft.com/office/drawing/2014/main" id="{D2B6573B-C9A5-FA4C-93D9-C3ECE5A4EE7C}"/>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333047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p>
        </p:txBody>
      </p:sp>
      <p:sp>
        <p:nvSpPr>
          <p:cNvPr id="3" name="Content Placeholder 2"/>
          <p:cNvSpPr>
            <a:spLocks noGrp="1"/>
          </p:cNvSpPr>
          <p:nvPr>
            <p:ph sz="half" idx="1"/>
          </p:nvPr>
        </p:nvSpPr>
        <p:spPr>
          <a:xfrm>
            <a:off x="457200" y="1856790"/>
            <a:ext cx="3962400" cy="2775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56790"/>
            <a:ext cx="3962400" cy="27759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p>
            <a:r>
              <a:rPr lang="en-US"/>
              <a:t>DIGITAL SERVICE at VA</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p>
            <a:fld id="{C9F7588F-6348-F24B-A92C-146CC9ED7FC5}" type="slidenum">
              <a:rPr lang="en-US" smtClean="0"/>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457200" y="1276351"/>
            <a:ext cx="7543800" cy="448278"/>
          </a:xfrm>
        </p:spPr>
        <p:txBody>
          <a:bodyPr/>
          <a:lstStyle>
            <a:lvl1pPr marL="0" indent="0">
              <a:buNone/>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bg2"/>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63945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dark">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457200" y="1856790"/>
            <a:ext cx="3962400" cy="27759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856790"/>
            <a:ext cx="3962400" cy="277593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057400" cy="273844"/>
          </a:xfrm>
          <a:prstGeom prst="rect">
            <a:avLst/>
          </a:prstGeom>
        </p:spPr>
        <p:txBody>
          <a:bodyPr/>
          <a:lstStyle>
            <a:lvl1pPr>
              <a:defRPr>
                <a:solidFill>
                  <a:schemeClr val="tx1">
                    <a:lumMod val="40000"/>
                    <a:lumOff val="60000"/>
                  </a:schemeClr>
                </a:solidFill>
              </a:defRPr>
            </a:lvl1pPr>
          </a:lstStyle>
          <a:p>
            <a:r>
              <a:rPr lang="en-US"/>
              <a:t>DIGITAL SERVICE at VA</a:t>
            </a:r>
          </a:p>
        </p:txBody>
      </p:sp>
      <p:sp>
        <p:nvSpPr>
          <p:cNvPr id="6" name="Footer Placeholder 5"/>
          <p:cNvSpPr>
            <a:spLocks noGrp="1"/>
          </p:cNvSpPr>
          <p:nvPr>
            <p:ph type="ftr" sz="quarter" idx="11"/>
          </p:nvPr>
        </p:nvSpPr>
        <p:spPr/>
        <p:txBody>
          <a:bodyPr/>
          <a:lstStyle>
            <a:lvl1pPr>
              <a:defRPr>
                <a:solidFill>
                  <a:schemeClr val="tx1">
                    <a:lumMod val="40000"/>
                    <a:lumOff val="60000"/>
                  </a:schemeClr>
                </a:solidFill>
              </a:defRPr>
            </a:lvl1pPr>
          </a:lstStyle>
          <a:p>
            <a:endParaRPr lang="en-US"/>
          </a:p>
        </p:txBody>
      </p:sp>
      <p:sp>
        <p:nvSpPr>
          <p:cNvPr id="7" name="Slide Number Placeholder 6"/>
          <p:cNvSpPr>
            <a:spLocks noGrp="1"/>
          </p:cNvSpPr>
          <p:nvPr>
            <p:ph type="sldNum" sz="quarter" idx="12"/>
          </p:nvPr>
        </p:nvSpPr>
        <p:spPr>
          <a:xfrm>
            <a:off x="8001000" y="4767263"/>
            <a:ext cx="685800" cy="273844"/>
          </a:xfrm>
          <a:prstGeom prst="rect">
            <a:avLst/>
          </a:prstGeom>
        </p:spPr>
        <p:txBody>
          <a:bodyPr/>
          <a:lstStyle>
            <a:lvl1pPr>
              <a:defRPr>
                <a:solidFill>
                  <a:schemeClr val="tx1">
                    <a:lumMod val="40000"/>
                    <a:lumOff val="60000"/>
                  </a:schemeClr>
                </a:solidFill>
              </a:defRPr>
            </a:lvl1pPr>
          </a:lstStyle>
          <a:p>
            <a:fld id="{C9F7588F-6348-F24B-A92C-146CC9ED7FC5}" type="slidenum">
              <a:rPr lang="en-US" smtClean="0"/>
              <a:pPr/>
              <a:t>‹#›</a:t>
            </a:fld>
            <a:endParaRPr lang="en-US"/>
          </a:p>
        </p:txBody>
      </p:sp>
      <p:sp>
        <p:nvSpPr>
          <p:cNvPr id="10" name="Content Placeholder 2">
            <a:extLst>
              <a:ext uri="{FF2B5EF4-FFF2-40B4-BE49-F238E27FC236}">
                <a16:creationId xmlns:a16="http://schemas.microsoft.com/office/drawing/2014/main" id="{1BD5B222-466A-E941-B7BC-54811912AF0A}"/>
              </a:ext>
            </a:extLst>
          </p:cNvPr>
          <p:cNvSpPr>
            <a:spLocks noGrp="1"/>
          </p:cNvSpPr>
          <p:nvPr>
            <p:ph idx="14"/>
          </p:nvPr>
        </p:nvSpPr>
        <p:spPr>
          <a:xfrm>
            <a:off x="457200" y="1276351"/>
            <a:ext cx="7543800" cy="448278"/>
          </a:xfrm>
        </p:spPr>
        <p:txBody>
          <a:bodyPr/>
          <a:lstStyle>
            <a:lvl1pPr marL="0" indent="0">
              <a:buNone/>
              <a:defRPr>
                <a:solidFill>
                  <a:schemeClr val="bg1"/>
                </a:solidFill>
              </a:defRPr>
            </a:lvl1pPr>
          </a:lstStyle>
          <a:p>
            <a:pPr lvl="0"/>
            <a:r>
              <a:rPr lang="en-US"/>
              <a:t>Click to edit Master text styles</a:t>
            </a:r>
          </a:p>
        </p:txBody>
      </p:sp>
      <p:sp>
        <p:nvSpPr>
          <p:cNvPr id="11" name="Text Placeholder 7">
            <a:extLst>
              <a:ext uri="{FF2B5EF4-FFF2-40B4-BE49-F238E27FC236}">
                <a16:creationId xmlns:a16="http://schemas.microsoft.com/office/drawing/2014/main" id="{8F416920-8ABE-7F43-92C4-921C12ACC809}"/>
              </a:ext>
            </a:extLst>
          </p:cNvPr>
          <p:cNvSpPr>
            <a:spLocks noGrp="1"/>
          </p:cNvSpPr>
          <p:nvPr>
            <p:ph type="body" sz="quarter" idx="13"/>
          </p:nvPr>
        </p:nvSpPr>
        <p:spPr>
          <a:xfrm>
            <a:off x="457200" y="247650"/>
            <a:ext cx="7543800" cy="266700"/>
          </a:xfrm>
        </p:spPr>
        <p:txBody>
          <a:bodyPr anchor="t">
            <a:noAutofit/>
          </a:bodyPr>
          <a:lstStyle>
            <a:lvl1pPr marL="0" indent="0">
              <a:buNone/>
              <a:defRPr sz="1200" b="1" cap="all" spc="50" baseline="0">
                <a:solidFill>
                  <a:schemeClr val="tx1">
                    <a:lumMod val="20000"/>
                    <a:lumOff val="80000"/>
                  </a:schemeClr>
                </a:solidFill>
              </a:defRPr>
            </a:lvl1pPr>
            <a:lvl2pPr>
              <a:defRPr sz="1000"/>
            </a:lvl2pPr>
            <a:lvl3pPr>
              <a:defRPr sz="1000"/>
            </a:lvl3pPr>
            <a:lvl4pPr>
              <a:defRPr sz="1000"/>
            </a:lvl4pPr>
            <a:lvl5pPr>
              <a:defRPr sz="1000"/>
            </a:lvl5pPr>
          </a:lstStyle>
          <a:p>
            <a:pPr lvl="0"/>
            <a:r>
              <a:rPr lang="en-US"/>
              <a:t>Click to edit Master text styles</a:t>
            </a:r>
          </a:p>
        </p:txBody>
      </p:sp>
    </p:spTree>
    <p:extLst>
      <p:ext uri="{BB962C8B-B14F-4D97-AF65-F5344CB8AC3E}">
        <p14:creationId xmlns:p14="http://schemas.microsoft.com/office/powerpoint/2010/main" val="370575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3" Type="http://schemas.openxmlformats.org/officeDocument/2006/relationships/slideLayout" Target="../slideLayouts/slideLayout35.xml"/><Relationship Id="rId21" Type="http://schemas.openxmlformats.org/officeDocument/2006/relationships/theme" Target="../theme/theme2.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5.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image" Target="../media/image5.png"/><Relationship Id="rId5" Type="http://schemas.openxmlformats.org/officeDocument/2006/relationships/theme" Target="../theme/theme3.xml"/><Relationship Id="rId4"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514350"/>
            <a:ext cx="7543800" cy="6298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457200" y="1276350"/>
            <a:ext cx="7543800" cy="335280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057400" cy="273844"/>
          </a:xfrm>
          <a:prstGeom prst="rect">
            <a:avLst/>
          </a:prstGeom>
        </p:spPr>
        <p:txBody>
          <a:bodyPr vert="horz" lIns="91440" tIns="45720" rIns="91440" bIns="45720" rtlCol="0" anchor="ctr"/>
          <a:lstStyle>
            <a:lvl1pPr algn="l">
              <a:defRPr sz="800" b="1" spc="100" baseline="0">
                <a:solidFill>
                  <a:schemeClr val="bg2"/>
                </a:solidFill>
                <a:latin typeface="Avenir" panose="02000503020000020003" pitchFamily="2" charset="0"/>
              </a:defRPr>
            </a:lvl1pPr>
          </a:lstStyle>
          <a:p>
            <a:r>
              <a:rPr lang="en-US"/>
              <a:t>DIGITAL SERVICE at VA</a:t>
            </a:r>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bg2"/>
                </a:solidFill>
                <a:latin typeface="Avenir" panose="02000503020000020003" pitchFamily="2" charset="0"/>
              </a:defRPr>
            </a:lvl1pPr>
          </a:lstStyle>
          <a:p>
            <a:endParaRPr lang="en-US"/>
          </a:p>
        </p:txBody>
      </p:sp>
      <p:sp>
        <p:nvSpPr>
          <p:cNvPr id="6" name="Slide Number Placeholder 5"/>
          <p:cNvSpPr>
            <a:spLocks noGrp="1"/>
          </p:cNvSpPr>
          <p:nvPr>
            <p:ph type="sldNum" sz="quarter" idx="4"/>
          </p:nvPr>
        </p:nvSpPr>
        <p:spPr>
          <a:xfrm>
            <a:off x="8001000" y="4767263"/>
            <a:ext cx="685800" cy="273844"/>
          </a:xfrm>
          <a:prstGeom prst="rect">
            <a:avLst/>
          </a:prstGeom>
        </p:spPr>
        <p:txBody>
          <a:bodyPr vert="horz" lIns="91440" tIns="45720" rIns="91440" bIns="45720" rtlCol="0" anchor="ctr"/>
          <a:lstStyle>
            <a:lvl1pPr algn="r">
              <a:defRPr sz="900">
                <a:solidFill>
                  <a:schemeClr val="bg2"/>
                </a:solidFill>
                <a:latin typeface="Avenir" panose="02000503020000020003" pitchFamily="2" charset="0"/>
              </a:defRPr>
            </a:lvl1pPr>
          </a:lstStyle>
          <a:p>
            <a:fld id="{C9F7588F-6348-F24B-A92C-146CC9ED7FC5}" type="slidenum">
              <a:rPr lang="en-US" smtClean="0"/>
              <a:pPr/>
              <a:t>‹#›</a:t>
            </a:fld>
            <a:endParaRPr lang="en-US"/>
          </a:p>
        </p:txBody>
      </p:sp>
    </p:spTree>
    <p:extLst>
      <p:ext uri="{BB962C8B-B14F-4D97-AF65-F5344CB8AC3E}">
        <p14:creationId xmlns:p14="http://schemas.microsoft.com/office/powerpoint/2010/main" val="4214686887"/>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72" r:id="rId3"/>
    <p:sldLayoutId id="2147483673" r:id="rId4"/>
    <p:sldLayoutId id="2147483674" r:id="rId5"/>
    <p:sldLayoutId id="2147483662" r:id="rId6"/>
    <p:sldLayoutId id="2147483685" r:id="rId7"/>
    <p:sldLayoutId id="2147483664" r:id="rId8"/>
    <p:sldLayoutId id="2147483686" r:id="rId9"/>
    <p:sldLayoutId id="2147483678" r:id="rId10"/>
    <p:sldLayoutId id="2147483687" r:id="rId11"/>
    <p:sldLayoutId id="2147483675" r:id="rId12"/>
    <p:sldLayoutId id="2147483688" r:id="rId13"/>
    <p:sldLayoutId id="2147483676" r:id="rId14"/>
    <p:sldLayoutId id="2147483689" r:id="rId15"/>
    <p:sldLayoutId id="2147483677" r:id="rId16"/>
    <p:sldLayoutId id="2147483690" r:id="rId17"/>
    <p:sldLayoutId id="2147483679" r:id="rId18"/>
    <p:sldLayoutId id="2147483694" r:id="rId19"/>
    <p:sldLayoutId id="2147483680" r:id="rId20"/>
    <p:sldLayoutId id="2147483693" r:id="rId21"/>
    <p:sldLayoutId id="2147483668" r:id="rId22"/>
    <p:sldLayoutId id="2147483692" r:id="rId23"/>
    <p:sldLayoutId id="2147483681" r:id="rId24"/>
    <p:sldLayoutId id="2147483691" r:id="rId25"/>
    <p:sldLayoutId id="2147483684" r:id="rId26"/>
    <p:sldLayoutId id="2147483683" r:id="rId27"/>
    <p:sldLayoutId id="2147483682" r:id="rId28"/>
    <p:sldLayoutId id="2147483667" r:id="rId29"/>
    <p:sldLayoutId id="2147483695" r:id="rId30"/>
    <p:sldLayoutId id="2147483811" r:id="rId31"/>
    <p:sldLayoutId id="2147483826" r:id="rId32"/>
  </p:sldLayoutIdLst>
  <p:hf hdr="0"/>
  <p:txStyles>
    <p:titleStyle>
      <a:lvl1pPr algn="l" defTabSz="685800" rtl="0" eaLnBrk="1" latinLnBrk="0" hangingPunct="1">
        <a:lnSpc>
          <a:spcPct val="100000"/>
        </a:lnSpc>
        <a:spcBef>
          <a:spcPct val="0"/>
        </a:spcBef>
        <a:buNone/>
        <a:defRPr sz="2800" b="1" i="0" kern="1200">
          <a:solidFill>
            <a:schemeClr val="accent1"/>
          </a:solidFill>
          <a:latin typeface="Avenir Heavy" panose="02000503020000020003" pitchFamily="2" charset="0"/>
          <a:ea typeface="+mj-ea"/>
          <a:cs typeface="+mj-cs"/>
        </a:defRPr>
      </a:lvl1pPr>
    </p:titleStyle>
    <p:body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guide id="3" pos="288">
          <p15:clr>
            <a:srgbClr val="F26B43"/>
          </p15:clr>
        </p15:guide>
        <p15:guide id="4" pos="5472">
          <p15:clr>
            <a:srgbClr val="F26B43"/>
          </p15:clr>
        </p15:guide>
        <p15:guide id="5" pos="720">
          <p15:clr>
            <a:srgbClr val="F26B43"/>
          </p15:clr>
        </p15:guide>
        <p15:guide id="6" pos="5040">
          <p15:clr>
            <a:srgbClr val="F26B43"/>
          </p15:clr>
        </p15:guide>
        <p15:guide id="7" orient="horz" pos="156">
          <p15:clr>
            <a:srgbClr val="F26B43"/>
          </p15:clr>
        </p15:guide>
        <p15:guide id="8" orient="horz" pos="324">
          <p15:clr>
            <a:srgbClr val="F26B43"/>
          </p15:clr>
        </p15:guide>
        <p15:guide id="9" orient="horz" pos="732">
          <p15:clr>
            <a:srgbClr val="F26B43"/>
          </p15:clr>
        </p15:guide>
        <p15:guide id="10" orient="horz" pos="804">
          <p15:clr>
            <a:srgbClr val="F26B43"/>
          </p15:clr>
        </p15:guide>
        <p15:guide id="11" orient="horz" pos="2916">
          <p15:clr>
            <a:srgbClr val="F26B43"/>
          </p15:clr>
        </p15:guide>
        <p15:guide id="12" pos="2016">
          <p15:clr>
            <a:srgbClr val="F26B43"/>
          </p15:clr>
        </p15:guide>
        <p15:guide id="13" pos="3744">
          <p15:clr>
            <a:srgbClr val="F26B43"/>
          </p15:clr>
        </p15:guide>
        <p15:guide id="14" pos="2976">
          <p15:clr>
            <a:srgbClr val="F26B43"/>
          </p15:clr>
        </p15:guide>
        <p15:guide id="15" pos="2784">
          <p15:clr>
            <a:srgbClr val="F26B43"/>
          </p15:clr>
        </p15:guide>
        <p15:guide id="16" pos="3840">
          <p15:clr>
            <a:srgbClr val="F26B43"/>
          </p15:clr>
        </p15:guide>
        <p15:guide id="17" pos="3648">
          <p15:clr>
            <a:srgbClr val="F26B43"/>
          </p15:clr>
        </p15:guide>
        <p15:guide id="18" pos="2112">
          <p15:clr>
            <a:srgbClr val="F26B43"/>
          </p15:clr>
        </p15:guide>
        <p15:guide id="19" pos="19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Slide Number Placeholder 15"/>
          <p:cNvSpPr>
            <a:spLocks noGrp="1"/>
          </p:cNvSpPr>
          <p:nvPr>
            <p:ph type="sldNum" sz="quarter" idx="4"/>
          </p:nvPr>
        </p:nvSpPr>
        <p:spPr>
          <a:xfrm>
            <a:off x="8058149" y="4800600"/>
            <a:ext cx="457200" cy="342900"/>
          </a:xfrm>
          <a:prstGeom prst="rect">
            <a:avLst/>
          </a:prstGeom>
        </p:spPr>
        <p:txBody>
          <a:bodyPr vert="horz" lIns="0" tIns="0" rIns="0" bIns="0" rtlCol="0" anchor="ctr"/>
          <a:lstStyle>
            <a:lvl1pPr algn="r">
              <a:defRPr sz="750">
                <a:solidFill>
                  <a:sysClr val="windowText" lastClr="000000"/>
                </a:solidFill>
              </a:defRPr>
            </a:lvl1pPr>
          </a:lstStyle>
          <a:p>
            <a:fld id="{EACE6E22-E655-5947-A8B4-6F095FBA2C12}" type="slidenum">
              <a:rPr lang="en-US" smtClean="0"/>
              <a:pPr/>
              <a:t>‹#›</a:t>
            </a:fld>
            <a:endParaRPr lang="en-US"/>
          </a:p>
        </p:txBody>
      </p:sp>
      <p:sp>
        <p:nvSpPr>
          <p:cNvPr id="14" name="Footer Placeholder 13"/>
          <p:cNvSpPr>
            <a:spLocks noGrp="1"/>
          </p:cNvSpPr>
          <p:nvPr>
            <p:ph type="ftr" sz="quarter" idx="3"/>
          </p:nvPr>
        </p:nvSpPr>
        <p:spPr>
          <a:xfrm>
            <a:off x="662607" y="4800339"/>
            <a:ext cx="3565148" cy="343162"/>
          </a:xfrm>
          <a:prstGeom prst="rect">
            <a:avLst/>
          </a:prstGeom>
          <a:noFill/>
        </p:spPr>
        <p:txBody>
          <a:bodyPr vert="horz" lIns="0" tIns="0" rIns="0" bIns="0" rtlCol="0" anchor="ctr"/>
          <a:lstStyle>
            <a:lvl1pPr marL="8335" indent="0" algn="l">
              <a:tabLst/>
              <a:defRPr sz="525" i="1">
                <a:solidFill>
                  <a:schemeClr val="tx1"/>
                </a:solidFill>
                <a:latin typeface="Georgia" charset="0"/>
                <a:ea typeface="Georgia" charset="0"/>
                <a:cs typeface="Georgia" charset="0"/>
              </a:defRPr>
            </a:lvl1pPr>
          </a:lstStyle>
          <a:p>
            <a:r>
              <a:rPr lang="en-US"/>
              <a:t>Booz Allen Hamilton Internal</a:t>
            </a:r>
          </a:p>
        </p:txBody>
      </p:sp>
      <p:sp>
        <p:nvSpPr>
          <p:cNvPr id="2" name="Title Placeholder 1"/>
          <p:cNvSpPr>
            <a:spLocks noGrp="1"/>
          </p:cNvSpPr>
          <p:nvPr>
            <p:ph type="title"/>
          </p:nvPr>
        </p:nvSpPr>
        <p:spPr>
          <a:xfrm>
            <a:off x="662609" y="130330"/>
            <a:ext cx="7852741" cy="735981"/>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662609" y="1165861"/>
            <a:ext cx="7852741" cy="3470207"/>
          </a:xfrm>
          <a:prstGeom prst="rect">
            <a:avLst/>
          </a:prstGeom>
        </p:spPr>
        <p:txBody>
          <a:bodyPr vert="horz" lIns="0" tIns="0" rIns="0" bIns="0" rtlCol="0">
            <a:noAutofit/>
          </a:bodyPr>
          <a:lstStyle/>
          <a:p>
            <a:pPr lvl="0"/>
            <a:r>
              <a:rPr lang="en-US"/>
              <a:t>Level 1 is used for body text. The bullet is optional and may be removed. </a:t>
            </a:r>
            <a:br>
              <a:rPr lang="en-US"/>
            </a:br>
            <a:r>
              <a:rPr lang="en-US"/>
              <a:t>Click “indent more” to access additional text styles.</a:t>
            </a:r>
          </a:p>
          <a:p>
            <a:pPr lvl="1"/>
            <a:r>
              <a:rPr lang="en-US"/>
              <a:t>Second level is a nested text bullet</a:t>
            </a:r>
          </a:p>
          <a:p>
            <a:pPr lvl="2"/>
            <a:r>
              <a:rPr lang="en-US"/>
              <a:t>Third level is a nested text bullet. </a:t>
            </a:r>
          </a:p>
          <a:p>
            <a:pPr lvl="3"/>
            <a:r>
              <a:rPr lang="en-US"/>
              <a:t>Level 4 is an optional subhead</a:t>
            </a:r>
          </a:p>
          <a:p>
            <a:pPr lvl="4"/>
            <a:r>
              <a:rPr lang="en-US"/>
              <a:t>Level 5 is an optional short description. </a:t>
            </a:r>
          </a:p>
          <a:p>
            <a:pPr lvl="5"/>
            <a:r>
              <a:rPr lang="en-US"/>
              <a:t>Level 6 is used for source information or footnotes.</a:t>
            </a:r>
          </a:p>
        </p:txBody>
      </p:sp>
      <p:sp>
        <p:nvSpPr>
          <p:cNvPr id="7" name="Rectangle 6"/>
          <p:cNvSpPr/>
          <p:nvPr userDrawn="1"/>
        </p:nvSpPr>
        <p:spPr bwMode="auto">
          <a:xfrm>
            <a:off x="0" y="1"/>
            <a:ext cx="274320" cy="5143499"/>
          </a:xfrm>
          <a:prstGeom prst="rect">
            <a:avLst/>
          </a:prstGeom>
          <a:solidFill>
            <a:schemeClr val="accent1"/>
          </a:solidFill>
          <a:ln>
            <a:noFill/>
          </a:ln>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900">
                <a:solidFill>
                  <a:schemeClr val="bg1"/>
                </a:solidFill>
              </a:rPr>
              <a:t> </a:t>
            </a:r>
          </a:p>
        </p:txBody>
      </p:sp>
      <p:cxnSp>
        <p:nvCxnSpPr>
          <p:cNvPr id="8" name="Straight Connector 7"/>
          <p:cNvCxnSpPr/>
          <p:nvPr userDrawn="1"/>
        </p:nvCxnSpPr>
        <p:spPr>
          <a:xfrm>
            <a:off x="662610" y="957212"/>
            <a:ext cx="785274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662610" y="4800338"/>
            <a:ext cx="7852741"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4227755" y="4834998"/>
            <a:ext cx="828339" cy="273844"/>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15108459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hf hdr="0" dt="0"/>
  <p:txStyles>
    <p:titleStyle>
      <a:lvl1pPr algn="l" defTabSz="685800" rtl="0" eaLnBrk="1" latinLnBrk="0" hangingPunct="1">
        <a:lnSpc>
          <a:spcPct val="90000"/>
        </a:lnSpc>
        <a:spcBef>
          <a:spcPct val="0"/>
        </a:spcBef>
        <a:buNone/>
        <a:defRPr sz="2100" kern="1200" cap="all" spc="75" baseline="0">
          <a:solidFill>
            <a:schemeClr val="tx1"/>
          </a:solidFill>
          <a:latin typeface="Oswald" charset="0"/>
          <a:ea typeface="Oswald" charset="0"/>
          <a:cs typeface="Oswald" charset="0"/>
        </a:defRPr>
      </a:lvl1pPr>
    </p:titleStyle>
    <p:bodyStyle>
      <a:lvl1pPr marL="214313" indent="-214313" algn="l" defTabSz="685800" rtl="0" eaLnBrk="1" latinLnBrk="0" hangingPunct="1">
        <a:lnSpc>
          <a:spcPct val="100000"/>
        </a:lnSpc>
        <a:spcBef>
          <a:spcPts val="450"/>
        </a:spcBef>
        <a:buFont typeface="Arial" charset="0"/>
        <a:buChar char="•"/>
        <a:defRPr sz="1200" b="0" kern="1200" cap="none" spc="0" baseline="0">
          <a:solidFill>
            <a:schemeClr val="tx1"/>
          </a:solidFill>
          <a:latin typeface="+mn-lt"/>
          <a:ea typeface="+mn-ea"/>
          <a:cs typeface="+mn-cs"/>
        </a:defRPr>
      </a:lvl1pPr>
      <a:lvl2pPr marL="386954" marR="0" indent="-183356" algn="l" defTabSz="685800" rtl="0" eaLnBrk="1" fontAlgn="auto" latinLnBrk="0" hangingPunct="1">
        <a:lnSpc>
          <a:spcPct val="100000"/>
        </a:lnSpc>
        <a:spcBef>
          <a:spcPts val="0"/>
        </a:spcBef>
        <a:spcAft>
          <a:spcPts val="0"/>
        </a:spcAft>
        <a:buClrTx/>
        <a:buSzTx/>
        <a:buFont typeface="LucidaGrande" charset="0"/>
        <a:buChar char="-"/>
        <a:tabLst/>
        <a:defRPr sz="1200" i="0" kern="1200">
          <a:solidFill>
            <a:schemeClr val="tx1"/>
          </a:solidFill>
          <a:latin typeface="Calibri" charset="0"/>
          <a:ea typeface="Calibri" charset="0"/>
          <a:cs typeface="Calibri" charset="0"/>
        </a:defRPr>
      </a:lvl2pPr>
      <a:lvl3pPr marL="548640" indent="-171450" algn="l" defTabSz="685800" rtl="0" eaLnBrk="1" latinLnBrk="0" hangingPunct="1">
        <a:lnSpc>
          <a:spcPct val="100000"/>
        </a:lnSpc>
        <a:spcBef>
          <a:spcPts val="0"/>
        </a:spcBef>
        <a:buSzPct val="80000"/>
        <a:buFont typeface="Courier New" charset="0"/>
        <a:buChar char="o"/>
        <a:tabLst/>
        <a:defRPr sz="1200" b="0" kern="1200" cap="none" spc="0" baseline="0">
          <a:solidFill>
            <a:schemeClr val="tx1"/>
          </a:solidFill>
          <a:latin typeface="+mn-lt"/>
          <a:ea typeface="+mn-ea"/>
          <a:cs typeface="+mn-cs"/>
        </a:defRPr>
      </a:lvl3pPr>
      <a:lvl4pPr marL="0" indent="0" algn="l" defTabSz="685800" rtl="0" eaLnBrk="1" latinLnBrk="0" hangingPunct="1">
        <a:lnSpc>
          <a:spcPct val="100000"/>
        </a:lnSpc>
        <a:spcBef>
          <a:spcPts val="1350"/>
        </a:spcBef>
        <a:buFont typeface=".AppleSystemUIFont" charset="-120"/>
        <a:buNone/>
        <a:tabLst/>
        <a:defRPr sz="1200" b="1" i="0" kern="1200" cap="all" spc="75" baseline="0">
          <a:solidFill>
            <a:schemeClr val="accent2"/>
          </a:solidFill>
          <a:latin typeface="Calibri" charset="0"/>
          <a:ea typeface="Calibri" charset="0"/>
          <a:cs typeface="Calibri" charset="0"/>
        </a:defRPr>
      </a:lvl4pPr>
      <a:lvl5pPr marL="0" indent="0" algn="l" defTabSz="685800" rtl="0" eaLnBrk="1" latinLnBrk="0" hangingPunct="1">
        <a:lnSpc>
          <a:spcPct val="100000"/>
        </a:lnSpc>
        <a:spcBef>
          <a:spcPts val="450"/>
        </a:spcBef>
        <a:spcAft>
          <a:spcPts val="450"/>
        </a:spcAft>
        <a:buFont typeface="Arial" panose="020B0604020202020204" pitchFamily="34" charset="0"/>
        <a:buNone/>
        <a:tabLst/>
        <a:defRPr sz="1050" i="1" kern="1200">
          <a:solidFill>
            <a:schemeClr val="tx1"/>
          </a:solidFill>
          <a:latin typeface="Georgia" charset="0"/>
          <a:ea typeface="Georgia" charset="0"/>
          <a:cs typeface="Georgia" charset="0"/>
        </a:defRPr>
      </a:lvl5pPr>
      <a:lvl6pPr marL="0" indent="0" algn="l" defTabSz="685800" rtl="0" eaLnBrk="1" latinLnBrk="0" hangingPunct="1">
        <a:lnSpc>
          <a:spcPct val="100000"/>
        </a:lnSpc>
        <a:spcBef>
          <a:spcPts val="900"/>
        </a:spcBef>
        <a:buFontTx/>
        <a:buNone/>
        <a:defRPr sz="825" i="1" kern="1200">
          <a:solidFill>
            <a:schemeClr val="tx1"/>
          </a:solidFill>
          <a:latin typeface="Calibri" charset="0"/>
          <a:ea typeface="Calibri" charset="0"/>
          <a:cs typeface="Calibri" charset="0"/>
        </a:defRPr>
      </a:lvl6pPr>
      <a:lvl7pPr marL="0" indent="0" algn="l" defTabSz="685800" rtl="0" eaLnBrk="1" latinLnBrk="0" hangingPunct="1">
        <a:lnSpc>
          <a:spcPct val="90000"/>
        </a:lnSpc>
        <a:spcBef>
          <a:spcPts val="900"/>
        </a:spcBef>
        <a:buFont typeface="Arial" panose="020B0604020202020204" pitchFamily="34" charset="0"/>
        <a:buNone/>
        <a:defRPr sz="675" i="1" kern="1200">
          <a:solidFill>
            <a:schemeClr val="tx1"/>
          </a:solidFill>
          <a:latin typeface="Calibri" charset="0"/>
          <a:ea typeface="Calibri" charset="0"/>
          <a:cs typeface="Calibri" charset="0"/>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Content Placeholder"/>
          <p:cNvSpPr>
            <a:spLocks noGrp="1"/>
          </p:cNvSpPr>
          <p:nvPr>
            <p:ph type="body" idx="1"/>
          </p:nvPr>
        </p:nvSpPr>
        <p:spPr>
          <a:xfrm>
            <a:off x="630936" y="1062039"/>
            <a:ext cx="7886700" cy="3367325"/>
          </a:xfrm>
          <a:prstGeom prst="rect">
            <a:avLst/>
          </a:prstGeom>
        </p:spPr>
        <p:txBody>
          <a:bodyPr vert="horz" lIns="91440" tIns="45720" rIns="91440" bIns="45720" rtlCol="0">
            <a:noAutofit/>
          </a:bodyPr>
          <a:lstStyle/>
          <a:p>
            <a:pPr lvl="0"/>
            <a:r>
              <a:rPr lang="en-US"/>
              <a:t>Body Text no smaller than 18pt font, Calibri Regular</a:t>
            </a:r>
          </a:p>
          <a:p>
            <a:pPr lvl="1"/>
            <a:r>
              <a:rPr lang="en-US"/>
              <a:t>Second level</a:t>
            </a:r>
          </a:p>
          <a:p>
            <a:pPr lvl="2"/>
            <a:r>
              <a:rPr lang="en-US"/>
              <a:t>Third level</a:t>
            </a:r>
          </a:p>
          <a:p>
            <a:pPr lvl="3"/>
            <a:r>
              <a:rPr lang="en-US"/>
              <a:t>Fourth level</a:t>
            </a:r>
          </a:p>
        </p:txBody>
      </p:sp>
      <p:sp>
        <p:nvSpPr>
          <p:cNvPr id="2" name="Slide Title"/>
          <p:cNvSpPr>
            <a:spLocks noGrp="1"/>
          </p:cNvSpPr>
          <p:nvPr>
            <p:ph type="title"/>
          </p:nvPr>
        </p:nvSpPr>
        <p:spPr>
          <a:xfrm>
            <a:off x="628650" y="281178"/>
            <a:ext cx="7886700" cy="514350"/>
          </a:xfrm>
          <a:prstGeom prst="rect">
            <a:avLst/>
          </a:prstGeom>
        </p:spPr>
        <p:txBody>
          <a:bodyPr vert="horz" lIns="91440" tIns="45720" rIns="91440" bIns="45720" rtlCol="0" anchor="ctr">
            <a:noAutofit/>
          </a:bodyPr>
          <a:lstStyle/>
          <a:p>
            <a:r>
              <a:rPr lang="en-US"/>
              <a:t>Title Size 28pt, Calibri Bold (Color: RGB 33,33,33)</a:t>
            </a:r>
          </a:p>
        </p:txBody>
      </p:sp>
      <p:sp>
        <p:nvSpPr>
          <p:cNvPr id="4" name="Footer"/>
          <p:cNvSpPr>
            <a:spLocks noGrp="1"/>
          </p:cNvSpPr>
          <p:nvPr>
            <p:ph type="ftr" sz="quarter" idx="3"/>
          </p:nvPr>
        </p:nvSpPr>
        <p:spPr>
          <a:xfrm>
            <a:off x="626366" y="4521221"/>
            <a:ext cx="5648787" cy="273844"/>
          </a:xfrm>
          <a:prstGeom prst="rect">
            <a:avLst/>
          </a:prstGeom>
        </p:spPr>
        <p:txBody>
          <a:bodyPr vert="horz" lIns="91440" tIns="45720" rIns="91440" bIns="45720" rtlCol="0" anchor="ctr"/>
          <a:lstStyle>
            <a:lvl1pPr algn="ctr">
              <a:defRPr sz="675">
                <a:solidFill>
                  <a:schemeClr val="tx1">
                    <a:tint val="75000"/>
                  </a:schemeClr>
                </a:solidFill>
              </a:defRPr>
            </a:lvl1pPr>
          </a:lstStyle>
          <a:p>
            <a:r>
              <a:rPr lang="en-US"/>
              <a:t>Office of Information and Technology</a:t>
            </a:r>
          </a:p>
        </p:txBody>
      </p:sp>
      <p:sp>
        <p:nvSpPr>
          <p:cNvPr id="6" name="Slide Number"/>
          <p:cNvSpPr>
            <a:spLocks noGrp="1"/>
          </p:cNvSpPr>
          <p:nvPr>
            <p:ph type="sldNum" sz="quarter" idx="4"/>
          </p:nvPr>
        </p:nvSpPr>
        <p:spPr>
          <a:xfrm>
            <a:off x="6457950" y="4521221"/>
            <a:ext cx="205740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E573346A-FCA4-684E-8D18-26E8324063ED}" type="slidenum">
              <a:rPr lang="en-US" smtClean="0"/>
              <a:t>‹#›</a:t>
            </a:fld>
            <a:endParaRPr lang="en-US"/>
          </a:p>
        </p:txBody>
      </p:sp>
      <p:grpSp>
        <p:nvGrpSpPr>
          <p:cNvPr id="7" name="Group 6">
            <a:extLst>
              <a:ext uri="{FF2B5EF4-FFF2-40B4-BE49-F238E27FC236}">
                <a16:creationId xmlns:a16="http://schemas.microsoft.com/office/drawing/2014/main" id="{A4ADB861-45F8-46BF-B204-54EEB54E72F7}"/>
              </a:ext>
            </a:extLst>
          </p:cNvPr>
          <p:cNvGrpSpPr/>
          <p:nvPr/>
        </p:nvGrpSpPr>
        <p:grpSpPr>
          <a:xfrm>
            <a:off x="0" y="4912867"/>
            <a:ext cx="9165070" cy="241006"/>
            <a:chOff x="0" y="6550485"/>
            <a:chExt cx="12220093" cy="321341"/>
          </a:xfrm>
        </p:grpSpPr>
        <p:pic>
          <p:nvPicPr>
            <p:cNvPr id="8" name="Background">
              <a:extLst>
                <a:ext uri="{FF2B5EF4-FFF2-40B4-BE49-F238E27FC236}">
                  <a16:creationId xmlns:a16="http://schemas.microsoft.com/office/drawing/2014/main" id="{9AE6BD9E-15CA-4954-9718-5A459BC87274}"/>
                </a:ext>
                <a:ext uri="{C183D7F6-B498-43B3-948B-1728B52AA6E4}">
                  <adec:decorative xmlns:adec="http://schemas.microsoft.com/office/drawing/2017/decorative" val="1"/>
                </a:ext>
              </a:extLst>
            </p:cNvPr>
            <p:cNvPicPr>
              <a:picLocks noChangeAspect="1"/>
            </p:cNvPicPr>
            <p:nvPr userDrawn="1"/>
          </p:nvPicPr>
          <p:blipFill rotWithShape="1">
            <a:blip r:embed="rId6"/>
            <a:srcRect t="95314"/>
            <a:stretch/>
          </p:blipFill>
          <p:spPr>
            <a:xfrm>
              <a:off x="0" y="6550485"/>
              <a:ext cx="9698567" cy="321341"/>
            </a:xfrm>
            <a:prstGeom prst="rect">
              <a:avLst/>
            </a:prstGeom>
          </p:spPr>
        </p:pic>
        <p:pic>
          <p:nvPicPr>
            <p:cNvPr id="10" name="Background">
              <a:extLst>
                <a:ext uri="{FF2B5EF4-FFF2-40B4-BE49-F238E27FC236}">
                  <a16:creationId xmlns:a16="http://schemas.microsoft.com/office/drawing/2014/main" id="{B2513523-7699-444E-A16A-43AA4FD35A11}"/>
                </a:ext>
                <a:ext uri="{C183D7F6-B498-43B3-948B-1728B52AA6E4}">
                  <adec:decorative xmlns:adec="http://schemas.microsoft.com/office/drawing/2017/decorative" val="1"/>
                </a:ext>
              </a:extLst>
            </p:cNvPr>
            <p:cNvPicPr>
              <a:picLocks noChangeAspect="1"/>
            </p:cNvPicPr>
            <p:nvPr userDrawn="1"/>
          </p:nvPicPr>
          <p:blipFill rotWithShape="1">
            <a:blip r:embed="rId6"/>
            <a:srcRect t="95314"/>
            <a:stretch/>
          </p:blipFill>
          <p:spPr>
            <a:xfrm>
              <a:off x="2521526" y="6550485"/>
              <a:ext cx="9698567" cy="321341"/>
            </a:xfrm>
            <a:prstGeom prst="rect">
              <a:avLst/>
            </a:prstGeom>
          </p:spPr>
        </p:pic>
      </p:grpSp>
      <p:pic>
        <p:nvPicPr>
          <p:cNvPr id="9" name="Background">
            <a:extLst>
              <a:ext uri="{FF2B5EF4-FFF2-40B4-BE49-F238E27FC236}">
                <a16:creationId xmlns:a16="http://schemas.microsoft.com/office/drawing/2014/main" id="{44E25B8D-1936-4BFA-9BC1-CA022363961C}"/>
              </a:ext>
              <a:ext uri="{C183D7F6-B498-43B3-948B-1728B52AA6E4}">
                <adec:decorative xmlns:adec="http://schemas.microsoft.com/office/drawing/2017/decorative" val="1"/>
              </a:ext>
            </a:extLst>
          </p:cNvPr>
          <p:cNvPicPr>
            <a:picLocks noChangeAspect="1"/>
          </p:cNvPicPr>
          <p:nvPr userDrawn="1"/>
        </p:nvPicPr>
        <p:blipFill rotWithShape="1">
          <a:blip r:embed="rId6"/>
          <a:srcRect t="2673" b="4802"/>
          <a:stretch/>
        </p:blipFill>
        <p:spPr>
          <a:xfrm>
            <a:off x="0" y="31817"/>
            <a:ext cx="8181975" cy="4777783"/>
          </a:xfrm>
          <a:prstGeom prst="rect">
            <a:avLst/>
          </a:prstGeom>
        </p:spPr>
      </p:pic>
    </p:spTree>
    <p:extLst>
      <p:ext uri="{BB962C8B-B14F-4D97-AF65-F5344CB8AC3E}">
        <p14:creationId xmlns:p14="http://schemas.microsoft.com/office/powerpoint/2010/main" val="1659969777"/>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Lst>
  <p:hf hdr="0" dt="0"/>
  <p:txStyles>
    <p:titleStyle>
      <a:lvl1pPr algn="l" defTabSz="514350" rtl="0" eaLnBrk="1" latinLnBrk="0" hangingPunct="1">
        <a:lnSpc>
          <a:spcPct val="90000"/>
        </a:lnSpc>
        <a:spcBef>
          <a:spcPct val="0"/>
        </a:spcBef>
        <a:buNone/>
        <a:defRPr sz="1575" b="1" i="0" kern="1200">
          <a:solidFill>
            <a:srgbClr val="1F1F1F"/>
          </a:solidFill>
          <a:latin typeface="Calibri" charset="0"/>
          <a:ea typeface="Calibri" charset="0"/>
          <a:cs typeface="Calibri" charset="0"/>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350" kern="1200" baseline="0">
          <a:solidFill>
            <a:srgbClr val="1F1F1F"/>
          </a:solidFill>
          <a:latin typeface="+mn-lt"/>
          <a:ea typeface="+mn-ea"/>
          <a:cs typeface="+mn-cs"/>
        </a:defRPr>
      </a:lvl1pPr>
      <a:lvl2pPr marL="385763" indent="-128588" algn="l" defTabSz="514350" rtl="0" eaLnBrk="1" latinLnBrk="0" hangingPunct="1">
        <a:lnSpc>
          <a:spcPct val="90000"/>
        </a:lnSpc>
        <a:spcBef>
          <a:spcPts val="281"/>
        </a:spcBef>
        <a:buFont typeface="CambriaMath" charset="0"/>
        <a:buChar char="⎯"/>
        <a:defRPr sz="1350" kern="1200">
          <a:solidFill>
            <a:srgbClr val="1F1F1F"/>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350" kern="1200">
          <a:solidFill>
            <a:srgbClr val="1F1F1F"/>
          </a:solidFill>
          <a:latin typeface="+mn-lt"/>
          <a:ea typeface="+mn-ea"/>
          <a:cs typeface="+mn-cs"/>
        </a:defRPr>
      </a:lvl3pPr>
      <a:lvl4pPr marL="900113" indent="-128588" algn="l" defTabSz="514350" rtl="0" eaLnBrk="1" latinLnBrk="0" hangingPunct="1">
        <a:lnSpc>
          <a:spcPct val="90000"/>
        </a:lnSpc>
        <a:spcBef>
          <a:spcPts val="281"/>
        </a:spcBef>
        <a:buFont typeface=".AppleSystemUIFont" charset="-120"/>
        <a:buChar char="»"/>
        <a:defRPr sz="1350" kern="1200">
          <a:solidFill>
            <a:srgbClr val="1F1F1F"/>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2.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2.xml"/><Relationship Id="rId5" Type="http://schemas.openxmlformats.org/officeDocument/2006/relationships/image" Target="../media/image22.png"/><Relationship Id="rId4" Type="http://schemas.openxmlformats.org/officeDocument/2006/relationships/image" Target="../media/image21.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1.xml"/><Relationship Id="rId4" Type="http://schemas.openxmlformats.org/officeDocument/2006/relationships/hyperlink" Target="https://github.com/department-of-veterans-affairs/va.gov-team/blob/master/platform/design/va-product-journey-maps/Veteran%20Journey%20Map.pdf"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2.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32.xml"/><Relationship Id="rId5" Type="http://schemas.openxmlformats.org/officeDocument/2006/relationships/image" Target="../media/image28.pn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32.xml"/><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32.xml"/><Relationship Id="rId5" Type="http://schemas.openxmlformats.org/officeDocument/2006/relationships/image" Target="../media/image29.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32.xml"/><Relationship Id="rId5" Type="http://schemas.openxmlformats.org/officeDocument/2006/relationships/image" Target="../media/image29.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A4276-29F7-4298-85F0-D956D77B16F7}"/>
              </a:ext>
            </a:extLst>
          </p:cNvPr>
          <p:cNvSpPr>
            <a:spLocks noGrp="1"/>
          </p:cNvSpPr>
          <p:nvPr>
            <p:ph type="title"/>
          </p:nvPr>
        </p:nvSpPr>
        <p:spPr>
          <a:xfrm>
            <a:off x="385894" y="1868557"/>
            <a:ext cx="8229600" cy="1066905"/>
          </a:xfrm>
        </p:spPr>
        <p:txBody>
          <a:bodyPr>
            <a:normAutofit fontScale="90000"/>
          </a:bodyPr>
          <a:lstStyle/>
          <a:p>
            <a:r>
              <a:rPr lang="en-US" dirty="0"/>
              <a:t>Health Apartment Information Architecture: </a:t>
            </a:r>
            <a:br>
              <a:rPr lang="en-US" dirty="0"/>
            </a:br>
            <a:r>
              <a:rPr lang="en-US" i="1" dirty="0"/>
              <a:t>Overall findings </a:t>
            </a:r>
          </a:p>
        </p:txBody>
      </p:sp>
      <p:sp>
        <p:nvSpPr>
          <p:cNvPr id="3" name="Text Placeholder 2">
            <a:extLst>
              <a:ext uri="{FF2B5EF4-FFF2-40B4-BE49-F238E27FC236}">
                <a16:creationId xmlns:a16="http://schemas.microsoft.com/office/drawing/2014/main" id="{6D106816-C2E5-4523-8246-66810EED7053}"/>
              </a:ext>
            </a:extLst>
          </p:cNvPr>
          <p:cNvSpPr>
            <a:spLocks noGrp="1"/>
          </p:cNvSpPr>
          <p:nvPr>
            <p:ph type="body" idx="1"/>
          </p:nvPr>
        </p:nvSpPr>
        <p:spPr>
          <a:xfrm>
            <a:off x="457200" y="3056654"/>
            <a:ext cx="8229600" cy="361806"/>
          </a:xfrm>
        </p:spPr>
        <p:txBody>
          <a:bodyPr vert="horz" lIns="91440" tIns="45720" rIns="91440" bIns="45720" rtlCol="0" anchor="t">
            <a:normAutofit/>
          </a:bodyPr>
          <a:lstStyle/>
          <a:p>
            <a:r>
              <a:rPr lang="en-US" dirty="0">
                <a:latin typeface="Avenir Heavy"/>
              </a:rPr>
              <a:t>Tree test findings</a:t>
            </a:r>
            <a:endParaRPr lang="en-US" dirty="0"/>
          </a:p>
        </p:txBody>
      </p:sp>
      <p:sp>
        <p:nvSpPr>
          <p:cNvPr id="6" name="Slide Number Placeholder 5">
            <a:extLst>
              <a:ext uri="{FF2B5EF4-FFF2-40B4-BE49-F238E27FC236}">
                <a16:creationId xmlns:a16="http://schemas.microsoft.com/office/drawing/2014/main" id="{28FB49D8-098C-4A98-9135-27A6D6D5F7DB}"/>
              </a:ext>
            </a:extLst>
          </p:cNvPr>
          <p:cNvSpPr>
            <a:spLocks noGrp="1"/>
          </p:cNvSpPr>
          <p:nvPr>
            <p:ph type="sldNum" sz="quarter" idx="12"/>
          </p:nvPr>
        </p:nvSpPr>
        <p:spPr/>
        <p:txBody>
          <a:bodyPr/>
          <a:lstStyle/>
          <a:p>
            <a:fld id="{C9F7588F-6348-F24B-A92C-146CC9ED7FC5}" type="slidenum">
              <a:rPr lang="en-US" smtClean="0"/>
              <a:pPr/>
              <a:t>1</a:t>
            </a:fld>
            <a:endParaRPr lang="en-US"/>
          </a:p>
        </p:txBody>
      </p:sp>
    </p:spTree>
    <p:extLst>
      <p:ext uri="{BB962C8B-B14F-4D97-AF65-F5344CB8AC3E}">
        <p14:creationId xmlns:p14="http://schemas.microsoft.com/office/powerpoint/2010/main" val="272286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18CC-EFEF-2A92-CAFA-80526B39D6CD}"/>
              </a:ext>
            </a:extLst>
          </p:cNvPr>
          <p:cNvSpPr>
            <a:spLocks noGrp="1"/>
          </p:cNvSpPr>
          <p:nvPr>
            <p:ph type="title"/>
          </p:nvPr>
        </p:nvSpPr>
        <p:spPr>
          <a:xfrm>
            <a:off x="628650" y="199430"/>
            <a:ext cx="7543800" cy="629840"/>
          </a:xfrm>
        </p:spPr>
        <p:txBody>
          <a:bodyPr/>
          <a:lstStyle/>
          <a:p>
            <a:r>
              <a:rPr lang="en-US" dirty="0"/>
              <a:t>Participants</a:t>
            </a:r>
          </a:p>
        </p:txBody>
      </p:sp>
      <p:sp>
        <p:nvSpPr>
          <p:cNvPr id="11" name="Content Placeholder 2">
            <a:extLst>
              <a:ext uri="{FF2B5EF4-FFF2-40B4-BE49-F238E27FC236}">
                <a16:creationId xmlns:a16="http://schemas.microsoft.com/office/drawing/2014/main" id="{FC33D985-DB63-416B-B089-8F668CCFA139}"/>
              </a:ext>
            </a:extLst>
          </p:cNvPr>
          <p:cNvSpPr>
            <a:spLocks noGrp="1"/>
          </p:cNvSpPr>
          <p:nvPr>
            <p:ph idx="1"/>
          </p:nvPr>
        </p:nvSpPr>
        <p:spPr>
          <a:xfrm>
            <a:off x="628650" y="925863"/>
            <a:ext cx="2333624" cy="2971205"/>
          </a:xfrm>
        </p:spPr>
        <p:txBody>
          <a:bodyPr>
            <a:normAutofit/>
          </a:bodyPr>
          <a:lstStyle/>
          <a:p>
            <a:pPr marL="0" indent="0">
              <a:lnSpc>
                <a:spcPct val="120000"/>
              </a:lnSpc>
              <a:spcAft>
                <a:spcPts val="0"/>
              </a:spcAft>
              <a:buNone/>
            </a:pPr>
            <a:r>
              <a:rPr lang="en-US" sz="1600" b="1" dirty="0"/>
              <a:t>Veteran unmoderated</a:t>
            </a:r>
            <a:endParaRPr lang="en-US" sz="1200" i="1" dirty="0"/>
          </a:p>
          <a:p>
            <a:pPr marL="0" indent="0">
              <a:lnSpc>
                <a:spcPct val="120000"/>
              </a:lnSpc>
              <a:spcAft>
                <a:spcPts val="0"/>
              </a:spcAft>
              <a:buNone/>
            </a:pPr>
            <a:endParaRPr lang="en-US" sz="1400" b="1" dirty="0"/>
          </a:p>
          <a:p>
            <a:pPr marL="0" indent="0">
              <a:lnSpc>
                <a:spcPct val="120000"/>
              </a:lnSpc>
              <a:spcAft>
                <a:spcPts val="0"/>
              </a:spcAft>
              <a:buNone/>
            </a:pPr>
            <a:r>
              <a:rPr lang="en-US" sz="1400" b="1" dirty="0"/>
              <a:t>Baseline: </a:t>
            </a:r>
            <a:r>
              <a:rPr lang="en-US" sz="1400" dirty="0"/>
              <a:t>46 participants </a:t>
            </a:r>
          </a:p>
          <a:p>
            <a:pPr marL="0">
              <a:spcAft>
                <a:spcPts val="0"/>
              </a:spcAft>
            </a:pPr>
            <a:r>
              <a:rPr lang="en-US" sz="1200" dirty="0"/>
              <a:t>21 not enrolled, 23 enrolled </a:t>
            </a:r>
          </a:p>
          <a:p>
            <a:pPr marL="0" indent="0">
              <a:lnSpc>
                <a:spcPct val="120000"/>
              </a:lnSpc>
              <a:spcAft>
                <a:spcPts val="0"/>
              </a:spcAft>
              <a:buNone/>
            </a:pPr>
            <a:endParaRPr lang="en-US" sz="1400" b="1" dirty="0"/>
          </a:p>
          <a:p>
            <a:pPr marL="0" indent="0">
              <a:lnSpc>
                <a:spcPct val="120000"/>
              </a:lnSpc>
              <a:spcAft>
                <a:spcPts val="0"/>
              </a:spcAft>
              <a:buNone/>
            </a:pPr>
            <a:r>
              <a:rPr lang="en-US" sz="1400" b="1" dirty="0"/>
              <a:t>Hypothesis 0: </a:t>
            </a:r>
            <a:r>
              <a:rPr lang="en-US" sz="1400" dirty="0"/>
              <a:t>51 participants </a:t>
            </a:r>
          </a:p>
          <a:p>
            <a:pPr marL="0">
              <a:spcAft>
                <a:spcPts val="0"/>
              </a:spcAft>
            </a:pPr>
            <a:r>
              <a:rPr lang="en-US" sz="1200" dirty="0"/>
              <a:t>24 not enrolled, 27 enrolled</a:t>
            </a:r>
          </a:p>
          <a:p>
            <a:pPr marL="0" indent="0">
              <a:lnSpc>
                <a:spcPct val="120000"/>
              </a:lnSpc>
              <a:spcAft>
                <a:spcPts val="0"/>
              </a:spcAft>
              <a:buNone/>
            </a:pPr>
            <a:endParaRPr lang="en-US" sz="1400" b="1" dirty="0"/>
          </a:p>
          <a:p>
            <a:pPr marL="0" indent="0">
              <a:lnSpc>
                <a:spcPct val="120000"/>
              </a:lnSpc>
              <a:spcAft>
                <a:spcPts val="0"/>
              </a:spcAft>
              <a:buNone/>
            </a:pPr>
            <a:r>
              <a:rPr lang="en-US" sz="1400" b="1" dirty="0"/>
              <a:t>Hypothesis 1: </a:t>
            </a:r>
            <a:r>
              <a:rPr lang="en-US" sz="1400" dirty="0"/>
              <a:t>51 participants </a:t>
            </a:r>
          </a:p>
          <a:p>
            <a:pPr marL="0">
              <a:spcAft>
                <a:spcPts val="0"/>
              </a:spcAft>
            </a:pPr>
            <a:r>
              <a:rPr lang="en-US" sz="1200" dirty="0"/>
              <a:t>27 not enrolled, 24 enrolled</a:t>
            </a:r>
          </a:p>
        </p:txBody>
      </p:sp>
      <p:sp>
        <p:nvSpPr>
          <p:cNvPr id="12" name="Content Placeholder 2">
            <a:extLst>
              <a:ext uri="{FF2B5EF4-FFF2-40B4-BE49-F238E27FC236}">
                <a16:creationId xmlns:a16="http://schemas.microsoft.com/office/drawing/2014/main" id="{04872663-7123-47F0-BE89-458715B80D26}"/>
              </a:ext>
            </a:extLst>
          </p:cNvPr>
          <p:cNvSpPr txBox="1">
            <a:spLocks/>
          </p:cNvSpPr>
          <p:nvPr/>
        </p:nvSpPr>
        <p:spPr>
          <a:xfrm>
            <a:off x="3212901" y="925863"/>
            <a:ext cx="2333624" cy="2971206"/>
          </a:xfrm>
          <a:prstGeom prst="rect">
            <a:avLst/>
          </a:prstGeom>
        </p:spPr>
        <p:txBody>
          <a:bodyPr vert="horz" lIns="91440" tIns="45720" rIns="91440" bIns="45720" rtlCol="0">
            <a:normAutofit/>
          </a:bodyPr>
          <a:lstStyle>
            <a:lvl1pPr indent="0">
              <a:lnSpc>
                <a:spcPct val="120000"/>
              </a:lnSpc>
              <a:spcBef>
                <a:spcPts val="0"/>
              </a:spcBef>
              <a:spcAft>
                <a:spcPts val="0"/>
              </a:spcAft>
              <a:buFont typeface="Arial" panose="020B0604020202020204" pitchFamily="34" charset="0"/>
              <a:buNone/>
              <a:defRPr sz="1600" b="1">
                <a:solidFill>
                  <a:schemeClr val="tx2"/>
                </a:solidFill>
                <a:latin typeface="Avenir" panose="02000503020000020003" pitchFamily="2" charset="0"/>
              </a:defRPr>
            </a:lvl1pPr>
            <a:lvl2pPr marL="5669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Veteran moderated</a:t>
            </a:r>
          </a:p>
          <a:p>
            <a:endParaRPr lang="en-US" dirty="0"/>
          </a:p>
          <a:p>
            <a:r>
              <a:rPr lang="en-US" sz="1400" dirty="0"/>
              <a:t>Hypothesis 0: </a:t>
            </a:r>
            <a:r>
              <a:rPr lang="en-US" sz="1400" b="0" dirty="0"/>
              <a:t>11 participants </a:t>
            </a:r>
          </a:p>
          <a:p>
            <a:pPr marL="285750" indent="-285750">
              <a:buFont typeface="Arial" panose="020B0604020202020204" pitchFamily="34" charset="0"/>
              <a:buChar char="•"/>
            </a:pPr>
            <a:r>
              <a:rPr lang="en-US" sz="1200" b="0" dirty="0"/>
              <a:t>5 not enrolled, 6 enrolled</a:t>
            </a:r>
          </a:p>
          <a:p>
            <a:endParaRPr lang="en-US" sz="1400" dirty="0"/>
          </a:p>
          <a:p>
            <a:r>
              <a:rPr lang="en-US" sz="1400" dirty="0"/>
              <a:t>Hypothesis 1: </a:t>
            </a:r>
            <a:r>
              <a:rPr lang="en-US" sz="1400" b="0" dirty="0"/>
              <a:t>10 participants </a:t>
            </a:r>
          </a:p>
          <a:p>
            <a:pPr marL="285750" indent="-285750">
              <a:buFont typeface="Arial" panose="020B0604020202020204" pitchFamily="34" charset="0"/>
              <a:buChar char="•"/>
            </a:pPr>
            <a:r>
              <a:rPr lang="en-US" sz="1200" b="0" dirty="0"/>
              <a:t>4 not enrolled, 6 enrolled</a:t>
            </a:r>
          </a:p>
          <a:p>
            <a:endParaRPr lang="en-US" dirty="0"/>
          </a:p>
          <a:p>
            <a:endParaRPr lang="en-US" dirty="0"/>
          </a:p>
        </p:txBody>
      </p:sp>
      <p:sp>
        <p:nvSpPr>
          <p:cNvPr id="13" name="Content Placeholder 2">
            <a:extLst>
              <a:ext uri="{FF2B5EF4-FFF2-40B4-BE49-F238E27FC236}">
                <a16:creationId xmlns:a16="http://schemas.microsoft.com/office/drawing/2014/main" id="{919F954F-41FB-4A32-BCD7-0693B7773A3C}"/>
              </a:ext>
            </a:extLst>
          </p:cNvPr>
          <p:cNvSpPr txBox="1">
            <a:spLocks/>
          </p:cNvSpPr>
          <p:nvPr/>
        </p:nvSpPr>
        <p:spPr>
          <a:xfrm>
            <a:off x="5797152" y="925862"/>
            <a:ext cx="2871788" cy="2971205"/>
          </a:xfrm>
          <a:prstGeom prst="rect">
            <a:avLst/>
          </a:prstGeom>
        </p:spPr>
        <p:txBody>
          <a:bodyPr vert="horz" lIns="91440" tIns="45720" rIns="91440" bIns="45720" rtlCol="0">
            <a:normAutofit/>
          </a:bodyPr>
          <a:lstStyle>
            <a:lvl1pPr indent="0">
              <a:lnSpc>
                <a:spcPct val="120000"/>
              </a:lnSpc>
              <a:spcBef>
                <a:spcPts val="0"/>
              </a:spcBef>
              <a:spcAft>
                <a:spcPts val="0"/>
              </a:spcAft>
              <a:buFont typeface="Arial" panose="020B0604020202020204" pitchFamily="34" charset="0"/>
              <a:buNone/>
              <a:defRPr sz="1600" b="1">
                <a:solidFill>
                  <a:schemeClr val="tx2"/>
                </a:solidFill>
                <a:latin typeface="Avenir" panose="02000503020000020003" pitchFamily="2" charset="0"/>
              </a:defRPr>
            </a:lvl1pPr>
            <a:lvl2pPr marL="5669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Family/Caregiver unmoderated</a:t>
            </a:r>
          </a:p>
          <a:p>
            <a:endParaRPr lang="en-US" dirty="0"/>
          </a:p>
          <a:p>
            <a:r>
              <a:rPr lang="en-US" sz="1400" dirty="0"/>
              <a:t>Baseline:</a:t>
            </a:r>
            <a:r>
              <a:rPr lang="en-US" sz="1400" b="0" dirty="0"/>
              <a:t> 30 participants </a:t>
            </a:r>
          </a:p>
          <a:p>
            <a:br>
              <a:rPr lang="en-US" sz="1400" dirty="0"/>
            </a:br>
            <a:endParaRPr lang="en-US" sz="1400" dirty="0"/>
          </a:p>
          <a:p>
            <a:r>
              <a:rPr lang="en-US" sz="1400" dirty="0"/>
              <a:t>Hypothesis 0: </a:t>
            </a:r>
            <a:r>
              <a:rPr lang="en-US" sz="1400" b="0" dirty="0"/>
              <a:t>41 participants </a:t>
            </a:r>
          </a:p>
          <a:p>
            <a:br>
              <a:rPr lang="en-US" sz="1400" dirty="0"/>
            </a:br>
            <a:endParaRPr lang="en-US" sz="1400" dirty="0"/>
          </a:p>
          <a:p>
            <a:r>
              <a:rPr lang="en-US" sz="1400" dirty="0"/>
              <a:t>Hypothesis 1: </a:t>
            </a:r>
            <a:r>
              <a:rPr lang="en-US" sz="1400" b="0" dirty="0"/>
              <a:t>42 participants </a:t>
            </a:r>
          </a:p>
          <a:p>
            <a:endParaRPr lang="en-US" dirty="0"/>
          </a:p>
        </p:txBody>
      </p:sp>
      <p:sp>
        <p:nvSpPr>
          <p:cNvPr id="15" name="TextBox 14">
            <a:extLst>
              <a:ext uri="{FF2B5EF4-FFF2-40B4-BE49-F238E27FC236}">
                <a16:creationId xmlns:a16="http://schemas.microsoft.com/office/drawing/2014/main" id="{ABB08CF5-11AF-47FE-89FF-5231D9796E5E}"/>
              </a:ext>
            </a:extLst>
          </p:cNvPr>
          <p:cNvSpPr txBox="1"/>
          <p:nvPr/>
        </p:nvSpPr>
        <p:spPr>
          <a:xfrm>
            <a:off x="572991" y="4217637"/>
            <a:ext cx="8201025" cy="520784"/>
          </a:xfrm>
          <a:prstGeom prst="rect">
            <a:avLst/>
          </a:prstGeom>
          <a:noFill/>
        </p:spPr>
        <p:txBody>
          <a:bodyPr wrap="square">
            <a:spAutoFit/>
          </a:bodyPr>
          <a:lstStyle/>
          <a:p>
            <a:pPr marL="0" indent="0">
              <a:lnSpc>
                <a:spcPct val="120000"/>
              </a:lnSpc>
              <a:buNone/>
            </a:pPr>
            <a:r>
              <a:rPr lang="en-US" sz="1200" i="1" dirty="0"/>
              <a:t>Findings may not include a range of perspectives from the following underserved Veteran groups:  have a cognitive disability, live in a rural area, have other than honorable discharge, are of immigrant origin, identify as Latin or Asian, use assistance technology</a:t>
            </a:r>
          </a:p>
        </p:txBody>
      </p:sp>
    </p:spTree>
    <p:extLst>
      <p:ext uri="{BB962C8B-B14F-4D97-AF65-F5344CB8AC3E}">
        <p14:creationId xmlns:p14="http://schemas.microsoft.com/office/powerpoint/2010/main" val="3035099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457200" y="304800"/>
            <a:ext cx="7543800" cy="629840"/>
          </a:xfrm>
        </p:spPr>
        <p:txBody>
          <a:bodyPr/>
          <a:lstStyle/>
          <a:p>
            <a:r>
              <a:rPr lang="en-US" dirty="0"/>
              <a:t>Menu items &amp; tasks evaluated</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sz="half" idx="1"/>
          </p:nvPr>
        </p:nvSpPr>
        <p:spPr>
          <a:xfrm>
            <a:off x="457200" y="2133015"/>
            <a:ext cx="3962400" cy="2775933"/>
          </a:xfrm>
        </p:spPr>
        <p:txBody>
          <a:bodyPr>
            <a:normAutofit fontScale="85000" lnSpcReduction="10000"/>
          </a:bodyPr>
          <a:lstStyle/>
          <a:p>
            <a:pPr marL="0" indent="0">
              <a:buNone/>
            </a:pPr>
            <a:r>
              <a:rPr lang="en-US" b="1" dirty="0"/>
              <a:t>“Get benefits” tasks</a:t>
            </a:r>
          </a:p>
          <a:p>
            <a:r>
              <a:rPr lang="en-US" dirty="0"/>
              <a:t>Eligibility </a:t>
            </a:r>
          </a:p>
          <a:p>
            <a:r>
              <a:rPr lang="en-US" dirty="0"/>
              <a:t>Apply for health care (Veterans only)</a:t>
            </a:r>
          </a:p>
          <a:p>
            <a:r>
              <a:rPr lang="en-US" dirty="0"/>
              <a:t>Mental health</a:t>
            </a:r>
          </a:p>
          <a:p>
            <a:r>
              <a:rPr lang="en-US" dirty="0"/>
              <a:t>Dental care</a:t>
            </a:r>
          </a:p>
          <a:p>
            <a:r>
              <a:rPr lang="en-US" dirty="0"/>
              <a:t>Copay rates</a:t>
            </a:r>
          </a:p>
          <a:p>
            <a:r>
              <a:rPr lang="en-US" dirty="0"/>
              <a:t>Community care</a:t>
            </a:r>
          </a:p>
          <a:p>
            <a:endParaRPr lang="en-US" dirty="0"/>
          </a:p>
          <a:p>
            <a:pPr marL="0" indent="0">
              <a:buNone/>
            </a:pPr>
            <a:endParaRPr lang="en-US" dirty="0"/>
          </a:p>
          <a:p>
            <a:endParaRPr lang="en-US" dirty="0"/>
          </a:p>
        </p:txBody>
      </p:sp>
      <p:sp>
        <p:nvSpPr>
          <p:cNvPr id="5" name="Content Placeholder 4">
            <a:extLst>
              <a:ext uri="{FF2B5EF4-FFF2-40B4-BE49-F238E27FC236}">
                <a16:creationId xmlns:a16="http://schemas.microsoft.com/office/drawing/2014/main" id="{A65E0BC7-AA1A-5595-AEBD-753F3BEC5F83}"/>
              </a:ext>
            </a:extLst>
          </p:cNvPr>
          <p:cNvSpPr>
            <a:spLocks noGrp="1"/>
          </p:cNvSpPr>
          <p:nvPr>
            <p:ph sz="half" idx="2"/>
          </p:nvPr>
        </p:nvSpPr>
        <p:spPr>
          <a:xfrm>
            <a:off x="4724400" y="2133015"/>
            <a:ext cx="3962400" cy="2775933"/>
          </a:xfrm>
        </p:spPr>
        <p:txBody>
          <a:bodyPr>
            <a:normAutofit fontScale="92500" lnSpcReduction="20000"/>
          </a:bodyPr>
          <a:lstStyle/>
          <a:p>
            <a:pPr marL="0" indent="0">
              <a:buNone/>
            </a:pPr>
            <a:r>
              <a:rPr lang="en-US" sz="2000" b="1" dirty="0"/>
              <a:t>“Manage benefits” tasks</a:t>
            </a:r>
          </a:p>
          <a:p>
            <a:r>
              <a:rPr lang="en-US" sz="2000" dirty="0"/>
              <a:t>Priority groups</a:t>
            </a:r>
          </a:p>
          <a:p>
            <a:r>
              <a:rPr lang="en-US" dirty="0"/>
              <a:t>M</a:t>
            </a:r>
            <a:r>
              <a:rPr lang="en-US" sz="2000" dirty="0"/>
              <a:t>edical records</a:t>
            </a:r>
          </a:p>
          <a:p>
            <a:r>
              <a:rPr lang="en-US" sz="2000" dirty="0"/>
              <a:t>Copay bills</a:t>
            </a:r>
          </a:p>
          <a:p>
            <a:r>
              <a:rPr lang="en-US" sz="2000" dirty="0"/>
              <a:t>Prescriptions</a:t>
            </a:r>
          </a:p>
          <a:p>
            <a:r>
              <a:rPr lang="en-US" sz="2000" dirty="0"/>
              <a:t>Secure messaging</a:t>
            </a:r>
          </a:p>
          <a:p>
            <a:r>
              <a:rPr lang="en-US" sz="2000" dirty="0"/>
              <a:t>Travel pay</a:t>
            </a:r>
          </a:p>
          <a:p>
            <a:endParaRPr lang="en-US" sz="2000" dirty="0"/>
          </a:p>
          <a:p>
            <a:endParaRPr lang="en-US" sz="2000" dirty="0"/>
          </a:p>
          <a:p>
            <a:endParaRPr lang="en-US" sz="2000" dirty="0"/>
          </a:p>
          <a:p>
            <a:pPr marL="0" indent="0">
              <a:buNone/>
            </a:pPr>
            <a:endParaRPr lang="en-US" sz="2000" dirty="0"/>
          </a:p>
          <a:p>
            <a:endParaRPr lang="en-US" sz="2000" dirty="0"/>
          </a:p>
          <a:p>
            <a:endParaRPr lang="en-US" dirty="0"/>
          </a:p>
        </p:txBody>
      </p:sp>
      <p:sp>
        <p:nvSpPr>
          <p:cNvPr id="8" name="Content Placeholder 7">
            <a:extLst>
              <a:ext uri="{FF2B5EF4-FFF2-40B4-BE49-F238E27FC236}">
                <a16:creationId xmlns:a16="http://schemas.microsoft.com/office/drawing/2014/main" id="{F81EC6E1-7139-87C3-9D84-2F4B85A68AA2}"/>
              </a:ext>
            </a:extLst>
          </p:cNvPr>
          <p:cNvSpPr>
            <a:spLocks noGrp="1"/>
          </p:cNvSpPr>
          <p:nvPr>
            <p:ph idx="14"/>
          </p:nvPr>
        </p:nvSpPr>
        <p:spPr>
          <a:xfrm>
            <a:off x="457200" y="934640"/>
            <a:ext cx="7543800" cy="1037035"/>
          </a:xfrm>
        </p:spPr>
        <p:txBody>
          <a:bodyPr>
            <a:normAutofit fontScale="92500" lnSpcReduction="10000"/>
          </a:bodyPr>
          <a:lstStyle/>
          <a:p>
            <a:pPr marL="285750" indent="-285750">
              <a:buFont typeface="Arial" panose="020B0604020202020204" pitchFamily="34" charset="0"/>
              <a:buChar char="•"/>
            </a:pPr>
            <a:r>
              <a:rPr lang="en-US" sz="1400" dirty="0"/>
              <a:t>Tasks were chosen to represent a mix of top health content &amp; tools</a:t>
            </a:r>
          </a:p>
          <a:p>
            <a:pPr marL="285750" indent="-285750">
              <a:buFont typeface="Arial" panose="020B0604020202020204" pitchFamily="34" charset="0"/>
              <a:buChar char="•"/>
            </a:pPr>
            <a:r>
              <a:rPr lang="en-US" sz="1400" dirty="0"/>
              <a:t>Veteran participants were asked to completed the tasks as they related to themselves.  For the family member participants, some tasks were specific to their own health care benefits, and some tasks asked how they would complete tasks for the Veteran in their life.</a:t>
            </a:r>
          </a:p>
        </p:txBody>
      </p:sp>
    </p:spTree>
    <p:extLst>
      <p:ext uri="{BB962C8B-B14F-4D97-AF65-F5344CB8AC3E}">
        <p14:creationId xmlns:p14="http://schemas.microsoft.com/office/powerpoint/2010/main" val="1625213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50" y="176107"/>
            <a:ext cx="7886700" cy="616373"/>
          </a:xfrm>
        </p:spPr>
        <p:txBody>
          <a:bodyPr/>
          <a:lstStyle/>
          <a:p>
            <a:r>
              <a:rPr lang="en-US" dirty="0"/>
              <a:t>Common metrics in tree tests</a:t>
            </a:r>
          </a:p>
        </p:txBody>
      </p:sp>
      <p:sp>
        <p:nvSpPr>
          <p:cNvPr id="6" name="TextBox 5">
            <a:extLst>
              <a:ext uri="{FF2B5EF4-FFF2-40B4-BE49-F238E27FC236}">
                <a16:creationId xmlns:a16="http://schemas.microsoft.com/office/drawing/2014/main" id="{B8D62727-19E2-4C08-8993-F0EB79FADDC9}"/>
              </a:ext>
            </a:extLst>
          </p:cNvPr>
          <p:cNvSpPr txBox="1"/>
          <p:nvPr/>
        </p:nvSpPr>
        <p:spPr>
          <a:xfrm>
            <a:off x="693775" y="878679"/>
            <a:ext cx="7583672" cy="4066370"/>
          </a:xfrm>
          <a:prstGeom prst="rect">
            <a:avLst/>
          </a:prstGeom>
          <a:noFill/>
        </p:spPr>
        <p:txBody>
          <a:bodyPr wrap="square">
            <a:spAutoFit/>
          </a:bodyPr>
          <a:lstStyle/>
          <a:p>
            <a:pPr>
              <a:lnSpc>
                <a:spcPct val="120000"/>
              </a:lnSpc>
            </a:pPr>
            <a:r>
              <a:rPr lang="en-US" sz="1200" b="1" dirty="0"/>
              <a:t>Success rate - </a:t>
            </a:r>
            <a:r>
              <a:rPr lang="en-US" sz="1200" dirty="0"/>
              <a:t>The percent of participants that selected the correct answer, regardless of how they got there.  </a:t>
            </a:r>
          </a:p>
          <a:p>
            <a:pPr marL="171450" indent="-171450">
              <a:lnSpc>
                <a:spcPct val="120000"/>
              </a:lnSpc>
              <a:buFont typeface="Arial" panose="020B0604020202020204" pitchFamily="34" charset="0"/>
              <a:buChar char="•"/>
            </a:pPr>
            <a:endParaRPr lang="en-US" sz="1200" b="1" dirty="0"/>
          </a:p>
          <a:p>
            <a:pPr>
              <a:lnSpc>
                <a:spcPct val="120000"/>
              </a:lnSpc>
            </a:pPr>
            <a:r>
              <a:rPr lang="en-US" sz="1200" b="1" dirty="0"/>
              <a:t>Directness - </a:t>
            </a:r>
            <a:r>
              <a:rPr lang="en-US" sz="1200" dirty="0"/>
              <a:t>The percent of participants that went directly to an answer without backtracking, regardless if the answer was right or wrong</a:t>
            </a:r>
          </a:p>
          <a:p>
            <a:pPr>
              <a:lnSpc>
                <a:spcPct val="120000"/>
              </a:lnSpc>
            </a:pPr>
            <a:endParaRPr lang="en-US" sz="1200" dirty="0"/>
          </a:p>
          <a:p>
            <a:pPr>
              <a:lnSpc>
                <a:spcPct val="120000"/>
              </a:lnSpc>
            </a:pPr>
            <a:r>
              <a:rPr lang="en-US" sz="1200" dirty="0"/>
              <a:t>These 2 metrics are most often looked at together when analyzing a tree test</a:t>
            </a:r>
          </a:p>
          <a:p>
            <a:pPr marL="171450" indent="-171450">
              <a:lnSpc>
                <a:spcPct val="120000"/>
              </a:lnSpc>
              <a:buFont typeface="Arial" panose="020B0604020202020204" pitchFamily="34" charset="0"/>
              <a:buChar char="•"/>
            </a:pPr>
            <a:r>
              <a:rPr lang="en-US" sz="1200" dirty="0"/>
              <a:t>A high success rate with low directness could indicate that participants had to work hard and dig around in the structure to find the answer </a:t>
            </a:r>
          </a:p>
          <a:p>
            <a:pPr marL="171450" indent="-171450">
              <a:lnSpc>
                <a:spcPct val="120000"/>
              </a:lnSpc>
              <a:buFont typeface="Arial" panose="020B0604020202020204" pitchFamily="34" charset="0"/>
              <a:buChar char="•"/>
            </a:pPr>
            <a:r>
              <a:rPr lang="en-US" sz="1200" dirty="0"/>
              <a:t>A low success rate and high directness could mean participants misunderstood an incorrect option or section of your tree as the correct answer (they confidently went to the wrong answer)</a:t>
            </a:r>
          </a:p>
          <a:p>
            <a:pPr>
              <a:lnSpc>
                <a:spcPct val="120000"/>
              </a:lnSpc>
            </a:pPr>
            <a:endParaRPr lang="en-US" sz="1200" dirty="0"/>
          </a:p>
          <a:p>
            <a:pPr>
              <a:lnSpc>
                <a:spcPct val="120000"/>
              </a:lnSpc>
            </a:pPr>
            <a:r>
              <a:rPr lang="en-US" sz="1200" b="1" dirty="0"/>
              <a:t>Direct success - </a:t>
            </a:r>
            <a:r>
              <a:rPr lang="en-US" sz="1200" dirty="0"/>
              <a:t>The percent of participants that went directly to the correct answer.  </a:t>
            </a:r>
          </a:p>
          <a:p>
            <a:pPr marL="171450" indent="-171450">
              <a:lnSpc>
                <a:spcPct val="120000"/>
              </a:lnSpc>
              <a:buFont typeface="Arial" panose="020B0604020202020204" pitchFamily="34" charset="0"/>
              <a:buChar char="•"/>
            </a:pPr>
            <a:endParaRPr lang="en-US" sz="1200" dirty="0"/>
          </a:p>
          <a:p>
            <a:pPr>
              <a:lnSpc>
                <a:spcPct val="120000"/>
              </a:lnSpc>
            </a:pPr>
            <a:r>
              <a:rPr lang="en-US" sz="1200" b="1" dirty="0"/>
              <a:t>Path </a:t>
            </a:r>
            <a:r>
              <a:rPr lang="en-US" sz="1200" dirty="0"/>
              <a:t>– How participants navigated the trees, including their first click, as well as areas of the tree explored to find the answer</a:t>
            </a:r>
          </a:p>
          <a:p>
            <a:pPr>
              <a:lnSpc>
                <a:spcPct val="120000"/>
              </a:lnSpc>
            </a:pPr>
            <a:endParaRPr lang="en-US" sz="1200" dirty="0"/>
          </a:p>
          <a:p>
            <a:pPr>
              <a:lnSpc>
                <a:spcPct val="120000"/>
              </a:lnSpc>
            </a:pPr>
            <a:r>
              <a:rPr lang="en-US" sz="1200" b="1" dirty="0"/>
              <a:t>Always keep in mind that all labels and parts of a structure can impact any task.  For example, a section of the tree may be perfectly labeled and structured, but if another part has a misleading label, it can draw visitors away.  </a:t>
            </a:r>
          </a:p>
        </p:txBody>
      </p:sp>
    </p:spTree>
    <p:extLst>
      <p:ext uri="{BB962C8B-B14F-4D97-AF65-F5344CB8AC3E}">
        <p14:creationId xmlns:p14="http://schemas.microsoft.com/office/powerpoint/2010/main" val="20855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432B9B-9596-4605-8059-EC1A2509371C}"/>
              </a:ext>
            </a:extLst>
          </p:cNvPr>
          <p:cNvSpPr>
            <a:spLocks noGrp="1"/>
          </p:cNvSpPr>
          <p:nvPr>
            <p:ph type="title"/>
          </p:nvPr>
        </p:nvSpPr>
        <p:spPr/>
        <p:txBody>
          <a:bodyPr/>
          <a:lstStyle/>
          <a:p>
            <a:r>
              <a:rPr lang="en-US" dirty="0"/>
              <a:t>Findings</a:t>
            </a:r>
          </a:p>
        </p:txBody>
      </p:sp>
    </p:spTree>
    <p:extLst>
      <p:ext uri="{BB962C8B-B14F-4D97-AF65-F5344CB8AC3E}">
        <p14:creationId xmlns:p14="http://schemas.microsoft.com/office/powerpoint/2010/main" val="3371374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05A70FAB-3DC8-42AF-9911-0BABFCDE0E2E}"/>
              </a:ext>
            </a:extLst>
          </p:cNvPr>
          <p:cNvSpPr>
            <a:spLocks noGrp="1"/>
          </p:cNvSpPr>
          <p:nvPr>
            <p:ph type="title"/>
          </p:nvPr>
        </p:nvSpPr>
        <p:spPr/>
        <p:txBody>
          <a:bodyPr>
            <a:normAutofit/>
          </a:bodyPr>
          <a:lstStyle/>
          <a:p>
            <a:r>
              <a:rPr lang="en-US" sz="2400" dirty="0"/>
              <a:t>Key findings across all tests</a:t>
            </a:r>
          </a:p>
        </p:txBody>
      </p:sp>
      <p:sp>
        <p:nvSpPr>
          <p:cNvPr id="2" name="Content Placeholder 1">
            <a:extLst>
              <a:ext uri="{FF2B5EF4-FFF2-40B4-BE49-F238E27FC236}">
                <a16:creationId xmlns:a16="http://schemas.microsoft.com/office/drawing/2014/main" id="{3690C702-87D5-9F42-10DD-905D1C392987}"/>
              </a:ext>
            </a:extLst>
          </p:cNvPr>
          <p:cNvSpPr>
            <a:spLocks noGrp="1"/>
          </p:cNvSpPr>
          <p:nvPr>
            <p:ph idx="1"/>
          </p:nvPr>
        </p:nvSpPr>
        <p:spPr>
          <a:xfrm>
            <a:off x="457199" y="1075765"/>
            <a:ext cx="8296276" cy="3553386"/>
          </a:xfrm>
        </p:spPr>
        <p:txBody>
          <a:bodyPr>
            <a:normAutofit fontScale="70000" lnSpcReduction="20000"/>
          </a:bodyPr>
          <a:lstStyle/>
          <a:p>
            <a:pPr marL="228600" indent="-228600">
              <a:spcAft>
                <a:spcPts val="600"/>
              </a:spcAft>
              <a:buFont typeface="+mj-lt"/>
              <a:buAutoNum type="arabicPeriod"/>
            </a:pPr>
            <a:r>
              <a:rPr lang="en-US" sz="2000" dirty="0"/>
              <a:t>Veterans assumed a section labeled “My Health” represented personal information intended for those already enrolled in health care </a:t>
            </a:r>
          </a:p>
          <a:p>
            <a:pPr marL="228600" indent="-228600">
              <a:spcAft>
                <a:spcPts val="600"/>
              </a:spcAft>
              <a:buFont typeface="+mj-lt"/>
              <a:buAutoNum type="arabicPeriod"/>
            </a:pPr>
            <a:r>
              <a:rPr lang="en-US" sz="2000" dirty="0"/>
              <a:t>The “My health” area of H0 performed poorly for Veteran eligibility and apply content, and was largely bypassed for family eligibility content </a:t>
            </a:r>
          </a:p>
          <a:p>
            <a:pPr marL="228600" indent="-228600">
              <a:spcAft>
                <a:spcPts val="600"/>
              </a:spcAft>
              <a:buFont typeface="+mj-lt"/>
              <a:buAutoNum type="arabicPeriod"/>
            </a:pPr>
            <a:r>
              <a:rPr lang="en-US" sz="2000" dirty="0"/>
              <a:t>The “My health” section performed well for manage tasks in H0, but didn’t perform quite as well when nested 1 level deeper in H1 </a:t>
            </a:r>
          </a:p>
          <a:p>
            <a:pPr marL="228600" indent="-228600">
              <a:spcAft>
                <a:spcPts val="600"/>
              </a:spcAft>
              <a:buFont typeface="+mj-lt"/>
              <a:buAutoNum type="arabicPeriod"/>
            </a:pPr>
            <a:r>
              <a:rPr lang="en-US" sz="2000" dirty="0"/>
              <a:t>Critical aspects of health care --  such as mental health care, dental care, and community care – improved, but still need to be easier to find for all audiences</a:t>
            </a:r>
          </a:p>
          <a:p>
            <a:pPr marL="228600" indent="-228600">
              <a:spcAft>
                <a:spcPts val="600"/>
              </a:spcAft>
              <a:buFont typeface="+mj-lt"/>
              <a:buAutoNum type="arabicPeriod"/>
            </a:pPr>
            <a:r>
              <a:rPr lang="en-US" sz="2000" dirty="0"/>
              <a:t>Performance of copay rates, copay bills, and travel pay tasks were mixed, and so were participant opinions on placement</a:t>
            </a:r>
          </a:p>
          <a:p>
            <a:pPr marL="228600" indent="-228600">
              <a:spcAft>
                <a:spcPts val="600"/>
              </a:spcAft>
              <a:buFont typeface="+mj-lt"/>
              <a:buAutoNum type="arabicPeriod"/>
            </a:pPr>
            <a:r>
              <a:rPr lang="en-US" sz="2000" dirty="0"/>
              <a:t>The family member hub was a common destination in the caregiver study for any task related to a family member’s or caregiver’s benefits</a:t>
            </a:r>
          </a:p>
          <a:p>
            <a:pPr marL="228600" indent="-228600">
              <a:spcAft>
                <a:spcPts val="600"/>
              </a:spcAft>
              <a:buFont typeface="+mj-lt"/>
              <a:buAutoNum type="arabicPeriod"/>
            </a:pPr>
            <a:r>
              <a:rPr lang="en-US" sz="2000" dirty="0"/>
              <a:t>While numbers were small, the service member hub was a consideration for some Veterans, particularly for tasks related to getting benefits</a:t>
            </a:r>
            <a:endParaRPr lang="en-US" dirty="0"/>
          </a:p>
        </p:txBody>
      </p:sp>
    </p:spTree>
    <p:extLst>
      <p:ext uri="{BB962C8B-B14F-4D97-AF65-F5344CB8AC3E}">
        <p14:creationId xmlns:p14="http://schemas.microsoft.com/office/powerpoint/2010/main" val="1152858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441-6896-4719-B5F9-C5DB5B2E258D}"/>
              </a:ext>
            </a:extLst>
          </p:cNvPr>
          <p:cNvSpPr>
            <a:spLocks noGrp="1"/>
          </p:cNvSpPr>
          <p:nvPr>
            <p:ph type="title"/>
          </p:nvPr>
        </p:nvSpPr>
        <p:spPr>
          <a:xfrm>
            <a:off x="457200" y="188654"/>
            <a:ext cx="8520814" cy="651667"/>
          </a:xfrm>
        </p:spPr>
        <p:txBody>
          <a:bodyPr>
            <a:noAutofit/>
          </a:bodyPr>
          <a:lstStyle/>
          <a:p>
            <a:r>
              <a:rPr lang="en-US" sz="2000" dirty="0"/>
              <a:t>Key finding 1: Veterans assumed a section labeled “My Health” represented personal information intended for those already enrolled in health care</a:t>
            </a:r>
          </a:p>
        </p:txBody>
      </p:sp>
      <p:sp>
        <p:nvSpPr>
          <p:cNvPr id="4" name="Date Placeholder 3">
            <a:extLst>
              <a:ext uri="{FF2B5EF4-FFF2-40B4-BE49-F238E27FC236}">
                <a16:creationId xmlns:a16="http://schemas.microsoft.com/office/drawing/2014/main" id="{07526B36-38E9-4DAE-A2DD-E0FD75EC85D3}"/>
              </a:ext>
            </a:extLst>
          </p:cNvPr>
          <p:cNvSpPr>
            <a:spLocks noGrp="1"/>
          </p:cNvSpPr>
          <p:nvPr>
            <p:ph type="dt" sz="half" idx="10"/>
          </p:nvPr>
        </p:nvSpPr>
        <p:spPr/>
        <p:txBody>
          <a:bodyPr/>
          <a:lstStyle/>
          <a:p>
            <a:r>
              <a:rPr lang="en-US" dirty="0"/>
              <a:t>DIGITAL SERVICE at VA</a:t>
            </a:r>
          </a:p>
        </p:txBody>
      </p:sp>
      <p:sp>
        <p:nvSpPr>
          <p:cNvPr id="46" name="TextBox 45">
            <a:extLst>
              <a:ext uri="{FF2B5EF4-FFF2-40B4-BE49-F238E27FC236}">
                <a16:creationId xmlns:a16="http://schemas.microsoft.com/office/drawing/2014/main" id="{70C6556D-E3AB-40F5-B4A7-F5B3A03D220A}"/>
              </a:ext>
            </a:extLst>
          </p:cNvPr>
          <p:cNvSpPr txBox="1"/>
          <p:nvPr/>
        </p:nvSpPr>
        <p:spPr>
          <a:xfrm>
            <a:off x="4904655" y="918426"/>
            <a:ext cx="4073356" cy="246221"/>
          </a:xfrm>
          <a:prstGeom prst="rect">
            <a:avLst/>
          </a:prstGeom>
          <a:solidFill>
            <a:srgbClr val="FFFFCC"/>
          </a:solidFill>
          <a:ln>
            <a:solidFill>
              <a:schemeClr val="bg2"/>
            </a:solidFill>
          </a:ln>
        </p:spPr>
        <p:txBody>
          <a:bodyPr wrap="square">
            <a:spAutoFit/>
          </a:bodyPr>
          <a:lstStyle/>
          <a:p>
            <a:r>
              <a:rPr lang="en-US" sz="1000" b="0" i="1" dirty="0">
                <a:solidFill>
                  <a:schemeClr val="tx2">
                    <a:lumMod val="50000"/>
                  </a:schemeClr>
                </a:solidFill>
                <a:effectLst/>
                <a:latin typeface="Avenir" panose="02000503020000020003"/>
              </a:rPr>
              <a:t> </a:t>
            </a:r>
            <a:r>
              <a:rPr lang="en-US" sz="1000" i="1" dirty="0">
                <a:solidFill>
                  <a:schemeClr val="tx2">
                    <a:lumMod val="50000"/>
                  </a:schemeClr>
                </a:solidFill>
              </a:rPr>
              <a:t>“ ’My’ helps me understand its for me” – H0 participant</a:t>
            </a:r>
          </a:p>
        </p:txBody>
      </p:sp>
      <p:sp>
        <p:nvSpPr>
          <p:cNvPr id="52" name="Slide Number Placeholder 5">
            <a:extLst>
              <a:ext uri="{FF2B5EF4-FFF2-40B4-BE49-F238E27FC236}">
                <a16:creationId xmlns:a16="http://schemas.microsoft.com/office/drawing/2014/main" id="{741DCD2E-AD3C-4635-BAE3-D669CEE1A837}"/>
              </a:ext>
            </a:extLst>
          </p:cNvPr>
          <p:cNvSpPr>
            <a:spLocks noGrp="1"/>
          </p:cNvSpPr>
          <p:nvPr>
            <p:ph type="sldNum" sz="quarter" idx="12"/>
          </p:nvPr>
        </p:nvSpPr>
        <p:spPr>
          <a:xfrm>
            <a:off x="8001000" y="4767263"/>
            <a:ext cx="685800" cy="273844"/>
          </a:xfrm>
        </p:spPr>
        <p:txBody>
          <a:bodyPr/>
          <a:lstStyle/>
          <a:p>
            <a:fld id="{C9F7588F-6348-F24B-A92C-146CC9ED7FC5}" type="slidenum">
              <a:rPr lang="en-US" smtClean="0"/>
              <a:t>15</a:t>
            </a:fld>
            <a:endParaRPr lang="en-US" dirty="0"/>
          </a:p>
        </p:txBody>
      </p:sp>
      <p:sp>
        <p:nvSpPr>
          <p:cNvPr id="53" name="TextBox 52">
            <a:extLst>
              <a:ext uri="{FF2B5EF4-FFF2-40B4-BE49-F238E27FC236}">
                <a16:creationId xmlns:a16="http://schemas.microsoft.com/office/drawing/2014/main" id="{8E8E7F73-9B1E-4F58-B013-7E5FD2B6C311}"/>
              </a:ext>
            </a:extLst>
          </p:cNvPr>
          <p:cNvSpPr txBox="1"/>
          <p:nvPr/>
        </p:nvSpPr>
        <p:spPr>
          <a:xfrm>
            <a:off x="459338" y="918426"/>
            <a:ext cx="4311446" cy="3848837"/>
          </a:xfrm>
          <a:prstGeom prst="rect">
            <a:avLst/>
          </a:prstGeom>
        </p:spPr>
        <p:txBody>
          <a:bodyPr vert="horz" lIns="91440" tIns="45720" rIns="91440" bIns="45720" rtlCol="0">
            <a:normAutofit fontScale="85000" lnSpcReduction="20000"/>
          </a:bodyPr>
          <a:lstStyle>
            <a:lvl1pPr indent="0">
              <a:lnSpc>
                <a:spcPct val="120000"/>
              </a:lnSpc>
              <a:spcBef>
                <a:spcPts val="0"/>
              </a:spcBef>
              <a:spcAft>
                <a:spcPts val="0"/>
              </a:spcAft>
              <a:buFont typeface="Arial" panose="020B0604020202020204" pitchFamily="34" charset="0"/>
              <a:buNone/>
              <a:defRPr sz="1050" b="1">
                <a:solidFill>
                  <a:schemeClr val="tx2"/>
                </a:solidFill>
                <a:latin typeface="Avenir" panose="02000503020000020003" pitchFamily="2" charset="0"/>
              </a:defRPr>
            </a:lvl1pPr>
            <a:lvl2pPr marL="5669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a:lnSpc>
                <a:spcPct val="140000"/>
              </a:lnSpc>
            </a:pPr>
            <a:r>
              <a:rPr lang="en-US" sz="1300" dirty="0"/>
              <a:t>For many of the participants, “My health” meant it was personal</a:t>
            </a:r>
          </a:p>
          <a:p>
            <a:pPr marL="171450" lvl="1" indent="-171450">
              <a:lnSpc>
                <a:spcPct val="140000"/>
              </a:lnSpc>
              <a:spcAft>
                <a:spcPts val="0"/>
              </a:spcAft>
            </a:pPr>
            <a:r>
              <a:rPr lang="en-US" sz="1100" dirty="0"/>
              <a:t>14/21 participants directly commented on how they felt “my health” indicated that the information was personal - ½ of those comments were made by participants not enrolled in VA health care</a:t>
            </a:r>
          </a:p>
          <a:p>
            <a:pPr marL="171450" lvl="1" indent="-171450">
              <a:lnSpc>
                <a:spcPct val="140000"/>
              </a:lnSpc>
              <a:spcAft>
                <a:spcPts val="0"/>
              </a:spcAft>
            </a:pPr>
            <a:r>
              <a:rPr lang="en-US" sz="1100" dirty="0"/>
              <a:t>Note: We did not do a moderated study with family members and caregivers, so it is not clear how that audience interpreted “My health” as a label</a:t>
            </a:r>
          </a:p>
          <a:p>
            <a:pPr>
              <a:lnSpc>
                <a:spcPct val="140000"/>
              </a:lnSpc>
            </a:pPr>
            <a:endParaRPr lang="en-US" sz="1300" dirty="0"/>
          </a:p>
          <a:p>
            <a:pPr>
              <a:lnSpc>
                <a:spcPct val="140000"/>
              </a:lnSpc>
            </a:pPr>
            <a:r>
              <a:rPr lang="en-US" sz="1200" dirty="0"/>
              <a:t>“My Health” was not expected to include content and tasks related to getting health care benefits, and some participants looked elsewhere for that information</a:t>
            </a:r>
          </a:p>
          <a:p>
            <a:pPr marL="171450" lvl="1" indent="-171450">
              <a:lnSpc>
                <a:spcPct val="140000"/>
              </a:lnSpc>
              <a:spcAft>
                <a:spcPts val="0"/>
              </a:spcAft>
            </a:pPr>
            <a:r>
              <a:rPr lang="en-US" sz="1100" dirty="0"/>
              <a:t>10 participants (4 enrolled, 6 not enrolled) indicated they wouldn’t expect to find general info or eligibility content in that section because they interpreted it as something that wouldn’t be there if you weren’t enrolled</a:t>
            </a:r>
          </a:p>
          <a:p>
            <a:pPr marL="0" indent="0">
              <a:lnSpc>
                <a:spcPct val="140000"/>
              </a:lnSpc>
              <a:spcAft>
                <a:spcPts val="0"/>
              </a:spcAft>
              <a:buNone/>
            </a:pPr>
            <a:endParaRPr lang="en-US" sz="1300" b="1" dirty="0"/>
          </a:p>
          <a:p>
            <a:pPr marL="0" indent="0">
              <a:lnSpc>
                <a:spcPct val="140000"/>
              </a:lnSpc>
              <a:spcAft>
                <a:spcPts val="0"/>
              </a:spcAft>
              <a:buNone/>
            </a:pPr>
            <a:r>
              <a:rPr lang="en-US" sz="1200" b="1" dirty="0"/>
              <a:t>H0 also showed an increase in participants browsing and selecting an answer in the Service member benefits hub for the eligibility and apply tasks</a:t>
            </a:r>
          </a:p>
          <a:p>
            <a:pPr marL="171450" lvl="1" indent="-171450">
              <a:lnSpc>
                <a:spcPct val="140000"/>
              </a:lnSpc>
              <a:spcAft>
                <a:spcPts val="0"/>
              </a:spcAft>
            </a:pPr>
            <a:r>
              <a:rPr lang="en-US" sz="1100" dirty="0"/>
              <a:t>In the moderated study, 4/10 Veterans looked in the Service member benefits hub for eligibility and apply information</a:t>
            </a:r>
          </a:p>
          <a:p>
            <a:pPr marL="171450" lvl="1" indent="-171450">
              <a:lnSpc>
                <a:spcPct val="140000"/>
              </a:lnSpc>
              <a:spcAft>
                <a:spcPts val="0"/>
              </a:spcAft>
            </a:pPr>
            <a:r>
              <a:rPr lang="en-US" sz="1100" dirty="0"/>
              <a:t>In the unmoderated tests, data shows an average of almost 3 times the percent of participants looking for and selecting answers in the Service member benefits hub compared to baseline and H1</a:t>
            </a:r>
          </a:p>
        </p:txBody>
      </p:sp>
      <p:sp>
        <p:nvSpPr>
          <p:cNvPr id="55" name="TextBox 54">
            <a:extLst>
              <a:ext uri="{FF2B5EF4-FFF2-40B4-BE49-F238E27FC236}">
                <a16:creationId xmlns:a16="http://schemas.microsoft.com/office/drawing/2014/main" id="{3C2C99F6-EA10-493F-ABBC-D2847EE75036}"/>
              </a:ext>
            </a:extLst>
          </p:cNvPr>
          <p:cNvSpPr txBox="1"/>
          <p:nvPr/>
        </p:nvSpPr>
        <p:spPr>
          <a:xfrm>
            <a:off x="4904654" y="1966422"/>
            <a:ext cx="4073357" cy="600164"/>
          </a:xfrm>
          <a:prstGeom prst="rect">
            <a:avLst/>
          </a:prstGeom>
          <a:solidFill>
            <a:srgbClr val="FFFFCC"/>
          </a:solidFill>
          <a:ln>
            <a:solidFill>
              <a:schemeClr val="bg2"/>
            </a:solidFill>
          </a:ln>
        </p:spPr>
        <p:txBody>
          <a:bodyPr wrap="square">
            <a:spAutoFit/>
          </a:bodyPr>
          <a:lstStyle>
            <a:defPPr>
              <a:defRPr lang="en-US"/>
            </a:defPPr>
            <a:lvl1pPr>
              <a:defRPr sz="1000" i="1">
                <a:solidFill>
                  <a:schemeClr val="tx2">
                    <a:lumMod val="50000"/>
                  </a:schemeClr>
                </a:solidFill>
                <a:effectLst/>
                <a:latin typeface="Avenir" panose="02000503020000020003"/>
              </a:defRPr>
            </a:lvl1pPr>
          </a:lstStyle>
          <a:p>
            <a:r>
              <a:rPr lang="en-US" dirty="0"/>
              <a:t>“everything related to my health care...visits, my pharmacy, my copays...that way I should be signed in and that info is only there for me” – H1 participant</a:t>
            </a:r>
          </a:p>
        </p:txBody>
      </p:sp>
      <p:sp>
        <p:nvSpPr>
          <p:cNvPr id="57" name="TextBox 56">
            <a:extLst>
              <a:ext uri="{FF2B5EF4-FFF2-40B4-BE49-F238E27FC236}">
                <a16:creationId xmlns:a16="http://schemas.microsoft.com/office/drawing/2014/main" id="{62112FD4-F515-4A15-B814-3BBD5F4154AD}"/>
              </a:ext>
            </a:extLst>
          </p:cNvPr>
          <p:cNvSpPr txBox="1"/>
          <p:nvPr/>
        </p:nvSpPr>
        <p:spPr>
          <a:xfrm>
            <a:off x="4904653" y="1372560"/>
            <a:ext cx="4073357" cy="400110"/>
          </a:xfrm>
          <a:prstGeom prst="rect">
            <a:avLst/>
          </a:prstGeom>
          <a:solidFill>
            <a:srgbClr val="FFFFCC"/>
          </a:solidFill>
          <a:ln>
            <a:solidFill>
              <a:schemeClr val="bg2"/>
            </a:solidFill>
          </a:ln>
        </p:spPr>
        <p:txBody>
          <a:bodyPr wrap="square">
            <a:spAutoFit/>
          </a:bodyPr>
          <a:lstStyle/>
          <a:p>
            <a:r>
              <a:rPr lang="en-US" sz="1000" i="1" dirty="0">
                <a:solidFill>
                  <a:schemeClr val="tx2">
                    <a:lumMod val="50000"/>
                  </a:schemeClr>
                </a:solidFill>
                <a:effectLst/>
                <a:latin typeface="Avenir" panose="02000503020000020003"/>
              </a:rPr>
              <a:t>” when it says ‘my health’, its talking about me, the things that are useful to me…or the benefits I have been using, my benefits” – H1 participant</a:t>
            </a:r>
            <a:endParaRPr lang="en-US" sz="1000" i="1" dirty="0">
              <a:solidFill>
                <a:schemeClr val="tx2">
                  <a:lumMod val="50000"/>
                </a:schemeClr>
              </a:solidFill>
              <a:latin typeface="Avenir" panose="02000503020000020003"/>
            </a:endParaRPr>
          </a:p>
        </p:txBody>
      </p:sp>
      <p:graphicFrame>
        <p:nvGraphicFramePr>
          <p:cNvPr id="15" name="Table 14">
            <a:extLst>
              <a:ext uri="{FF2B5EF4-FFF2-40B4-BE49-F238E27FC236}">
                <a16:creationId xmlns:a16="http://schemas.microsoft.com/office/drawing/2014/main" id="{31B19060-9807-48A1-9C90-F56E53D1AE13}"/>
              </a:ext>
            </a:extLst>
          </p:cNvPr>
          <p:cNvGraphicFramePr>
            <a:graphicFrameLocks noGrp="1"/>
          </p:cNvGraphicFramePr>
          <p:nvPr>
            <p:extLst>
              <p:ext uri="{D42A27DB-BD31-4B8C-83A1-F6EECF244321}">
                <p14:modId xmlns:p14="http://schemas.microsoft.com/office/powerpoint/2010/main" val="3954677975"/>
              </p:ext>
            </p:extLst>
          </p:nvPr>
        </p:nvGraphicFramePr>
        <p:xfrm>
          <a:off x="4904654" y="2797580"/>
          <a:ext cx="4073358" cy="1965960"/>
        </p:xfrm>
        <a:graphic>
          <a:graphicData uri="http://schemas.openxmlformats.org/drawingml/2006/table">
            <a:tbl>
              <a:tblPr firstRow="1">
                <a:tableStyleId>{5C22544A-7EE6-4342-B048-85BDC9FD1C3A}</a:tableStyleId>
              </a:tblPr>
              <a:tblGrid>
                <a:gridCol w="1544309">
                  <a:extLst>
                    <a:ext uri="{9D8B030D-6E8A-4147-A177-3AD203B41FA5}">
                      <a16:colId xmlns:a16="http://schemas.microsoft.com/office/drawing/2014/main" val="2819848681"/>
                    </a:ext>
                  </a:extLst>
                </a:gridCol>
                <a:gridCol w="627278">
                  <a:extLst>
                    <a:ext uri="{9D8B030D-6E8A-4147-A177-3AD203B41FA5}">
                      <a16:colId xmlns:a16="http://schemas.microsoft.com/office/drawing/2014/main" val="2164959789"/>
                    </a:ext>
                  </a:extLst>
                </a:gridCol>
                <a:gridCol w="656391">
                  <a:extLst>
                    <a:ext uri="{9D8B030D-6E8A-4147-A177-3AD203B41FA5}">
                      <a16:colId xmlns:a16="http://schemas.microsoft.com/office/drawing/2014/main" val="1437770758"/>
                    </a:ext>
                  </a:extLst>
                </a:gridCol>
                <a:gridCol w="640764">
                  <a:extLst>
                    <a:ext uri="{9D8B030D-6E8A-4147-A177-3AD203B41FA5}">
                      <a16:colId xmlns:a16="http://schemas.microsoft.com/office/drawing/2014/main" val="658846934"/>
                    </a:ext>
                  </a:extLst>
                </a:gridCol>
                <a:gridCol w="604616">
                  <a:extLst>
                    <a:ext uri="{9D8B030D-6E8A-4147-A177-3AD203B41FA5}">
                      <a16:colId xmlns:a16="http://schemas.microsoft.com/office/drawing/2014/main" val="117435945"/>
                    </a:ext>
                  </a:extLst>
                </a:gridCol>
              </a:tblGrid>
              <a:tr h="189963">
                <a:tc>
                  <a:txBody>
                    <a:bodyPr/>
                    <a:lstStyle/>
                    <a:p>
                      <a:r>
                        <a:rPr lang="en-US" sz="900" b="1" dirty="0"/>
                        <a:t>Paths and selections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sz="900" b="1" dirty="0"/>
                        <a:t>Health care/My health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sz="900" b="1" dirty="0"/>
                        <a:t>Service member hub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5450025"/>
                  </a:ext>
                </a:extLst>
              </a:tr>
              <a:tr h="189963">
                <a:tc>
                  <a:txBody>
                    <a:bodyPr/>
                    <a:lstStyle/>
                    <a:p>
                      <a:pPr lvl="0"/>
                      <a:r>
                        <a:rPr lang="en-US" sz="900" b="1" dirty="0"/>
                        <a:t>Task: Veteran eligibility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Browsed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Browsed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924461521"/>
                  </a:ext>
                </a:extLst>
              </a:tr>
              <a:tr h="177299">
                <a:tc>
                  <a:txBody>
                    <a:bodyPr/>
                    <a:lstStyle/>
                    <a:p>
                      <a:pPr lvl="0"/>
                      <a:r>
                        <a:rPr lang="en-US" sz="800" b="0" dirty="0"/>
                        <a:t>Veteran Baseline – </a:t>
                      </a:r>
                      <a:r>
                        <a:rPr lang="en-US" sz="800" b="0" dirty="0" err="1"/>
                        <a:t>unmod</a:t>
                      </a:r>
                      <a:r>
                        <a:rPr lang="en-US" sz="800" b="0" dirty="0"/>
                        <a:t> (46)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87%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87%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3096391081"/>
                  </a:ext>
                </a:extLst>
              </a:tr>
              <a:tr h="177299">
                <a:tc>
                  <a:txBody>
                    <a:bodyPr/>
                    <a:lstStyle/>
                    <a:p>
                      <a:pPr lvl="0"/>
                      <a:r>
                        <a:rPr lang="en-US" sz="800" b="0" dirty="0"/>
                        <a:t>Veteran H0  - </a:t>
                      </a:r>
                      <a:r>
                        <a:rPr lang="en-US" sz="800" b="0" dirty="0" err="1"/>
                        <a:t>unmod</a:t>
                      </a:r>
                      <a:r>
                        <a:rPr lang="en-US" sz="800" b="0" dirty="0"/>
                        <a:t> (51)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76%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67%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a:buFont typeface="Arial" panose="020B0604020202020204" pitchFamily="34" charset="0"/>
                        <a:buNone/>
                      </a:pPr>
                      <a:r>
                        <a:rPr lang="en-US" sz="800" b="0" dirty="0">
                          <a:solidFill>
                            <a:schemeClr val="tx1"/>
                          </a:solidFill>
                        </a:rPr>
                        <a:t>53%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24%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3496568986"/>
                  </a:ext>
                </a:extLst>
              </a:tr>
              <a:tr h="177299">
                <a:tc>
                  <a:txBody>
                    <a:bodyPr/>
                    <a:lstStyle/>
                    <a:p>
                      <a:pPr lvl="0"/>
                      <a:r>
                        <a:rPr lang="en-US" sz="800" b="0" dirty="0"/>
                        <a:t>Veteran H1 - </a:t>
                      </a:r>
                      <a:r>
                        <a:rPr lang="en-US" sz="800" b="0" dirty="0" err="1"/>
                        <a:t>unmod</a:t>
                      </a:r>
                      <a:r>
                        <a:rPr lang="en-US" sz="800" b="0" dirty="0"/>
                        <a:t> (51)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86%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84%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20%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10%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1542492096"/>
                  </a:ext>
                </a:extLst>
              </a:tr>
              <a:tr h="17729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t>Task: Veteran apply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Browsed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Browsed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153530312"/>
                  </a:ext>
                </a:extLst>
              </a:tr>
              <a:tr h="177299">
                <a:tc>
                  <a:txBody>
                    <a:bodyPr/>
                    <a:lstStyle/>
                    <a:p>
                      <a:pPr lvl="0"/>
                      <a:r>
                        <a:rPr lang="en-US" sz="800" b="0" dirty="0"/>
                        <a:t>Veteran Baseline – </a:t>
                      </a:r>
                      <a:r>
                        <a:rPr lang="en-US" sz="800" b="0" dirty="0" err="1"/>
                        <a:t>unmod</a:t>
                      </a:r>
                      <a:r>
                        <a:rPr lang="en-US" sz="800" b="0" dirty="0"/>
                        <a:t> (46)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91%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91%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3736452828"/>
                  </a:ext>
                </a:extLst>
              </a:tr>
              <a:tr h="177299">
                <a:tc>
                  <a:txBody>
                    <a:bodyPr/>
                    <a:lstStyle/>
                    <a:p>
                      <a:pPr lvl="0"/>
                      <a:r>
                        <a:rPr lang="en-US" sz="800" b="0" dirty="0"/>
                        <a:t>Veteran H0  - </a:t>
                      </a:r>
                      <a:r>
                        <a:rPr lang="en-US" sz="800" b="0" dirty="0" err="1"/>
                        <a:t>unmod</a:t>
                      </a:r>
                      <a:r>
                        <a:rPr lang="en-US" sz="800" b="0" dirty="0"/>
                        <a:t> (51)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67%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a:buFont typeface="Arial" panose="020B0604020202020204" pitchFamily="34" charset="0"/>
                        <a:buNone/>
                      </a:pPr>
                      <a:r>
                        <a:rPr lang="en-US" sz="800" b="0" dirty="0">
                          <a:solidFill>
                            <a:schemeClr val="tx1"/>
                          </a:solidFill>
                        </a:rPr>
                        <a:t>31%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4234154325"/>
                  </a:ext>
                </a:extLst>
              </a:tr>
              <a:tr h="177299">
                <a:tc>
                  <a:txBody>
                    <a:bodyPr/>
                    <a:lstStyle/>
                    <a:p>
                      <a:pPr lvl="0"/>
                      <a:r>
                        <a:rPr lang="en-US" sz="800" b="0" dirty="0"/>
                        <a:t>Veteran H1 - </a:t>
                      </a:r>
                      <a:r>
                        <a:rPr lang="en-US" sz="800" b="0" dirty="0" err="1"/>
                        <a:t>unmod</a:t>
                      </a:r>
                      <a:r>
                        <a:rPr lang="en-US" sz="800" b="0" dirty="0"/>
                        <a:t> (51)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94%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92%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313793584"/>
                  </a:ext>
                </a:extLst>
              </a:tr>
            </a:tbl>
          </a:graphicData>
        </a:graphic>
      </p:graphicFrame>
    </p:spTree>
    <p:extLst>
      <p:ext uri="{BB962C8B-B14F-4D97-AF65-F5344CB8AC3E}">
        <p14:creationId xmlns:p14="http://schemas.microsoft.com/office/powerpoint/2010/main" val="3600137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441-6896-4719-B5F9-C5DB5B2E258D}"/>
              </a:ext>
            </a:extLst>
          </p:cNvPr>
          <p:cNvSpPr>
            <a:spLocks noGrp="1"/>
          </p:cNvSpPr>
          <p:nvPr>
            <p:ph type="title"/>
          </p:nvPr>
        </p:nvSpPr>
        <p:spPr>
          <a:xfrm>
            <a:off x="457200" y="188654"/>
            <a:ext cx="8338843" cy="651667"/>
          </a:xfrm>
        </p:spPr>
        <p:txBody>
          <a:bodyPr>
            <a:noAutofit/>
          </a:bodyPr>
          <a:lstStyle/>
          <a:p>
            <a:r>
              <a:rPr lang="en-US" sz="1800" dirty="0"/>
              <a:t>Key finding 2: The “My health” area of H0 performed poorly for Veteran eligibility and apply content, and was largely bypassed for family eligibility content</a:t>
            </a:r>
            <a:br>
              <a:rPr lang="en-US" sz="1800" dirty="0"/>
            </a:br>
            <a:endParaRPr lang="en-US" sz="1800" dirty="0"/>
          </a:p>
        </p:txBody>
      </p:sp>
      <p:sp>
        <p:nvSpPr>
          <p:cNvPr id="4" name="Date Placeholder 3">
            <a:extLst>
              <a:ext uri="{FF2B5EF4-FFF2-40B4-BE49-F238E27FC236}">
                <a16:creationId xmlns:a16="http://schemas.microsoft.com/office/drawing/2014/main" id="{07526B36-38E9-4DAE-A2DD-E0FD75EC85D3}"/>
              </a:ext>
            </a:extLst>
          </p:cNvPr>
          <p:cNvSpPr>
            <a:spLocks noGrp="1"/>
          </p:cNvSpPr>
          <p:nvPr>
            <p:ph type="dt" sz="half" idx="10"/>
          </p:nvPr>
        </p:nvSpPr>
        <p:spPr/>
        <p:txBody>
          <a:bodyPr/>
          <a:lstStyle/>
          <a:p>
            <a:r>
              <a:rPr lang="en-US" dirty="0"/>
              <a:t>DIGITAL SERVICE at VA</a:t>
            </a:r>
          </a:p>
        </p:txBody>
      </p:sp>
      <p:graphicFrame>
        <p:nvGraphicFramePr>
          <p:cNvPr id="34" name="Table 33">
            <a:extLst>
              <a:ext uri="{FF2B5EF4-FFF2-40B4-BE49-F238E27FC236}">
                <a16:creationId xmlns:a16="http://schemas.microsoft.com/office/drawing/2014/main" id="{7C238BA2-3C18-4EA4-93DE-3A64DAE41F1D}"/>
              </a:ext>
            </a:extLst>
          </p:cNvPr>
          <p:cNvGraphicFramePr>
            <a:graphicFrameLocks noGrp="1"/>
          </p:cNvGraphicFramePr>
          <p:nvPr>
            <p:extLst>
              <p:ext uri="{D42A27DB-BD31-4B8C-83A1-F6EECF244321}">
                <p14:modId xmlns:p14="http://schemas.microsoft.com/office/powerpoint/2010/main" val="4071071440"/>
              </p:ext>
            </p:extLst>
          </p:nvPr>
        </p:nvGraphicFramePr>
        <p:xfrm>
          <a:off x="4797324" y="942515"/>
          <a:ext cx="3998719" cy="1051560"/>
        </p:xfrm>
        <a:graphic>
          <a:graphicData uri="http://schemas.openxmlformats.org/drawingml/2006/table">
            <a:tbl>
              <a:tblPr firstRow="1">
                <a:tableStyleId>{5C22544A-7EE6-4342-B048-85BDC9FD1C3A}</a:tableStyleId>
              </a:tblPr>
              <a:tblGrid>
                <a:gridCol w="1519954">
                  <a:extLst>
                    <a:ext uri="{9D8B030D-6E8A-4147-A177-3AD203B41FA5}">
                      <a16:colId xmlns:a16="http://schemas.microsoft.com/office/drawing/2014/main" val="356473055"/>
                    </a:ext>
                  </a:extLst>
                </a:gridCol>
                <a:gridCol w="864572">
                  <a:extLst>
                    <a:ext uri="{9D8B030D-6E8A-4147-A177-3AD203B41FA5}">
                      <a16:colId xmlns:a16="http://schemas.microsoft.com/office/drawing/2014/main" val="3999771758"/>
                    </a:ext>
                  </a:extLst>
                </a:gridCol>
                <a:gridCol w="829265">
                  <a:extLst>
                    <a:ext uri="{9D8B030D-6E8A-4147-A177-3AD203B41FA5}">
                      <a16:colId xmlns:a16="http://schemas.microsoft.com/office/drawing/2014/main" val="3504528741"/>
                    </a:ext>
                  </a:extLst>
                </a:gridCol>
                <a:gridCol w="784928">
                  <a:extLst>
                    <a:ext uri="{9D8B030D-6E8A-4147-A177-3AD203B41FA5}">
                      <a16:colId xmlns:a16="http://schemas.microsoft.com/office/drawing/2014/main" val="1429073664"/>
                    </a:ext>
                  </a:extLst>
                </a:gridCol>
              </a:tblGrid>
              <a:tr h="182703">
                <a:tc>
                  <a:txBody>
                    <a:bodyPr/>
                    <a:lstStyle/>
                    <a:p>
                      <a:r>
                        <a:rPr lang="en-US" sz="900" b="1" dirty="0"/>
                        <a:t>Task Success/Directness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Veteran Eligibility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Veteran Apply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Family Eligibility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9221077"/>
                  </a:ext>
                </a:extLst>
              </a:tr>
              <a:tr h="182703">
                <a:tc>
                  <a:txBody>
                    <a:bodyPr/>
                    <a:lstStyle/>
                    <a:p>
                      <a:pPr marL="0" algn="l" defTabSz="685800" rtl="0" eaLnBrk="1" latinLnBrk="0" hangingPunct="1"/>
                      <a:r>
                        <a:rPr lang="en-US" sz="900" b="0" kern="1200" dirty="0">
                          <a:solidFill>
                            <a:schemeClr val="dk1"/>
                          </a:solidFill>
                          <a:latin typeface="+mn-lt"/>
                          <a:ea typeface="+mn-ea"/>
                          <a:cs typeface="+mn-cs"/>
                        </a:rPr>
                        <a:t>Baseline - All (76)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defTabSz="685800" rtl="0" eaLnBrk="1" latinLnBrk="0" hangingPunct="1">
                        <a:buFont typeface="Arial" panose="020B0604020202020204" pitchFamily="34" charset="0"/>
                        <a:buNone/>
                      </a:pPr>
                      <a:r>
                        <a:rPr lang="en-US" sz="900" b="0" kern="1200" dirty="0">
                          <a:solidFill>
                            <a:schemeClr val="dk1"/>
                          </a:solidFill>
                          <a:latin typeface="+mn-lt"/>
                          <a:ea typeface="+mn-ea"/>
                          <a:cs typeface="+mn-cs"/>
                        </a:rPr>
                        <a:t>74% / 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dk1"/>
                          </a:solidFill>
                          <a:latin typeface="+mn-lt"/>
                          <a:ea typeface="+mn-ea"/>
                          <a:cs typeface="+mn-cs"/>
                        </a:rPr>
                        <a:t>78% / 80%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dk1"/>
                          </a:solidFill>
                          <a:latin typeface="+mn-lt"/>
                          <a:ea typeface="+mn-ea"/>
                          <a:cs typeface="+mn-cs"/>
                        </a:rPr>
                        <a:t>67% / 83%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2393682094"/>
                  </a:ext>
                </a:extLst>
              </a:tr>
              <a:tr h="182703">
                <a:tc>
                  <a:txBody>
                    <a:bodyPr/>
                    <a:lstStyle/>
                    <a:p>
                      <a:r>
                        <a:rPr lang="en-US" sz="900" b="0" dirty="0"/>
                        <a:t>H0 - All (103)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rgbClr val="FF0000"/>
                          </a:solidFill>
                        </a:rPr>
                        <a:t>29% </a:t>
                      </a:r>
                      <a:r>
                        <a:rPr lang="en-US" sz="900" b="0" i="0" dirty="0">
                          <a:solidFill>
                            <a:schemeClr val="tx1"/>
                          </a:solidFill>
                        </a:rPr>
                        <a:t>/</a:t>
                      </a:r>
                      <a:r>
                        <a:rPr lang="en-US" sz="900" b="0" dirty="0">
                          <a:solidFill>
                            <a:srgbClr val="FF0000"/>
                          </a:solidFill>
                        </a:rPr>
                        <a:t> 46%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rgbClr val="FF0000"/>
                          </a:solidFill>
                        </a:rPr>
                        <a:t>32% </a:t>
                      </a:r>
                      <a:r>
                        <a:rPr lang="en-US" sz="900" b="0" i="0" dirty="0">
                          <a:solidFill>
                            <a:schemeClr val="tx1"/>
                          </a:solidFill>
                        </a:rPr>
                        <a:t>/</a:t>
                      </a:r>
                      <a:r>
                        <a:rPr lang="en-US" sz="900" b="0" dirty="0">
                          <a:solidFill>
                            <a:srgbClr val="FF0000"/>
                          </a:solidFill>
                        </a:rPr>
                        <a:t> 43%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  83% </a:t>
                      </a:r>
                      <a:r>
                        <a:rPr lang="en-US" sz="900" b="0" dirty="0">
                          <a:solidFill>
                            <a:schemeClr val="tx1"/>
                          </a:solidFill>
                        </a:rPr>
                        <a:t>/ </a:t>
                      </a:r>
                      <a:r>
                        <a:rPr lang="en-US" sz="900" b="0" kern="1200" dirty="0">
                          <a:solidFill>
                            <a:srgbClr val="00B050"/>
                          </a:solidFill>
                          <a:latin typeface="+mn-lt"/>
                          <a:ea typeface="+mn-ea"/>
                          <a:cs typeface="+mn-cs"/>
                        </a:rPr>
                        <a:t>93%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4293554402"/>
                  </a:ext>
                </a:extLst>
              </a:tr>
              <a:tr h="182703">
                <a:tc>
                  <a:txBody>
                    <a:bodyPr/>
                    <a:lstStyle/>
                    <a:p>
                      <a:r>
                        <a:rPr lang="en-US" sz="900" b="0" dirty="0"/>
                        <a:t>H1 - All (101)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900" b="0" dirty="0">
                          <a:solidFill>
                            <a:schemeClr val="tx1"/>
                          </a:solidFill>
                        </a:rPr>
                        <a:t>78% / </a:t>
                      </a:r>
                      <a:r>
                        <a:rPr lang="en-US" sz="900" b="0" dirty="0">
                          <a:solidFill>
                            <a:srgbClr val="FF0000"/>
                          </a:solidFill>
                        </a:rPr>
                        <a:t>63%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rgbClr val="FF0000"/>
                          </a:solidFill>
                        </a:rPr>
                        <a:t>68%</a:t>
                      </a:r>
                      <a:r>
                        <a:rPr lang="en-US" sz="900" b="0" dirty="0">
                          <a:solidFill>
                            <a:schemeClr val="tx1"/>
                          </a:solidFill>
                        </a:rPr>
                        <a:t> / </a:t>
                      </a:r>
                      <a:r>
                        <a:rPr lang="en-US" sz="900" b="0" dirty="0">
                          <a:solidFill>
                            <a:srgbClr val="FF0000"/>
                          </a:solidFill>
                        </a:rPr>
                        <a:t>61%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chemeClr val="tx1"/>
                          </a:solidFill>
                        </a:rPr>
                        <a:t>65% / </a:t>
                      </a:r>
                      <a:r>
                        <a:rPr lang="en-US" sz="900" b="0" dirty="0">
                          <a:solidFill>
                            <a:srgbClr val="FF0000"/>
                          </a:solidFill>
                        </a:rPr>
                        <a:t>68%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1801223833"/>
                  </a:ext>
                </a:extLst>
              </a:tr>
            </a:tbl>
          </a:graphicData>
        </a:graphic>
      </p:graphicFrame>
      <p:sp>
        <p:nvSpPr>
          <p:cNvPr id="35" name="Content Placeholder 2">
            <a:extLst>
              <a:ext uri="{FF2B5EF4-FFF2-40B4-BE49-F238E27FC236}">
                <a16:creationId xmlns:a16="http://schemas.microsoft.com/office/drawing/2014/main" id="{34A406F1-8179-4E9A-8240-44684991C30B}"/>
              </a:ext>
            </a:extLst>
          </p:cNvPr>
          <p:cNvSpPr txBox="1">
            <a:spLocks/>
          </p:cNvSpPr>
          <p:nvPr/>
        </p:nvSpPr>
        <p:spPr>
          <a:xfrm>
            <a:off x="4994423" y="1961377"/>
            <a:ext cx="3876260" cy="195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00" dirty="0">
                <a:solidFill>
                  <a:srgbClr val="00B050"/>
                </a:solidFill>
              </a:rPr>
              <a:t>= 10% or more improvement over baseline</a:t>
            </a:r>
            <a:r>
              <a:rPr lang="en-US" sz="600" dirty="0"/>
              <a:t> /          </a:t>
            </a:r>
            <a:r>
              <a:rPr lang="en-US" sz="600" dirty="0">
                <a:solidFill>
                  <a:srgbClr val="FF0000"/>
                </a:solidFill>
              </a:rPr>
              <a:t>= 10% or more decline over baseline,</a:t>
            </a:r>
            <a:endParaRPr lang="en-US" sz="600" dirty="0"/>
          </a:p>
        </p:txBody>
      </p:sp>
      <p:sp>
        <p:nvSpPr>
          <p:cNvPr id="36" name="Isosceles Triangle 35">
            <a:extLst>
              <a:ext uri="{FF2B5EF4-FFF2-40B4-BE49-F238E27FC236}">
                <a16:creationId xmlns:a16="http://schemas.microsoft.com/office/drawing/2014/main" id="{007CCEEE-4B87-47AB-9889-A41BC4E778F0}"/>
              </a:ext>
            </a:extLst>
          </p:cNvPr>
          <p:cNvSpPr/>
          <p:nvPr/>
        </p:nvSpPr>
        <p:spPr>
          <a:xfrm>
            <a:off x="5475143" y="2028850"/>
            <a:ext cx="69994" cy="4757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7" name="Isosceles Triangle 36">
            <a:extLst>
              <a:ext uri="{FF2B5EF4-FFF2-40B4-BE49-F238E27FC236}">
                <a16:creationId xmlns:a16="http://schemas.microsoft.com/office/drawing/2014/main" id="{C040060A-DCEC-4D20-B320-B5220F87D2C8}"/>
              </a:ext>
            </a:extLst>
          </p:cNvPr>
          <p:cNvSpPr/>
          <p:nvPr/>
        </p:nvSpPr>
        <p:spPr>
          <a:xfrm rot="10800000">
            <a:off x="7009861" y="2028850"/>
            <a:ext cx="69993" cy="47575"/>
          </a:xfrm>
          <a:prstGeom prst="triangle">
            <a:avLst>
              <a:gd name="adj"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52" name="Slide Number Placeholder 5">
            <a:extLst>
              <a:ext uri="{FF2B5EF4-FFF2-40B4-BE49-F238E27FC236}">
                <a16:creationId xmlns:a16="http://schemas.microsoft.com/office/drawing/2014/main" id="{741DCD2E-AD3C-4635-BAE3-D669CEE1A837}"/>
              </a:ext>
            </a:extLst>
          </p:cNvPr>
          <p:cNvSpPr>
            <a:spLocks noGrp="1"/>
          </p:cNvSpPr>
          <p:nvPr>
            <p:ph type="sldNum" sz="quarter" idx="12"/>
          </p:nvPr>
        </p:nvSpPr>
        <p:spPr>
          <a:xfrm>
            <a:off x="8001000" y="4767263"/>
            <a:ext cx="685800" cy="273844"/>
          </a:xfrm>
        </p:spPr>
        <p:txBody>
          <a:bodyPr/>
          <a:lstStyle/>
          <a:p>
            <a:fld id="{C9F7588F-6348-F24B-A92C-146CC9ED7FC5}" type="slidenum">
              <a:rPr lang="en-US" smtClean="0"/>
              <a:t>16</a:t>
            </a:fld>
            <a:endParaRPr lang="en-US" dirty="0"/>
          </a:p>
        </p:txBody>
      </p:sp>
      <p:sp>
        <p:nvSpPr>
          <p:cNvPr id="5" name="Flowchart: Process 4">
            <a:extLst>
              <a:ext uri="{FF2B5EF4-FFF2-40B4-BE49-F238E27FC236}">
                <a16:creationId xmlns:a16="http://schemas.microsoft.com/office/drawing/2014/main" id="{27BD03CE-7C62-4ACC-9E26-765A1C6FCC73}"/>
              </a:ext>
            </a:extLst>
          </p:cNvPr>
          <p:cNvSpPr/>
          <p:nvPr/>
        </p:nvSpPr>
        <p:spPr>
          <a:xfrm>
            <a:off x="594789" y="2849920"/>
            <a:ext cx="1347920" cy="433663"/>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My health - 84%</a:t>
            </a:r>
          </a:p>
        </p:txBody>
      </p:sp>
      <p:sp>
        <p:nvSpPr>
          <p:cNvPr id="23" name="TextBox 22">
            <a:extLst>
              <a:ext uri="{FF2B5EF4-FFF2-40B4-BE49-F238E27FC236}">
                <a16:creationId xmlns:a16="http://schemas.microsoft.com/office/drawing/2014/main" id="{063D9D68-9F11-4DA7-88F5-8DC80AB081D8}"/>
              </a:ext>
            </a:extLst>
          </p:cNvPr>
          <p:cNvSpPr txBox="1"/>
          <p:nvPr/>
        </p:nvSpPr>
        <p:spPr>
          <a:xfrm>
            <a:off x="415308" y="2629429"/>
            <a:ext cx="4180690" cy="230832"/>
          </a:xfrm>
          <a:prstGeom prst="rect">
            <a:avLst/>
          </a:prstGeom>
          <a:noFill/>
        </p:spPr>
        <p:txBody>
          <a:bodyPr wrap="square">
            <a:spAutoFit/>
          </a:bodyPr>
          <a:lstStyle/>
          <a:p>
            <a:pPr algn="ctr"/>
            <a:r>
              <a:rPr lang="en-US" sz="900" b="1" dirty="0"/>
              <a:t>Percent of participants that visited each level of H0 for “Get benefits” tasks</a:t>
            </a:r>
          </a:p>
        </p:txBody>
      </p:sp>
      <p:sp>
        <p:nvSpPr>
          <p:cNvPr id="24" name="Flowchart: Process 23">
            <a:extLst>
              <a:ext uri="{FF2B5EF4-FFF2-40B4-BE49-F238E27FC236}">
                <a16:creationId xmlns:a16="http://schemas.microsoft.com/office/drawing/2014/main" id="{9B0AB4F2-71E1-42A5-AAAE-6086D572F9D3}"/>
              </a:ext>
            </a:extLst>
          </p:cNvPr>
          <p:cNvSpPr/>
          <p:nvPr/>
        </p:nvSpPr>
        <p:spPr>
          <a:xfrm>
            <a:off x="1942709" y="2917129"/>
            <a:ext cx="1709529" cy="309586"/>
          </a:xfrm>
          <a:prstGeom prst="flowChartProcess">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accent2"/>
                </a:solidFill>
              </a:rPr>
              <a:t>VA health care benefits - 58%</a:t>
            </a:r>
          </a:p>
        </p:txBody>
      </p:sp>
      <p:sp>
        <p:nvSpPr>
          <p:cNvPr id="25" name="Flowchart: Process 24">
            <a:extLst>
              <a:ext uri="{FF2B5EF4-FFF2-40B4-BE49-F238E27FC236}">
                <a16:creationId xmlns:a16="http://schemas.microsoft.com/office/drawing/2014/main" id="{D3992644-14DF-49DA-B95B-53FB355C679B}"/>
              </a:ext>
            </a:extLst>
          </p:cNvPr>
          <p:cNvSpPr/>
          <p:nvPr/>
        </p:nvSpPr>
        <p:spPr>
          <a:xfrm>
            <a:off x="3652238" y="2967980"/>
            <a:ext cx="919762" cy="221632"/>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accent2"/>
                </a:solidFill>
              </a:rPr>
              <a:t>Coverage - 31%</a:t>
            </a:r>
          </a:p>
        </p:txBody>
      </p:sp>
      <p:sp>
        <p:nvSpPr>
          <p:cNvPr id="10" name="Content Placeholder 9">
            <a:extLst>
              <a:ext uri="{FF2B5EF4-FFF2-40B4-BE49-F238E27FC236}">
                <a16:creationId xmlns:a16="http://schemas.microsoft.com/office/drawing/2014/main" id="{4DB3B8DA-6FF0-488E-AC46-3CB9ABED83D0}"/>
              </a:ext>
            </a:extLst>
          </p:cNvPr>
          <p:cNvSpPr>
            <a:spLocks noGrp="1"/>
          </p:cNvSpPr>
          <p:nvPr>
            <p:ph idx="1"/>
          </p:nvPr>
        </p:nvSpPr>
        <p:spPr>
          <a:xfrm>
            <a:off x="479974" y="892833"/>
            <a:ext cx="4092026" cy="1643906"/>
          </a:xfrm>
        </p:spPr>
        <p:txBody>
          <a:bodyPr>
            <a:normAutofit lnSpcReduction="10000"/>
          </a:bodyPr>
          <a:lstStyle/>
          <a:p>
            <a:pPr marL="0" indent="0">
              <a:lnSpc>
                <a:spcPct val="130000"/>
              </a:lnSpc>
              <a:spcAft>
                <a:spcPts val="0"/>
              </a:spcAft>
              <a:buNone/>
            </a:pPr>
            <a:r>
              <a:rPr lang="en-US" sz="1100" b="1" dirty="0"/>
              <a:t>Participants struggled to find Veteran eligibility and apply content under “My health” in H0</a:t>
            </a:r>
          </a:p>
          <a:p>
            <a:pPr marL="171450" lvl="1" indent="-171450">
              <a:lnSpc>
                <a:spcPct val="130000"/>
              </a:lnSpc>
              <a:spcAft>
                <a:spcPts val="0"/>
              </a:spcAft>
            </a:pPr>
            <a:r>
              <a:rPr lang="en-US" sz="900" dirty="0"/>
              <a:t>H0  had significantly lower task success and directness for the Veteran eligibility and apply tasks</a:t>
            </a:r>
          </a:p>
          <a:p>
            <a:pPr marL="171450" lvl="1" indent="-171450">
              <a:lnSpc>
                <a:spcPct val="130000"/>
              </a:lnSpc>
              <a:spcAft>
                <a:spcPts val="0"/>
              </a:spcAft>
            </a:pPr>
            <a:r>
              <a:rPr lang="en-US" sz="900" dirty="0"/>
              <a:t>Of those that looked in My health, only a fraction navigated down to the coverage section where the needed content was located – this location was 1-2 clicks deeper in H0 than in the other trees</a:t>
            </a:r>
          </a:p>
          <a:p>
            <a:pPr marL="171450" lvl="1" indent="-171450">
              <a:lnSpc>
                <a:spcPct val="130000"/>
              </a:lnSpc>
              <a:spcAft>
                <a:spcPts val="0"/>
              </a:spcAft>
            </a:pPr>
            <a:r>
              <a:rPr lang="en-US" sz="900" dirty="0"/>
              <a:t>In H0, more participants looked to the service member hub than in the other trees</a:t>
            </a:r>
          </a:p>
        </p:txBody>
      </p:sp>
      <p:sp>
        <p:nvSpPr>
          <p:cNvPr id="21" name="Content Placeholder 9">
            <a:extLst>
              <a:ext uri="{FF2B5EF4-FFF2-40B4-BE49-F238E27FC236}">
                <a16:creationId xmlns:a16="http://schemas.microsoft.com/office/drawing/2014/main" id="{1EC49497-A56F-4909-B475-CB95739DA10E}"/>
              </a:ext>
            </a:extLst>
          </p:cNvPr>
          <p:cNvSpPr txBox="1">
            <a:spLocks/>
          </p:cNvSpPr>
          <p:nvPr/>
        </p:nvSpPr>
        <p:spPr>
          <a:xfrm>
            <a:off x="503972" y="3504074"/>
            <a:ext cx="4092026" cy="1136341"/>
          </a:xfrm>
          <a:prstGeom prst="rect">
            <a:avLst/>
          </a:prstGeom>
        </p:spPr>
        <p:txBody>
          <a:bodyPr vert="horz" lIns="91440" tIns="45720" rIns="91440" bIns="45720" rtlCol="0">
            <a:normAutofit fontScale="92500"/>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Aft>
                <a:spcPts val="0"/>
              </a:spcAft>
              <a:buFont typeface="Arial" panose="020B0604020202020204" pitchFamily="34" charset="0"/>
              <a:buNone/>
            </a:pPr>
            <a:r>
              <a:rPr lang="en-US" sz="1100" b="1" dirty="0"/>
              <a:t>Very few family member and caregiver participants explored “My health” in H0, and instead found the answer in the family member benefits hub </a:t>
            </a:r>
          </a:p>
          <a:p>
            <a:pPr marL="171450" lvl="1" indent="-171450">
              <a:lnSpc>
                <a:spcPct val="130000"/>
              </a:lnSpc>
              <a:spcAft>
                <a:spcPts val="0"/>
              </a:spcAft>
            </a:pPr>
            <a:r>
              <a:rPr lang="en-US" sz="1000" dirty="0"/>
              <a:t>This change in navigational pattern resulted in a high task success rate</a:t>
            </a:r>
          </a:p>
          <a:p>
            <a:pPr marL="171450" lvl="1" indent="-171450">
              <a:lnSpc>
                <a:spcPct val="130000"/>
              </a:lnSpc>
              <a:spcAft>
                <a:spcPts val="0"/>
              </a:spcAft>
            </a:pPr>
            <a:r>
              <a:rPr lang="en-US" sz="1000" dirty="0"/>
              <a:t>Note: Because we did not do a moderated study with family members and caregivers, it is not clear how that audience interpreted “My health” as a label</a:t>
            </a:r>
            <a:endParaRPr lang="en-US" sz="1000" b="0" dirty="0"/>
          </a:p>
        </p:txBody>
      </p:sp>
      <p:sp>
        <p:nvSpPr>
          <p:cNvPr id="27" name="Isosceles Triangle 26">
            <a:extLst>
              <a:ext uri="{FF2B5EF4-FFF2-40B4-BE49-F238E27FC236}">
                <a16:creationId xmlns:a16="http://schemas.microsoft.com/office/drawing/2014/main" id="{F3C46B06-C2E5-4E81-BE86-50E338406C62}"/>
              </a:ext>
            </a:extLst>
          </p:cNvPr>
          <p:cNvSpPr/>
          <p:nvPr/>
        </p:nvSpPr>
        <p:spPr>
          <a:xfrm rot="10800000">
            <a:off x="6362660" y="1622198"/>
            <a:ext cx="90160" cy="5715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Isosceles Triangle 30">
            <a:extLst>
              <a:ext uri="{FF2B5EF4-FFF2-40B4-BE49-F238E27FC236}">
                <a16:creationId xmlns:a16="http://schemas.microsoft.com/office/drawing/2014/main" id="{CCBBE7E9-D412-4ADE-8854-7B36F63BD988}"/>
              </a:ext>
            </a:extLst>
          </p:cNvPr>
          <p:cNvSpPr/>
          <p:nvPr/>
        </p:nvSpPr>
        <p:spPr>
          <a:xfrm rot="10800000">
            <a:off x="7203754" y="1620280"/>
            <a:ext cx="90160" cy="5715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2" name="Isosceles Triangle 31">
            <a:extLst>
              <a:ext uri="{FF2B5EF4-FFF2-40B4-BE49-F238E27FC236}">
                <a16:creationId xmlns:a16="http://schemas.microsoft.com/office/drawing/2014/main" id="{296D1B64-7D98-4391-98D3-A9EB6FB6AFF1}"/>
              </a:ext>
            </a:extLst>
          </p:cNvPr>
          <p:cNvSpPr/>
          <p:nvPr/>
        </p:nvSpPr>
        <p:spPr>
          <a:xfrm rot="10800000">
            <a:off x="7209896" y="1856047"/>
            <a:ext cx="90160" cy="5715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1" name="Isosceles Triangle 40">
            <a:extLst>
              <a:ext uri="{FF2B5EF4-FFF2-40B4-BE49-F238E27FC236}">
                <a16:creationId xmlns:a16="http://schemas.microsoft.com/office/drawing/2014/main" id="{8991C946-D418-4F1E-AD68-5A15DF3858C1}"/>
              </a:ext>
            </a:extLst>
          </p:cNvPr>
          <p:cNvSpPr/>
          <p:nvPr/>
        </p:nvSpPr>
        <p:spPr>
          <a:xfrm>
            <a:off x="8027221" y="1620281"/>
            <a:ext cx="90160" cy="571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aphicFrame>
        <p:nvGraphicFramePr>
          <p:cNvPr id="29" name="Table 28">
            <a:extLst>
              <a:ext uri="{FF2B5EF4-FFF2-40B4-BE49-F238E27FC236}">
                <a16:creationId xmlns:a16="http://schemas.microsoft.com/office/drawing/2014/main" id="{963B575C-609D-4341-80F4-5A4B8F08D4A2}"/>
              </a:ext>
            </a:extLst>
          </p:cNvPr>
          <p:cNvGraphicFramePr>
            <a:graphicFrameLocks noGrp="1"/>
          </p:cNvGraphicFramePr>
          <p:nvPr>
            <p:extLst>
              <p:ext uri="{D42A27DB-BD31-4B8C-83A1-F6EECF244321}">
                <p14:modId xmlns:p14="http://schemas.microsoft.com/office/powerpoint/2010/main" val="3401076152"/>
              </p:ext>
            </p:extLst>
          </p:nvPr>
        </p:nvGraphicFramePr>
        <p:xfrm>
          <a:off x="4797325" y="3651118"/>
          <a:ext cx="4073358" cy="1097280"/>
        </p:xfrm>
        <a:graphic>
          <a:graphicData uri="http://schemas.openxmlformats.org/drawingml/2006/table">
            <a:tbl>
              <a:tblPr firstRow="1">
                <a:tableStyleId>{5C22544A-7EE6-4342-B048-85BDC9FD1C3A}</a:tableStyleId>
              </a:tblPr>
              <a:tblGrid>
                <a:gridCol w="1544309">
                  <a:extLst>
                    <a:ext uri="{9D8B030D-6E8A-4147-A177-3AD203B41FA5}">
                      <a16:colId xmlns:a16="http://schemas.microsoft.com/office/drawing/2014/main" val="2819848681"/>
                    </a:ext>
                  </a:extLst>
                </a:gridCol>
                <a:gridCol w="627278">
                  <a:extLst>
                    <a:ext uri="{9D8B030D-6E8A-4147-A177-3AD203B41FA5}">
                      <a16:colId xmlns:a16="http://schemas.microsoft.com/office/drawing/2014/main" val="2164959789"/>
                    </a:ext>
                  </a:extLst>
                </a:gridCol>
                <a:gridCol w="656391">
                  <a:extLst>
                    <a:ext uri="{9D8B030D-6E8A-4147-A177-3AD203B41FA5}">
                      <a16:colId xmlns:a16="http://schemas.microsoft.com/office/drawing/2014/main" val="1437770758"/>
                    </a:ext>
                  </a:extLst>
                </a:gridCol>
                <a:gridCol w="640764">
                  <a:extLst>
                    <a:ext uri="{9D8B030D-6E8A-4147-A177-3AD203B41FA5}">
                      <a16:colId xmlns:a16="http://schemas.microsoft.com/office/drawing/2014/main" val="658846934"/>
                    </a:ext>
                  </a:extLst>
                </a:gridCol>
                <a:gridCol w="604616">
                  <a:extLst>
                    <a:ext uri="{9D8B030D-6E8A-4147-A177-3AD203B41FA5}">
                      <a16:colId xmlns:a16="http://schemas.microsoft.com/office/drawing/2014/main" val="117435945"/>
                    </a:ext>
                  </a:extLst>
                </a:gridCol>
              </a:tblGrid>
              <a:tr h="189963">
                <a:tc>
                  <a:txBody>
                    <a:bodyPr/>
                    <a:lstStyle/>
                    <a:p>
                      <a:r>
                        <a:rPr lang="en-US" sz="900" b="1" dirty="0"/>
                        <a:t>Paths and selections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sz="900" b="1" dirty="0"/>
                        <a:t>Health care/My health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sz="900" b="1" dirty="0"/>
                        <a:t>Family member hub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5450025"/>
                  </a:ext>
                </a:extLst>
              </a:tr>
              <a:tr h="177299">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b="1" dirty="0"/>
                        <a:t>Task: Family eligibility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Browsed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Browsed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tc>
                  <a:txBody>
                    <a:bodyPr/>
                    <a:lstStyle/>
                    <a:p>
                      <a:pPr algn="ctr"/>
                      <a:r>
                        <a:rPr lang="en-US" sz="900" b="1" dirty="0"/>
                        <a:t>Selected</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153530312"/>
                  </a:ext>
                </a:extLst>
              </a:tr>
              <a:tr h="177299">
                <a:tc>
                  <a:txBody>
                    <a:bodyPr/>
                    <a:lstStyle/>
                    <a:p>
                      <a:pPr lvl="0"/>
                      <a:r>
                        <a:rPr lang="en-US" sz="800" b="0" dirty="0"/>
                        <a:t>Caregiver  Baseline (30)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40%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23%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53%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57%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3736452828"/>
                  </a:ext>
                </a:extLst>
              </a:tr>
              <a:tr h="177299">
                <a:tc>
                  <a:txBody>
                    <a:bodyPr/>
                    <a:lstStyle/>
                    <a:p>
                      <a:pPr lvl="0"/>
                      <a:r>
                        <a:rPr lang="en-US" sz="800" b="0" dirty="0"/>
                        <a:t>Caregiver </a:t>
                      </a:r>
                      <a:r>
                        <a:rPr lang="en-US" sz="800" b="1" dirty="0"/>
                        <a:t> </a:t>
                      </a:r>
                      <a:r>
                        <a:rPr lang="en-US" sz="800" b="0" dirty="0"/>
                        <a:t>H0 (41)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a:buFont typeface="Arial" panose="020B0604020202020204" pitchFamily="34" charset="0"/>
                        <a:buNone/>
                      </a:pPr>
                      <a:r>
                        <a:rPr lang="en-US" sz="800" b="0" dirty="0">
                          <a:solidFill>
                            <a:schemeClr val="tx1"/>
                          </a:solidFill>
                        </a:rPr>
                        <a:t>85%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86%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4234154325"/>
                  </a:ext>
                </a:extLst>
              </a:tr>
              <a:tr h="177299">
                <a:tc>
                  <a:txBody>
                    <a:bodyPr/>
                    <a:lstStyle/>
                    <a:p>
                      <a:pPr lvl="0"/>
                      <a:r>
                        <a:rPr lang="en-US" sz="800" b="0" dirty="0"/>
                        <a:t>Caregiver  H1 (40)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38%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13%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indent="0" algn="ctr">
                        <a:buFont typeface="Arial" panose="020B0604020202020204" pitchFamily="34" charset="0"/>
                        <a:buNone/>
                      </a:pPr>
                      <a:r>
                        <a:rPr lang="en-US" sz="800" b="0" dirty="0">
                          <a:solidFill>
                            <a:schemeClr val="tx1"/>
                          </a:solidFill>
                        </a:rPr>
                        <a:t>63%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800" b="0" i="0" dirty="0">
                          <a:solidFill>
                            <a:schemeClr val="tx1"/>
                          </a:solidFill>
                        </a:rPr>
                        <a:t>60%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313793584"/>
                  </a:ext>
                </a:extLst>
              </a:tr>
            </a:tbl>
          </a:graphicData>
        </a:graphic>
      </p:graphicFrame>
      <p:sp>
        <p:nvSpPr>
          <p:cNvPr id="30" name="TextBox 29">
            <a:extLst>
              <a:ext uri="{FF2B5EF4-FFF2-40B4-BE49-F238E27FC236}">
                <a16:creationId xmlns:a16="http://schemas.microsoft.com/office/drawing/2014/main" id="{6CA3766E-199B-48B5-B1E0-7797727E9B4B}"/>
              </a:ext>
            </a:extLst>
          </p:cNvPr>
          <p:cNvSpPr txBox="1"/>
          <p:nvPr/>
        </p:nvSpPr>
        <p:spPr>
          <a:xfrm>
            <a:off x="4797324" y="2258950"/>
            <a:ext cx="3998719" cy="507831"/>
          </a:xfrm>
          <a:prstGeom prst="rect">
            <a:avLst/>
          </a:prstGeom>
          <a:solidFill>
            <a:srgbClr val="FFFFCC"/>
          </a:solidFill>
          <a:ln>
            <a:solidFill>
              <a:schemeClr val="bg2"/>
            </a:solidFill>
          </a:ln>
        </p:spPr>
        <p:txBody>
          <a:bodyPr wrap="square">
            <a:spAutoFit/>
          </a:bodyPr>
          <a:lstStyle/>
          <a:p>
            <a:r>
              <a:rPr lang="en-US" sz="900" b="0" i="1" dirty="0">
                <a:solidFill>
                  <a:schemeClr val="tx2">
                    <a:lumMod val="50000"/>
                  </a:schemeClr>
                </a:solidFill>
                <a:effectLst/>
                <a:latin typeface="Avenir" panose="02000503020000020003"/>
              </a:rPr>
              <a:t>“ I'm used to going to My health, but if I'm looking for if I'm eligible it wouldn't be there just yet...The way I am looking at my health is if I am already enrolled.” – H0 participant</a:t>
            </a:r>
            <a:endParaRPr lang="en-US" sz="900" i="1" dirty="0">
              <a:solidFill>
                <a:schemeClr val="tx2">
                  <a:lumMod val="50000"/>
                </a:schemeClr>
              </a:solidFill>
            </a:endParaRPr>
          </a:p>
        </p:txBody>
      </p:sp>
      <p:sp>
        <p:nvSpPr>
          <p:cNvPr id="38" name="TextBox 37">
            <a:extLst>
              <a:ext uri="{FF2B5EF4-FFF2-40B4-BE49-F238E27FC236}">
                <a16:creationId xmlns:a16="http://schemas.microsoft.com/office/drawing/2014/main" id="{72F0EEE5-E765-4413-A45E-2D3425EA87F7}"/>
              </a:ext>
            </a:extLst>
          </p:cNvPr>
          <p:cNvSpPr txBox="1"/>
          <p:nvPr/>
        </p:nvSpPr>
        <p:spPr>
          <a:xfrm>
            <a:off x="4797323" y="2860261"/>
            <a:ext cx="3998719" cy="646331"/>
          </a:xfrm>
          <a:prstGeom prst="rect">
            <a:avLst/>
          </a:prstGeom>
          <a:solidFill>
            <a:srgbClr val="FFFFCC"/>
          </a:solidFill>
          <a:ln>
            <a:solidFill>
              <a:schemeClr val="bg2"/>
            </a:solidFill>
          </a:ln>
        </p:spPr>
        <p:txBody>
          <a:bodyPr wrap="square">
            <a:spAutoFit/>
          </a:bodyPr>
          <a:lstStyle>
            <a:defPPr>
              <a:defRPr lang="en-US"/>
            </a:defPPr>
            <a:lvl1pPr>
              <a:defRPr sz="900" b="0" i="1">
                <a:solidFill>
                  <a:schemeClr val="tx2">
                    <a:lumMod val="50000"/>
                  </a:schemeClr>
                </a:solidFill>
                <a:effectLst/>
                <a:latin typeface="Avenir" panose="02000503020000020003"/>
              </a:defRPr>
            </a:lvl1pPr>
          </a:lstStyle>
          <a:p>
            <a:r>
              <a:rPr lang="en-US" dirty="0"/>
              <a:t>“If I don’t have healthcare yet, then it wouldn’t be under my health because I am not in their system. It should be under benefits so I could apply for healthcare. My health is not the first one I would select because I am not enrolled” – H0 participant</a:t>
            </a:r>
          </a:p>
        </p:txBody>
      </p:sp>
    </p:spTree>
    <p:extLst>
      <p:ext uri="{BB962C8B-B14F-4D97-AF65-F5344CB8AC3E}">
        <p14:creationId xmlns:p14="http://schemas.microsoft.com/office/powerpoint/2010/main" val="1710751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441-6896-4719-B5F9-C5DB5B2E258D}"/>
              </a:ext>
            </a:extLst>
          </p:cNvPr>
          <p:cNvSpPr>
            <a:spLocks noGrp="1"/>
          </p:cNvSpPr>
          <p:nvPr>
            <p:ph type="title"/>
          </p:nvPr>
        </p:nvSpPr>
        <p:spPr>
          <a:xfrm>
            <a:off x="457200" y="233840"/>
            <a:ext cx="8359140" cy="714529"/>
          </a:xfrm>
        </p:spPr>
        <p:txBody>
          <a:bodyPr>
            <a:noAutofit/>
          </a:bodyPr>
          <a:lstStyle/>
          <a:p>
            <a:r>
              <a:rPr lang="en-US" sz="1800" dirty="0"/>
              <a:t>Key finding 3: The “My health” section performed well for manage tasks in H0, but didn’t perform quite as well when nested 1 level deeper in H1</a:t>
            </a:r>
          </a:p>
        </p:txBody>
      </p:sp>
      <p:sp>
        <p:nvSpPr>
          <p:cNvPr id="4" name="Date Placeholder 3">
            <a:extLst>
              <a:ext uri="{FF2B5EF4-FFF2-40B4-BE49-F238E27FC236}">
                <a16:creationId xmlns:a16="http://schemas.microsoft.com/office/drawing/2014/main" id="{07526B36-38E9-4DAE-A2DD-E0FD75EC85D3}"/>
              </a:ext>
            </a:extLst>
          </p:cNvPr>
          <p:cNvSpPr>
            <a:spLocks noGrp="1"/>
          </p:cNvSpPr>
          <p:nvPr>
            <p:ph type="dt" sz="half" idx="10"/>
          </p:nvPr>
        </p:nvSpPr>
        <p:spPr/>
        <p:txBody>
          <a:bodyPr/>
          <a:lstStyle/>
          <a:p>
            <a:r>
              <a:rPr lang="en-US"/>
              <a:t>DIGITAL SERVICE at VA</a:t>
            </a:r>
          </a:p>
        </p:txBody>
      </p:sp>
      <p:sp>
        <p:nvSpPr>
          <p:cNvPr id="6" name="Slide Number Placeholder 5">
            <a:extLst>
              <a:ext uri="{FF2B5EF4-FFF2-40B4-BE49-F238E27FC236}">
                <a16:creationId xmlns:a16="http://schemas.microsoft.com/office/drawing/2014/main" id="{4504D3B1-C9F1-4DEC-A461-5249FA065C1A}"/>
              </a:ext>
            </a:extLst>
          </p:cNvPr>
          <p:cNvSpPr>
            <a:spLocks noGrp="1"/>
          </p:cNvSpPr>
          <p:nvPr>
            <p:ph type="sldNum" sz="quarter" idx="12"/>
          </p:nvPr>
        </p:nvSpPr>
        <p:spPr>
          <a:xfrm>
            <a:off x="7499010" y="4701899"/>
            <a:ext cx="685800" cy="273844"/>
          </a:xfrm>
        </p:spPr>
        <p:txBody>
          <a:bodyPr/>
          <a:lstStyle/>
          <a:p>
            <a:fld id="{C9F7588F-6348-F24B-A92C-146CC9ED7FC5}" type="slidenum">
              <a:rPr lang="en-US" smtClean="0"/>
              <a:t>17</a:t>
            </a:fld>
            <a:endParaRPr lang="en-US"/>
          </a:p>
        </p:txBody>
      </p:sp>
      <p:sp>
        <p:nvSpPr>
          <p:cNvPr id="13" name="Content Placeholder 9">
            <a:extLst>
              <a:ext uri="{FF2B5EF4-FFF2-40B4-BE49-F238E27FC236}">
                <a16:creationId xmlns:a16="http://schemas.microsoft.com/office/drawing/2014/main" id="{9FE9888B-4A8C-4BD3-B9E9-B94E74844D51}"/>
              </a:ext>
            </a:extLst>
          </p:cNvPr>
          <p:cNvSpPr txBox="1">
            <a:spLocks/>
          </p:cNvSpPr>
          <p:nvPr/>
        </p:nvSpPr>
        <p:spPr>
          <a:xfrm>
            <a:off x="497894" y="948369"/>
            <a:ext cx="3902158" cy="4027374"/>
          </a:xfrm>
          <a:prstGeom prst="rect">
            <a:avLst/>
          </a:prstGeom>
        </p:spPr>
        <p:txBody>
          <a:bodyPr vert="horz" lIns="91440" tIns="45720" rIns="91440" bIns="45720" rtlCol="0">
            <a:normAutofit fontScale="92500" lnSpcReduction="10000"/>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lnSpc>
                <a:spcPct val="130000"/>
              </a:lnSpc>
              <a:spcAft>
                <a:spcPts val="0"/>
              </a:spcAft>
              <a:buFont typeface="Arial" panose="020B0604020202020204" pitchFamily="34" charset="0"/>
              <a:buNone/>
            </a:pPr>
            <a:r>
              <a:rPr lang="en-US" sz="1100" b="1" dirty="0"/>
              <a:t>The “My health” section in H0 was a simplified structure that brought key manage tasks to a higher level of the IA than baseline and H1</a:t>
            </a:r>
          </a:p>
          <a:p>
            <a:pPr marL="171450" lvl="1" indent="-171450">
              <a:lnSpc>
                <a:spcPct val="130000"/>
              </a:lnSpc>
              <a:spcAft>
                <a:spcPts val="0"/>
              </a:spcAft>
            </a:pPr>
            <a:r>
              <a:rPr lang="en-US" sz="1000" dirty="0"/>
              <a:t>All core “manage” tasks were at the top level of “My health”, which brought visibility to these features.  Baseline and H1 utilized spokes  where “Get benefits” and “Resources” were at the same level as “My health”, requiring users to choose a path and click one level deeper for the same tasks. </a:t>
            </a:r>
          </a:p>
          <a:p>
            <a:pPr marL="171450" lvl="1" indent="-171450">
              <a:lnSpc>
                <a:spcPct val="130000"/>
              </a:lnSpc>
              <a:spcAft>
                <a:spcPts val="0"/>
              </a:spcAft>
            </a:pPr>
            <a:r>
              <a:rPr lang="en-US" sz="1000" dirty="0"/>
              <a:t>In addition, the options immediately under “My health” were greatly simplified with only 7 options, compared to the “Manage benefits” section of baseline which had 14 options.</a:t>
            </a:r>
          </a:p>
          <a:p>
            <a:pPr marL="518922" lvl="2" indent="-171450">
              <a:lnSpc>
                <a:spcPct val="130000"/>
              </a:lnSpc>
              <a:spcAft>
                <a:spcPts val="0"/>
              </a:spcAft>
            </a:pPr>
            <a:r>
              <a:rPr lang="en-US" sz="900" dirty="0"/>
              <a:t>“My health” was missing some “manage” options that were included in baseline, and other “manage” options were nested in a broad menu option – these missing and nested options were not evaluated in this test.</a:t>
            </a:r>
          </a:p>
          <a:p>
            <a:pPr marL="0" lvl="1" indent="0">
              <a:lnSpc>
                <a:spcPct val="130000"/>
              </a:lnSpc>
              <a:spcAft>
                <a:spcPts val="0"/>
              </a:spcAft>
              <a:buNone/>
            </a:pPr>
            <a:endParaRPr lang="en-US" sz="1200" b="1" dirty="0"/>
          </a:p>
          <a:p>
            <a:pPr marL="0" lvl="1" indent="0">
              <a:lnSpc>
                <a:spcPct val="130000"/>
              </a:lnSpc>
              <a:spcAft>
                <a:spcPts val="0"/>
              </a:spcAft>
              <a:buNone/>
            </a:pPr>
            <a:r>
              <a:rPr lang="en-US" sz="1100" b="1" dirty="0"/>
              <a:t>“My health” when placed at an equal level to “Get benefits” created some navigational changes</a:t>
            </a:r>
          </a:p>
          <a:p>
            <a:pPr marL="171450" lvl="1" indent="-171450">
              <a:lnSpc>
                <a:spcPct val="130000"/>
              </a:lnSpc>
              <a:spcAft>
                <a:spcPts val="0"/>
              </a:spcAft>
            </a:pPr>
            <a:r>
              <a:rPr lang="en-US" sz="1000" dirty="0"/>
              <a:t>In the Veteran unmoderated test for H1, significantly more Veterans visited the “Get benefits” spoke for manage tasks</a:t>
            </a:r>
          </a:p>
          <a:p>
            <a:pPr marL="171450" lvl="1" indent="-171450">
              <a:lnSpc>
                <a:spcPct val="130000"/>
              </a:lnSpc>
              <a:spcAft>
                <a:spcPts val="0"/>
              </a:spcAft>
            </a:pPr>
            <a:r>
              <a:rPr lang="en-US" sz="1000" dirty="0"/>
              <a:t>While prescription and messaging tasks performed well both hypotheses,  medical records, copay bills, and travel pay tasks had less success than H0, and significantly less success than baseline </a:t>
            </a:r>
          </a:p>
          <a:p>
            <a:pPr marL="171450" lvl="1" indent="-171450">
              <a:lnSpc>
                <a:spcPct val="130000"/>
              </a:lnSpc>
              <a:spcAft>
                <a:spcPts val="0"/>
              </a:spcAft>
            </a:pPr>
            <a:r>
              <a:rPr lang="en-US" sz="1000" dirty="0"/>
              <a:t>In H1, “my health” is at the same level as “get benefits” – does this structure change how visitors interpret “My health” as it’s related to benefit tasks vs medical tasks?</a:t>
            </a:r>
          </a:p>
        </p:txBody>
      </p:sp>
      <p:pic>
        <p:nvPicPr>
          <p:cNvPr id="17" name="Picture 16">
            <a:extLst>
              <a:ext uri="{FF2B5EF4-FFF2-40B4-BE49-F238E27FC236}">
                <a16:creationId xmlns:a16="http://schemas.microsoft.com/office/drawing/2014/main" id="{FA572F24-3EA8-47B6-BC7E-9B172A2B7E89}"/>
              </a:ext>
            </a:extLst>
          </p:cNvPr>
          <p:cNvPicPr>
            <a:picLocks noChangeAspect="1"/>
          </p:cNvPicPr>
          <p:nvPr/>
        </p:nvPicPr>
        <p:blipFill>
          <a:blip r:embed="rId3"/>
          <a:stretch>
            <a:fillRect/>
          </a:stretch>
        </p:blipFill>
        <p:spPr>
          <a:xfrm>
            <a:off x="7581033" y="1195598"/>
            <a:ext cx="1411001" cy="883934"/>
          </a:xfrm>
          <a:prstGeom prst="rect">
            <a:avLst/>
          </a:prstGeom>
        </p:spPr>
      </p:pic>
      <p:pic>
        <p:nvPicPr>
          <p:cNvPr id="9" name="Picture 8">
            <a:extLst>
              <a:ext uri="{FF2B5EF4-FFF2-40B4-BE49-F238E27FC236}">
                <a16:creationId xmlns:a16="http://schemas.microsoft.com/office/drawing/2014/main" id="{B50586CE-FACB-4972-8F23-EEE7F20FE942}"/>
              </a:ext>
            </a:extLst>
          </p:cNvPr>
          <p:cNvPicPr>
            <a:picLocks noChangeAspect="1"/>
          </p:cNvPicPr>
          <p:nvPr/>
        </p:nvPicPr>
        <p:blipFill>
          <a:blip r:embed="rId4"/>
          <a:stretch>
            <a:fillRect/>
          </a:stretch>
        </p:blipFill>
        <p:spPr>
          <a:xfrm>
            <a:off x="5987790" y="1195598"/>
            <a:ext cx="1381871" cy="1544752"/>
          </a:xfrm>
          <a:prstGeom prst="rect">
            <a:avLst/>
          </a:prstGeom>
        </p:spPr>
      </p:pic>
      <p:pic>
        <p:nvPicPr>
          <p:cNvPr id="15" name="Picture 14">
            <a:extLst>
              <a:ext uri="{FF2B5EF4-FFF2-40B4-BE49-F238E27FC236}">
                <a16:creationId xmlns:a16="http://schemas.microsoft.com/office/drawing/2014/main" id="{CB8DA8F7-0224-48EA-A028-5ED4EBD6D7A8}"/>
              </a:ext>
            </a:extLst>
          </p:cNvPr>
          <p:cNvPicPr>
            <a:picLocks noChangeAspect="1"/>
          </p:cNvPicPr>
          <p:nvPr/>
        </p:nvPicPr>
        <p:blipFill>
          <a:blip r:embed="rId5"/>
          <a:stretch>
            <a:fillRect/>
          </a:stretch>
        </p:blipFill>
        <p:spPr>
          <a:xfrm>
            <a:off x="4453701" y="1183421"/>
            <a:ext cx="1383863" cy="985021"/>
          </a:xfrm>
          <a:prstGeom prst="rect">
            <a:avLst/>
          </a:prstGeom>
        </p:spPr>
      </p:pic>
      <p:sp>
        <p:nvSpPr>
          <p:cNvPr id="25" name="TextBox 24">
            <a:extLst>
              <a:ext uri="{FF2B5EF4-FFF2-40B4-BE49-F238E27FC236}">
                <a16:creationId xmlns:a16="http://schemas.microsoft.com/office/drawing/2014/main" id="{9276C97E-F8CD-4299-8BF6-EEEF0390D969}"/>
              </a:ext>
            </a:extLst>
          </p:cNvPr>
          <p:cNvSpPr txBox="1"/>
          <p:nvPr/>
        </p:nvSpPr>
        <p:spPr>
          <a:xfrm>
            <a:off x="4407818" y="918598"/>
            <a:ext cx="1421980" cy="276999"/>
          </a:xfrm>
          <a:prstGeom prst="rect">
            <a:avLst/>
          </a:prstGeom>
          <a:noFill/>
        </p:spPr>
        <p:txBody>
          <a:bodyPr wrap="square">
            <a:spAutoFit/>
          </a:bodyPr>
          <a:lstStyle/>
          <a:p>
            <a:r>
              <a:rPr lang="en-US" sz="1200" b="1" dirty="0"/>
              <a:t>Baseline</a:t>
            </a:r>
            <a:endParaRPr lang="en-US" sz="1200" dirty="0"/>
          </a:p>
        </p:txBody>
      </p:sp>
      <p:sp>
        <p:nvSpPr>
          <p:cNvPr id="29" name="TextBox 28">
            <a:extLst>
              <a:ext uri="{FF2B5EF4-FFF2-40B4-BE49-F238E27FC236}">
                <a16:creationId xmlns:a16="http://schemas.microsoft.com/office/drawing/2014/main" id="{0548E4C4-A92C-4D4D-A519-4CBAB8C06664}"/>
              </a:ext>
            </a:extLst>
          </p:cNvPr>
          <p:cNvSpPr txBox="1"/>
          <p:nvPr/>
        </p:nvSpPr>
        <p:spPr>
          <a:xfrm>
            <a:off x="5987723" y="901734"/>
            <a:ext cx="1383863" cy="276999"/>
          </a:xfrm>
          <a:prstGeom prst="rect">
            <a:avLst/>
          </a:prstGeom>
          <a:noFill/>
        </p:spPr>
        <p:txBody>
          <a:bodyPr wrap="square">
            <a:spAutoFit/>
          </a:bodyPr>
          <a:lstStyle/>
          <a:p>
            <a:r>
              <a:rPr lang="en-US" sz="1200" b="1" dirty="0"/>
              <a:t>H0</a:t>
            </a:r>
            <a:endParaRPr lang="en-US" sz="1200" dirty="0"/>
          </a:p>
        </p:txBody>
      </p:sp>
      <p:sp>
        <p:nvSpPr>
          <p:cNvPr id="30" name="TextBox 29">
            <a:extLst>
              <a:ext uri="{FF2B5EF4-FFF2-40B4-BE49-F238E27FC236}">
                <a16:creationId xmlns:a16="http://schemas.microsoft.com/office/drawing/2014/main" id="{5B661918-1FD2-4A5F-AC86-8EEAEA50CC05}"/>
              </a:ext>
            </a:extLst>
          </p:cNvPr>
          <p:cNvSpPr txBox="1"/>
          <p:nvPr/>
        </p:nvSpPr>
        <p:spPr>
          <a:xfrm>
            <a:off x="7581034" y="918599"/>
            <a:ext cx="1411000" cy="276999"/>
          </a:xfrm>
          <a:prstGeom prst="rect">
            <a:avLst/>
          </a:prstGeom>
          <a:noFill/>
        </p:spPr>
        <p:txBody>
          <a:bodyPr wrap="square">
            <a:spAutoFit/>
          </a:bodyPr>
          <a:lstStyle/>
          <a:p>
            <a:r>
              <a:rPr lang="en-US" sz="1200" b="1" dirty="0"/>
              <a:t>H1</a:t>
            </a:r>
            <a:endParaRPr lang="en-US" sz="1200" dirty="0"/>
          </a:p>
        </p:txBody>
      </p:sp>
      <p:graphicFrame>
        <p:nvGraphicFramePr>
          <p:cNvPr id="36" name="Table 35">
            <a:extLst>
              <a:ext uri="{FF2B5EF4-FFF2-40B4-BE49-F238E27FC236}">
                <a16:creationId xmlns:a16="http://schemas.microsoft.com/office/drawing/2014/main" id="{AE3591EE-B33F-48E9-BA05-D8B019E576CC}"/>
              </a:ext>
            </a:extLst>
          </p:cNvPr>
          <p:cNvGraphicFramePr>
            <a:graphicFrameLocks noGrp="1"/>
          </p:cNvGraphicFramePr>
          <p:nvPr>
            <p:extLst>
              <p:ext uri="{D42A27DB-BD31-4B8C-83A1-F6EECF244321}">
                <p14:modId xmlns:p14="http://schemas.microsoft.com/office/powerpoint/2010/main" val="542231583"/>
              </p:ext>
            </p:extLst>
          </p:nvPr>
        </p:nvGraphicFramePr>
        <p:xfrm>
          <a:off x="4572000" y="3878110"/>
          <a:ext cx="4420034" cy="1051560"/>
        </p:xfrm>
        <a:graphic>
          <a:graphicData uri="http://schemas.openxmlformats.org/drawingml/2006/table">
            <a:tbl>
              <a:tblPr firstRow="1">
                <a:tableStyleId>{5C22544A-7EE6-4342-B048-85BDC9FD1C3A}</a:tableStyleId>
              </a:tblPr>
              <a:tblGrid>
                <a:gridCol w="815340">
                  <a:extLst>
                    <a:ext uri="{9D8B030D-6E8A-4147-A177-3AD203B41FA5}">
                      <a16:colId xmlns:a16="http://schemas.microsoft.com/office/drawing/2014/main" val="356473055"/>
                    </a:ext>
                  </a:extLst>
                </a:gridCol>
                <a:gridCol w="784860">
                  <a:extLst>
                    <a:ext uri="{9D8B030D-6E8A-4147-A177-3AD203B41FA5}">
                      <a16:colId xmlns:a16="http://schemas.microsoft.com/office/drawing/2014/main" val="3577433476"/>
                    </a:ext>
                  </a:extLst>
                </a:gridCol>
                <a:gridCol w="701040">
                  <a:extLst>
                    <a:ext uri="{9D8B030D-6E8A-4147-A177-3AD203B41FA5}">
                      <a16:colId xmlns:a16="http://schemas.microsoft.com/office/drawing/2014/main" val="3298785485"/>
                    </a:ext>
                  </a:extLst>
                </a:gridCol>
                <a:gridCol w="693420">
                  <a:extLst>
                    <a:ext uri="{9D8B030D-6E8A-4147-A177-3AD203B41FA5}">
                      <a16:colId xmlns:a16="http://schemas.microsoft.com/office/drawing/2014/main" val="2276135516"/>
                    </a:ext>
                  </a:extLst>
                </a:gridCol>
                <a:gridCol w="716280">
                  <a:extLst>
                    <a:ext uri="{9D8B030D-6E8A-4147-A177-3AD203B41FA5}">
                      <a16:colId xmlns:a16="http://schemas.microsoft.com/office/drawing/2014/main" val="3585721980"/>
                    </a:ext>
                  </a:extLst>
                </a:gridCol>
                <a:gridCol w="709094">
                  <a:extLst>
                    <a:ext uri="{9D8B030D-6E8A-4147-A177-3AD203B41FA5}">
                      <a16:colId xmlns:a16="http://schemas.microsoft.com/office/drawing/2014/main" val="2266875620"/>
                    </a:ext>
                  </a:extLst>
                </a:gridCol>
              </a:tblGrid>
              <a:tr h="211314">
                <a:tc>
                  <a:txBody>
                    <a:bodyPr/>
                    <a:lstStyle/>
                    <a:p>
                      <a:r>
                        <a:rPr lang="en-US" sz="900" b="1" dirty="0"/>
                        <a:t>Success/ Directness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Prescription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Secure Message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Medical records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Pay copay bill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Travel pay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9221077"/>
                  </a:ext>
                </a:extLst>
              </a:tr>
              <a:tr h="211314">
                <a:tc>
                  <a:txBody>
                    <a:bodyPr/>
                    <a:lstStyle/>
                    <a:p>
                      <a:pPr marL="0" algn="l" defTabSz="685800" rtl="0" eaLnBrk="1" latinLnBrk="0" hangingPunct="1"/>
                      <a:r>
                        <a:rPr lang="en-US" sz="900" b="0" kern="1200" dirty="0">
                          <a:solidFill>
                            <a:schemeClr val="dk1"/>
                          </a:solidFill>
                          <a:latin typeface="+mn-lt"/>
                          <a:ea typeface="+mn-ea"/>
                          <a:cs typeface="+mn-cs"/>
                        </a:rPr>
                        <a:t>Baseline (76)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dk1"/>
                          </a:solidFill>
                          <a:latin typeface="+mn-lt"/>
                          <a:ea typeface="+mn-ea"/>
                          <a:cs typeface="+mn-cs"/>
                        </a:rPr>
                        <a:t>86% / 65%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dk1"/>
                          </a:solidFill>
                          <a:latin typeface="+mn-lt"/>
                          <a:ea typeface="+mn-ea"/>
                          <a:cs typeface="+mn-cs"/>
                        </a:rPr>
                        <a:t>59% / 53%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dk1"/>
                          </a:solidFill>
                          <a:latin typeface="+mn-lt"/>
                          <a:ea typeface="+mn-ea"/>
                          <a:cs typeface="+mn-cs"/>
                        </a:rPr>
                        <a:t>87% / 67%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lgn="ctr">
                        <a:buFont typeface="Arial" panose="020B0604020202020204" pitchFamily="34" charset="0"/>
                        <a:buNone/>
                      </a:pPr>
                      <a:r>
                        <a:rPr lang="en-US" sz="900" b="0" dirty="0">
                          <a:solidFill>
                            <a:schemeClr val="tx1"/>
                          </a:solidFill>
                        </a:rPr>
                        <a:t>72% / 73%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lgn="ctr">
                        <a:buFont typeface="Arial" panose="020B0604020202020204" pitchFamily="34" charset="0"/>
                        <a:buNone/>
                      </a:pPr>
                      <a:r>
                        <a:rPr lang="en-US" sz="900" b="0" dirty="0">
                          <a:solidFill>
                            <a:schemeClr val="tx1"/>
                          </a:solidFill>
                        </a:rPr>
                        <a:t>55% / 39%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393682094"/>
                  </a:ext>
                </a:extLst>
              </a:tr>
              <a:tr h="211314">
                <a:tc>
                  <a:txBody>
                    <a:bodyPr/>
                    <a:lstStyle/>
                    <a:p>
                      <a:r>
                        <a:rPr lang="en-US" sz="900" b="0" dirty="0"/>
                        <a:t>H0 (103)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dk1"/>
                          </a:solidFill>
                          <a:latin typeface="+mn-lt"/>
                          <a:ea typeface="+mn-ea"/>
                          <a:cs typeface="+mn-cs"/>
                        </a:rPr>
                        <a:t>95% / </a:t>
                      </a:r>
                      <a:r>
                        <a:rPr lang="en-US" sz="900" b="0" kern="1200" dirty="0">
                          <a:solidFill>
                            <a:srgbClr val="00B050"/>
                          </a:solidFill>
                          <a:latin typeface="+mn-lt"/>
                          <a:ea typeface="+mn-ea"/>
                          <a:cs typeface="+mn-cs"/>
                        </a:rPr>
                        <a:t>95%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84%</a:t>
                      </a:r>
                      <a:r>
                        <a:rPr lang="en-US" sz="900" b="0" kern="1200" dirty="0">
                          <a:solidFill>
                            <a:schemeClr val="dk1"/>
                          </a:solidFill>
                          <a:latin typeface="+mn-lt"/>
                          <a:ea typeface="+mn-ea"/>
                          <a:cs typeface="+mn-cs"/>
                        </a:rPr>
                        <a:t> / </a:t>
                      </a:r>
                      <a:r>
                        <a:rPr lang="en-US" sz="900" b="0" kern="1200" dirty="0">
                          <a:solidFill>
                            <a:srgbClr val="00B050"/>
                          </a:solidFill>
                          <a:latin typeface="+mn-lt"/>
                          <a:ea typeface="+mn-ea"/>
                          <a:cs typeface="+mn-cs"/>
                        </a:rPr>
                        <a:t>88%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dk1"/>
                          </a:solidFill>
                          <a:latin typeface="+mn-lt"/>
                          <a:ea typeface="+mn-ea"/>
                          <a:cs typeface="+mn-cs"/>
                        </a:rPr>
                        <a:t>91% / </a:t>
                      </a:r>
                      <a:r>
                        <a:rPr lang="en-US" sz="900" b="0" kern="1200" dirty="0">
                          <a:solidFill>
                            <a:srgbClr val="00B050"/>
                          </a:solidFill>
                          <a:latin typeface="+mn-lt"/>
                          <a:ea typeface="+mn-ea"/>
                          <a:cs typeface="+mn-cs"/>
                        </a:rPr>
                        <a:t>88%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tx1"/>
                          </a:solidFill>
                          <a:latin typeface="+mn-lt"/>
                          <a:ea typeface="+mn-ea"/>
                          <a:cs typeface="+mn-cs"/>
                        </a:rPr>
                        <a:t>78% / 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73%</a:t>
                      </a:r>
                      <a:r>
                        <a:rPr lang="en-US" sz="900" b="0" kern="1200" dirty="0">
                          <a:solidFill>
                            <a:schemeClr val="tx1"/>
                          </a:solidFill>
                          <a:latin typeface="+mn-lt"/>
                          <a:ea typeface="+mn-ea"/>
                          <a:cs typeface="+mn-cs"/>
                        </a:rPr>
                        <a:t> / </a:t>
                      </a:r>
                      <a:r>
                        <a:rPr lang="en-US" sz="900" b="0" kern="1200" dirty="0">
                          <a:solidFill>
                            <a:srgbClr val="00B050"/>
                          </a:solidFill>
                          <a:latin typeface="+mn-lt"/>
                          <a:ea typeface="+mn-ea"/>
                          <a:cs typeface="+mn-cs"/>
                        </a:rPr>
                        <a:t>71%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4293554402"/>
                  </a:ext>
                </a:extLst>
              </a:tr>
              <a:tr h="211314">
                <a:tc>
                  <a:txBody>
                    <a:bodyPr/>
                    <a:lstStyle/>
                    <a:p>
                      <a:r>
                        <a:rPr lang="en-US" sz="900" b="0" dirty="0"/>
                        <a:t>H1 (101)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dk1"/>
                          </a:solidFill>
                          <a:latin typeface="+mn-lt"/>
                          <a:ea typeface="+mn-ea"/>
                          <a:cs typeface="+mn-cs"/>
                        </a:rPr>
                        <a:t>83% / 68%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79% </a:t>
                      </a:r>
                      <a:r>
                        <a:rPr lang="en-US" sz="900" b="0" kern="1200" dirty="0">
                          <a:solidFill>
                            <a:schemeClr val="dk1"/>
                          </a:solidFill>
                          <a:latin typeface="+mn-lt"/>
                          <a:ea typeface="+mn-ea"/>
                          <a:cs typeface="+mn-cs"/>
                        </a:rPr>
                        <a:t>/ </a:t>
                      </a:r>
                      <a:r>
                        <a:rPr lang="en-US" sz="900" b="0" kern="1200" dirty="0">
                          <a:solidFill>
                            <a:srgbClr val="00B050"/>
                          </a:solidFill>
                          <a:latin typeface="+mn-lt"/>
                          <a:ea typeface="+mn-ea"/>
                          <a:cs typeface="+mn-cs"/>
                        </a:rPr>
                        <a:t>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FF0000"/>
                          </a:solidFill>
                          <a:latin typeface="+mn-lt"/>
                          <a:ea typeface="+mn-ea"/>
                          <a:cs typeface="+mn-cs"/>
                        </a:rPr>
                        <a:t>70%</a:t>
                      </a:r>
                      <a:r>
                        <a:rPr lang="en-US" sz="900" b="0" kern="1200" dirty="0">
                          <a:solidFill>
                            <a:schemeClr val="dk1"/>
                          </a:solidFill>
                          <a:latin typeface="+mn-lt"/>
                          <a:ea typeface="+mn-ea"/>
                          <a:cs typeface="+mn-cs"/>
                        </a:rPr>
                        <a:t> / </a:t>
                      </a:r>
                      <a:r>
                        <a:rPr lang="en-US" sz="900" b="0" kern="1200" dirty="0">
                          <a:solidFill>
                            <a:srgbClr val="00B050"/>
                          </a:solidFill>
                          <a:latin typeface="+mn-lt"/>
                          <a:ea typeface="+mn-ea"/>
                          <a:cs typeface="+mn-cs"/>
                        </a:rPr>
                        <a:t>80%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FF0000"/>
                          </a:solidFill>
                          <a:latin typeface="+mn-lt"/>
                          <a:ea typeface="+mn-ea"/>
                          <a:cs typeface="+mn-cs"/>
                        </a:rPr>
                        <a:t>60%</a:t>
                      </a:r>
                      <a:r>
                        <a:rPr lang="en-US" sz="900" b="0" kern="1200" dirty="0">
                          <a:solidFill>
                            <a:schemeClr val="tx1"/>
                          </a:solidFill>
                          <a:latin typeface="+mn-lt"/>
                          <a:ea typeface="+mn-ea"/>
                          <a:cs typeface="+mn-cs"/>
                        </a:rPr>
                        <a:t> / 66%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tx1"/>
                          </a:solidFill>
                          <a:latin typeface="+mn-lt"/>
                          <a:ea typeface="+mn-ea"/>
                          <a:cs typeface="+mn-cs"/>
                        </a:rPr>
                        <a:t>46% / 36%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1223833"/>
                  </a:ext>
                </a:extLst>
              </a:tr>
            </a:tbl>
          </a:graphicData>
        </a:graphic>
      </p:graphicFrame>
      <p:graphicFrame>
        <p:nvGraphicFramePr>
          <p:cNvPr id="38" name="Table 37">
            <a:extLst>
              <a:ext uri="{FF2B5EF4-FFF2-40B4-BE49-F238E27FC236}">
                <a16:creationId xmlns:a16="http://schemas.microsoft.com/office/drawing/2014/main" id="{B0324CDF-2184-43D0-B70C-7E7B1116F405}"/>
              </a:ext>
            </a:extLst>
          </p:cNvPr>
          <p:cNvGraphicFramePr>
            <a:graphicFrameLocks noGrp="1"/>
          </p:cNvGraphicFramePr>
          <p:nvPr>
            <p:extLst>
              <p:ext uri="{D42A27DB-BD31-4B8C-83A1-F6EECF244321}">
                <p14:modId xmlns:p14="http://schemas.microsoft.com/office/powerpoint/2010/main" val="4024533526"/>
              </p:ext>
            </p:extLst>
          </p:nvPr>
        </p:nvGraphicFramePr>
        <p:xfrm>
          <a:off x="4572000" y="2874890"/>
          <a:ext cx="4420035" cy="868680"/>
        </p:xfrm>
        <a:graphic>
          <a:graphicData uri="http://schemas.openxmlformats.org/drawingml/2006/table">
            <a:tbl>
              <a:tblPr firstRow="1">
                <a:tableStyleId>{5C22544A-7EE6-4342-B048-85BDC9FD1C3A}</a:tableStyleId>
              </a:tblPr>
              <a:tblGrid>
                <a:gridCol w="1889760">
                  <a:extLst>
                    <a:ext uri="{9D8B030D-6E8A-4147-A177-3AD203B41FA5}">
                      <a16:colId xmlns:a16="http://schemas.microsoft.com/office/drawing/2014/main" val="2693683979"/>
                    </a:ext>
                  </a:extLst>
                </a:gridCol>
                <a:gridCol w="1188720">
                  <a:extLst>
                    <a:ext uri="{9D8B030D-6E8A-4147-A177-3AD203B41FA5}">
                      <a16:colId xmlns:a16="http://schemas.microsoft.com/office/drawing/2014/main" val="396855781"/>
                    </a:ext>
                  </a:extLst>
                </a:gridCol>
                <a:gridCol w="1341555">
                  <a:extLst>
                    <a:ext uri="{9D8B030D-6E8A-4147-A177-3AD203B41FA5}">
                      <a16:colId xmlns:a16="http://schemas.microsoft.com/office/drawing/2014/main" val="3281025825"/>
                    </a:ext>
                  </a:extLst>
                </a:gridCol>
              </a:tblGrid>
              <a:tr h="188895">
                <a:tc>
                  <a:txBody>
                    <a:bodyPr/>
                    <a:lstStyle/>
                    <a:p>
                      <a:r>
                        <a:rPr lang="en-US" sz="900" b="1" dirty="0"/>
                        <a:t>% navigated to “get benefits” menu</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Get benefits tasks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Manage benefits tasks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9569784"/>
                  </a:ext>
                </a:extLst>
              </a:tr>
              <a:tr h="198271">
                <a:tc>
                  <a:txBody>
                    <a:bodyPr/>
                    <a:lstStyle/>
                    <a:p>
                      <a:pPr marL="0" lvl="0" algn="l" defTabSz="685800" rtl="0" eaLnBrk="1" latinLnBrk="0" hangingPunct="1"/>
                      <a:r>
                        <a:rPr lang="en-US" sz="800" b="0" kern="1200" dirty="0">
                          <a:solidFill>
                            <a:schemeClr val="dk1"/>
                          </a:solidFill>
                          <a:latin typeface="+mn-lt"/>
                          <a:ea typeface="+mn-ea"/>
                          <a:cs typeface="+mn-cs"/>
                        </a:rPr>
                        <a:t>Baseline Veteran – unmoderated (46)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lvl="0" indent="0" algn="ctr" defTabSz="685800" rtl="0" eaLnBrk="1" latinLnBrk="0" hangingPunct="1">
                        <a:buFont typeface="Arial" panose="020B0604020202020204" pitchFamily="34" charset="0"/>
                        <a:buNone/>
                      </a:pPr>
                      <a:r>
                        <a:rPr lang="en-US" sz="800" b="0" kern="1200" dirty="0">
                          <a:solidFill>
                            <a:schemeClr val="dk1"/>
                          </a:solidFill>
                          <a:latin typeface="+mn-lt"/>
                          <a:ea typeface="+mn-ea"/>
                          <a:cs typeface="+mn-cs"/>
                        </a:rPr>
                        <a:t>54%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lvl="0" indent="0" algn="ctr" defTabSz="685800" rtl="0" eaLnBrk="1" latinLnBrk="0" hangingPunct="1">
                        <a:buFont typeface="Arial" panose="020B0604020202020204" pitchFamily="34" charset="0"/>
                        <a:buNone/>
                      </a:pPr>
                      <a:r>
                        <a:rPr lang="en-US" sz="800" b="0" kern="1200" dirty="0">
                          <a:solidFill>
                            <a:schemeClr val="dk1"/>
                          </a:solidFill>
                          <a:latin typeface="+mn-lt"/>
                          <a:ea typeface="+mn-ea"/>
                          <a:cs typeface="+mn-cs"/>
                        </a:rPr>
                        <a:t>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641775568"/>
                  </a:ext>
                </a:extLst>
              </a:tr>
              <a:tr h="163726">
                <a:tc>
                  <a:txBody>
                    <a:bodyPr/>
                    <a:lstStyle/>
                    <a:p>
                      <a:pPr lvl="0"/>
                      <a:r>
                        <a:rPr lang="en-US" sz="800" b="0" dirty="0"/>
                        <a:t>H0 Veteran – unmoderated (51)*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en-US" sz="800" b="0" i="0" dirty="0">
                          <a:solidFill>
                            <a:schemeClr val="tx1"/>
                          </a:solidFill>
                        </a:rPr>
                        <a:t>58%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en-US" sz="800" b="0" dirty="0">
                          <a:solidFill>
                            <a:schemeClr val="tx1"/>
                          </a:solidFill>
                        </a:rPr>
                        <a:t>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54686152"/>
                  </a:ext>
                </a:extLst>
              </a:tr>
              <a:tr h="131264">
                <a:tc>
                  <a:txBody>
                    <a:bodyPr/>
                    <a:lstStyle/>
                    <a:p>
                      <a:pPr lvl="0"/>
                      <a:r>
                        <a:rPr lang="en-US" sz="800" b="0" dirty="0"/>
                        <a:t>H1 Veteran – unmoderated (51)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en-US" sz="800" b="0" i="0" dirty="0">
                          <a:solidFill>
                            <a:schemeClr val="tx1"/>
                          </a:solidFill>
                        </a:rPr>
                        <a:t>72%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lgn="ctr">
                        <a:buFont typeface="Arial" panose="020B0604020202020204" pitchFamily="34" charset="0"/>
                        <a:buNone/>
                      </a:pPr>
                      <a:r>
                        <a:rPr lang="en-US" sz="800" b="0" dirty="0">
                          <a:solidFill>
                            <a:schemeClr val="tx1"/>
                          </a:solidFill>
                        </a:rPr>
                        <a:t>21%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2108728267"/>
                  </a:ext>
                </a:extLst>
              </a:tr>
            </a:tbl>
          </a:graphicData>
        </a:graphic>
      </p:graphicFrame>
    </p:spTree>
    <p:extLst>
      <p:ext uri="{BB962C8B-B14F-4D97-AF65-F5344CB8AC3E}">
        <p14:creationId xmlns:p14="http://schemas.microsoft.com/office/powerpoint/2010/main" val="2912098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441-6896-4719-B5F9-C5DB5B2E258D}"/>
              </a:ext>
            </a:extLst>
          </p:cNvPr>
          <p:cNvSpPr>
            <a:spLocks noGrp="1"/>
          </p:cNvSpPr>
          <p:nvPr>
            <p:ph type="title"/>
          </p:nvPr>
        </p:nvSpPr>
        <p:spPr>
          <a:xfrm>
            <a:off x="457200" y="262535"/>
            <a:ext cx="8503920" cy="629840"/>
          </a:xfrm>
        </p:spPr>
        <p:txBody>
          <a:bodyPr>
            <a:noAutofit/>
          </a:bodyPr>
          <a:lstStyle/>
          <a:p>
            <a:r>
              <a:rPr lang="en-US" sz="1800" dirty="0"/>
              <a:t>Key finding 4: Critical aspects of health care - such as mental health care, dental care, and community care – improved, but still need to be easier to find for all audiences</a:t>
            </a:r>
          </a:p>
        </p:txBody>
      </p:sp>
      <p:sp>
        <p:nvSpPr>
          <p:cNvPr id="4" name="Date Placeholder 3">
            <a:extLst>
              <a:ext uri="{FF2B5EF4-FFF2-40B4-BE49-F238E27FC236}">
                <a16:creationId xmlns:a16="http://schemas.microsoft.com/office/drawing/2014/main" id="{07526B36-38E9-4DAE-A2DD-E0FD75EC85D3}"/>
              </a:ext>
            </a:extLst>
          </p:cNvPr>
          <p:cNvSpPr>
            <a:spLocks noGrp="1"/>
          </p:cNvSpPr>
          <p:nvPr>
            <p:ph type="dt" sz="half" idx="10"/>
          </p:nvPr>
        </p:nvSpPr>
        <p:spPr/>
        <p:txBody>
          <a:bodyPr/>
          <a:lstStyle/>
          <a:p>
            <a:r>
              <a:rPr lang="en-US"/>
              <a:t>DIGITAL SERVICE at VA</a:t>
            </a:r>
          </a:p>
        </p:txBody>
      </p:sp>
      <p:sp>
        <p:nvSpPr>
          <p:cNvPr id="6" name="Slide Number Placeholder 5">
            <a:extLst>
              <a:ext uri="{FF2B5EF4-FFF2-40B4-BE49-F238E27FC236}">
                <a16:creationId xmlns:a16="http://schemas.microsoft.com/office/drawing/2014/main" id="{4504D3B1-C9F1-4DEC-A461-5249FA065C1A}"/>
              </a:ext>
            </a:extLst>
          </p:cNvPr>
          <p:cNvSpPr>
            <a:spLocks noGrp="1"/>
          </p:cNvSpPr>
          <p:nvPr>
            <p:ph type="sldNum" sz="quarter" idx="12"/>
          </p:nvPr>
        </p:nvSpPr>
        <p:spPr/>
        <p:txBody>
          <a:bodyPr/>
          <a:lstStyle/>
          <a:p>
            <a:fld id="{C9F7588F-6348-F24B-A92C-146CC9ED7FC5}" type="slidenum">
              <a:rPr lang="en-US" smtClean="0"/>
              <a:t>18</a:t>
            </a:fld>
            <a:endParaRPr lang="en-US"/>
          </a:p>
        </p:txBody>
      </p:sp>
      <p:graphicFrame>
        <p:nvGraphicFramePr>
          <p:cNvPr id="7" name="Table 6">
            <a:extLst>
              <a:ext uri="{FF2B5EF4-FFF2-40B4-BE49-F238E27FC236}">
                <a16:creationId xmlns:a16="http://schemas.microsoft.com/office/drawing/2014/main" id="{C9FB9F00-FAC3-410A-AB40-51130387607E}"/>
              </a:ext>
            </a:extLst>
          </p:cNvPr>
          <p:cNvGraphicFramePr>
            <a:graphicFrameLocks noGrp="1"/>
          </p:cNvGraphicFramePr>
          <p:nvPr>
            <p:extLst>
              <p:ext uri="{D42A27DB-BD31-4B8C-83A1-F6EECF244321}">
                <p14:modId xmlns:p14="http://schemas.microsoft.com/office/powerpoint/2010/main" val="2996481822"/>
              </p:ext>
            </p:extLst>
          </p:nvPr>
        </p:nvGraphicFramePr>
        <p:xfrm>
          <a:off x="4709160" y="2681700"/>
          <a:ext cx="4251959" cy="914400"/>
        </p:xfrm>
        <a:graphic>
          <a:graphicData uri="http://schemas.openxmlformats.org/drawingml/2006/table">
            <a:tbl>
              <a:tblPr firstRow="1">
                <a:tableStyleId>{5C22544A-7EE6-4342-B048-85BDC9FD1C3A}</a:tableStyleId>
              </a:tblPr>
              <a:tblGrid>
                <a:gridCol w="1508759">
                  <a:extLst>
                    <a:ext uri="{9D8B030D-6E8A-4147-A177-3AD203B41FA5}">
                      <a16:colId xmlns:a16="http://schemas.microsoft.com/office/drawing/2014/main" val="356473055"/>
                    </a:ext>
                  </a:extLst>
                </a:gridCol>
                <a:gridCol w="883920">
                  <a:extLst>
                    <a:ext uri="{9D8B030D-6E8A-4147-A177-3AD203B41FA5}">
                      <a16:colId xmlns:a16="http://schemas.microsoft.com/office/drawing/2014/main" val="219460236"/>
                    </a:ext>
                  </a:extLst>
                </a:gridCol>
                <a:gridCol w="876300">
                  <a:extLst>
                    <a:ext uri="{9D8B030D-6E8A-4147-A177-3AD203B41FA5}">
                      <a16:colId xmlns:a16="http://schemas.microsoft.com/office/drawing/2014/main" val="3577433476"/>
                    </a:ext>
                  </a:extLst>
                </a:gridCol>
                <a:gridCol w="982980">
                  <a:extLst>
                    <a:ext uri="{9D8B030D-6E8A-4147-A177-3AD203B41FA5}">
                      <a16:colId xmlns:a16="http://schemas.microsoft.com/office/drawing/2014/main" val="3349886781"/>
                    </a:ext>
                  </a:extLst>
                </a:gridCol>
              </a:tblGrid>
              <a:tr h="188895">
                <a:tc>
                  <a:txBody>
                    <a:bodyPr/>
                    <a:lstStyle/>
                    <a:p>
                      <a:r>
                        <a:rPr lang="en-US" sz="900" b="1" dirty="0"/>
                        <a:t>Task Success/Directness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Dental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Mental health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Community care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9221077"/>
                  </a:ext>
                </a:extLst>
              </a:tr>
              <a:tr h="198271">
                <a:tc>
                  <a:txBody>
                    <a:bodyPr/>
                    <a:lstStyle/>
                    <a:p>
                      <a:pPr marL="0" algn="l" defTabSz="685800" rtl="0" eaLnBrk="1" latinLnBrk="0" hangingPunct="1"/>
                      <a:r>
                        <a:rPr lang="en-US" sz="900" b="0" kern="1200" dirty="0">
                          <a:solidFill>
                            <a:schemeClr val="dk1"/>
                          </a:solidFill>
                          <a:latin typeface="+mn-lt"/>
                          <a:ea typeface="+mn-ea"/>
                          <a:cs typeface="+mn-cs"/>
                        </a:rPr>
                        <a:t>Baseline - All (76)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lgn="ctr">
                        <a:buFont typeface="Arial" panose="020B0604020202020204" pitchFamily="34" charset="0"/>
                        <a:buNone/>
                      </a:pPr>
                      <a:r>
                        <a:rPr lang="en-US" sz="900" b="0" dirty="0">
                          <a:solidFill>
                            <a:schemeClr val="tx1"/>
                          </a:solidFill>
                        </a:rPr>
                        <a:t>55% / 53%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lgn="ctr">
                        <a:buFont typeface="Arial" panose="020B0604020202020204" pitchFamily="34" charset="0"/>
                        <a:buNone/>
                      </a:pPr>
                      <a:r>
                        <a:rPr lang="en-US" sz="900" b="0" dirty="0">
                          <a:solidFill>
                            <a:schemeClr val="tx1"/>
                          </a:solidFill>
                        </a:rPr>
                        <a:t>37% / 49%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lgn="ctr">
                        <a:buFont typeface="Arial" panose="020B0604020202020204" pitchFamily="34" charset="0"/>
                        <a:buNone/>
                      </a:pPr>
                      <a:r>
                        <a:rPr lang="en-US" sz="900" b="0" dirty="0">
                          <a:solidFill>
                            <a:schemeClr val="tx1"/>
                          </a:solidFill>
                        </a:rPr>
                        <a:t>39% / 51%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393682094"/>
                  </a:ext>
                </a:extLst>
              </a:tr>
              <a:tr h="181394">
                <a:tc>
                  <a:txBody>
                    <a:bodyPr/>
                    <a:lstStyle/>
                    <a:p>
                      <a:r>
                        <a:rPr lang="en-US" sz="900" b="0" dirty="0"/>
                        <a:t>H0 - All (103)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65%</a:t>
                      </a:r>
                      <a:r>
                        <a:rPr lang="en-US" sz="900" b="0" kern="1200" dirty="0">
                          <a:solidFill>
                            <a:schemeClr val="tx1"/>
                          </a:solidFill>
                          <a:latin typeface="+mn-lt"/>
                          <a:ea typeface="+mn-ea"/>
                          <a:cs typeface="+mn-cs"/>
                        </a:rPr>
                        <a:t> / 55%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52%</a:t>
                      </a:r>
                      <a:r>
                        <a:rPr lang="en-US" sz="900" b="0" kern="1200" dirty="0">
                          <a:solidFill>
                            <a:schemeClr val="tx1"/>
                          </a:solidFill>
                          <a:latin typeface="+mn-lt"/>
                          <a:ea typeface="+mn-ea"/>
                          <a:cs typeface="+mn-cs"/>
                        </a:rPr>
                        <a:t> / </a:t>
                      </a:r>
                      <a:r>
                        <a:rPr lang="en-US" sz="900" b="0" kern="1200" dirty="0">
                          <a:solidFill>
                            <a:srgbClr val="00B050"/>
                          </a:solidFill>
                          <a:latin typeface="+mn-lt"/>
                          <a:ea typeface="+mn-ea"/>
                          <a:cs typeface="+mn-cs"/>
                        </a:rPr>
                        <a:t>63%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79%</a:t>
                      </a:r>
                      <a:r>
                        <a:rPr lang="en-US" sz="900" b="0" kern="1200" dirty="0">
                          <a:solidFill>
                            <a:schemeClr val="tx1"/>
                          </a:solidFill>
                          <a:latin typeface="+mn-lt"/>
                          <a:ea typeface="+mn-ea"/>
                          <a:cs typeface="+mn-cs"/>
                        </a:rPr>
                        <a:t> / </a:t>
                      </a:r>
                      <a:r>
                        <a:rPr lang="en-US" sz="900" b="0" kern="1200" dirty="0">
                          <a:solidFill>
                            <a:srgbClr val="00B050"/>
                          </a:solidFill>
                          <a:latin typeface="+mn-lt"/>
                          <a:ea typeface="+mn-ea"/>
                          <a:cs typeface="+mn-cs"/>
                        </a:rPr>
                        <a:t>73%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4293554402"/>
                  </a:ext>
                </a:extLst>
              </a:tr>
              <a:tr h="200039">
                <a:tc>
                  <a:txBody>
                    <a:bodyPr/>
                    <a:lstStyle/>
                    <a:p>
                      <a:r>
                        <a:rPr lang="en-US" sz="900" b="0" dirty="0"/>
                        <a:t>H1 - All (101)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67% </a:t>
                      </a:r>
                      <a:r>
                        <a:rPr lang="en-US" sz="900" b="0" kern="1200" dirty="0">
                          <a:solidFill>
                            <a:schemeClr val="tx1"/>
                          </a:solidFill>
                          <a:latin typeface="+mn-lt"/>
                          <a:ea typeface="+mn-ea"/>
                          <a:cs typeface="+mn-cs"/>
                        </a:rPr>
                        <a:t>/ </a:t>
                      </a:r>
                      <a:r>
                        <a:rPr lang="en-US" sz="900" b="0" kern="1200" dirty="0">
                          <a:solidFill>
                            <a:srgbClr val="00B050"/>
                          </a:solidFill>
                          <a:latin typeface="+mn-lt"/>
                          <a:ea typeface="+mn-ea"/>
                          <a:cs typeface="+mn-cs"/>
                        </a:rPr>
                        <a:t>67%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65%</a:t>
                      </a:r>
                      <a:r>
                        <a:rPr lang="en-US" sz="900" b="0" kern="1200" dirty="0">
                          <a:solidFill>
                            <a:schemeClr val="tx1"/>
                          </a:solidFill>
                          <a:latin typeface="+mn-lt"/>
                          <a:ea typeface="+mn-ea"/>
                          <a:cs typeface="+mn-cs"/>
                        </a:rPr>
                        <a:t> / 52%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60%</a:t>
                      </a:r>
                      <a:r>
                        <a:rPr lang="en-US" sz="900" b="0" kern="1200" dirty="0">
                          <a:solidFill>
                            <a:schemeClr val="tx1"/>
                          </a:solidFill>
                          <a:latin typeface="+mn-lt"/>
                          <a:ea typeface="+mn-ea"/>
                          <a:cs typeface="+mn-cs"/>
                        </a:rPr>
                        <a:t> / 47%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1223833"/>
                  </a:ext>
                </a:extLst>
              </a:tr>
            </a:tbl>
          </a:graphicData>
        </a:graphic>
      </p:graphicFrame>
      <p:sp>
        <p:nvSpPr>
          <p:cNvPr id="33" name="Isosceles Triangle 32">
            <a:extLst>
              <a:ext uri="{FF2B5EF4-FFF2-40B4-BE49-F238E27FC236}">
                <a16:creationId xmlns:a16="http://schemas.microsoft.com/office/drawing/2014/main" id="{8BD35389-2C75-4038-8B8E-8B56172728D5}"/>
              </a:ext>
            </a:extLst>
          </p:cNvPr>
          <p:cNvSpPr/>
          <p:nvPr/>
        </p:nvSpPr>
        <p:spPr>
          <a:xfrm>
            <a:off x="7168387" y="3232830"/>
            <a:ext cx="90160" cy="571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6" name="Content Placeholder 9">
            <a:extLst>
              <a:ext uri="{FF2B5EF4-FFF2-40B4-BE49-F238E27FC236}">
                <a16:creationId xmlns:a16="http://schemas.microsoft.com/office/drawing/2014/main" id="{037D58CB-2359-4459-A76D-0D78EC7313C1}"/>
              </a:ext>
            </a:extLst>
          </p:cNvPr>
          <p:cNvSpPr>
            <a:spLocks noGrp="1"/>
          </p:cNvSpPr>
          <p:nvPr>
            <p:ph idx="1"/>
          </p:nvPr>
        </p:nvSpPr>
        <p:spPr>
          <a:xfrm>
            <a:off x="468586" y="892375"/>
            <a:ext cx="4240573" cy="1549725"/>
          </a:xfrm>
        </p:spPr>
        <p:txBody>
          <a:bodyPr>
            <a:normAutofit fontScale="85000" lnSpcReduction="20000"/>
          </a:bodyPr>
          <a:lstStyle/>
          <a:p>
            <a:pPr marL="0" lvl="1" indent="0">
              <a:lnSpc>
                <a:spcPct val="130000"/>
              </a:lnSpc>
              <a:spcAft>
                <a:spcPts val="0"/>
              </a:spcAft>
              <a:buNone/>
            </a:pPr>
            <a:r>
              <a:rPr lang="en-US" sz="1200" b="1" dirty="0"/>
              <a:t>Both H0 and H1 improved results for these services, but Veteran comments confirmed that they could be further improved</a:t>
            </a:r>
          </a:p>
          <a:p>
            <a:pPr marL="171450" lvl="1" indent="-171450">
              <a:lnSpc>
                <a:spcPct val="130000"/>
              </a:lnSpc>
              <a:spcAft>
                <a:spcPts val="0"/>
              </a:spcAft>
            </a:pPr>
            <a:r>
              <a:rPr lang="en-US" sz="1000" dirty="0"/>
              <a:t>Mental health and dental care were 1 click deeper in H0 and H1, and community care was 1 level higher in H0 </a:t>
            </a:r>
          </a:p>
          <a:p>
            <a:pPr marL="171450" lvl="1" indent="-171450">
              <a:lnSpc>
                <a:spcPct val="130000"/>
              </a:lnSpc>
              <a:spcAft>
                <a:spcPts val="0"/>
              </a:spcAft>
            </a:pPr>
            <a:r>
              <a:rPr lang="en-US" sz="1000" dirty="0"/>
              <a:t>At least 11 Veterans commented that they wanted to see things like dental care and mental health up higher in the menu, and general sentiment was that it was too many steps to get to them</a:t>
            </a:r>
          </a:p>
          <a:p>
            <a:pPr marL="171450" lvl="1" indent="-171450">
              <a:lnSpc>
                <a:spcPct val="130000"/>
              </a:lnSpc>
              <a:spcAft>
                <a:spcPts val="0"/>
              </a:spcAft>
            </a:pPr>
            <a:r>
              <a:rPr lang="en-US" sz="1000" dirty="0"/>
              <a:t>3 Veterans commented that they had seen the dental option in a previous task, but couldn’t remember how to get back to it</a:t>
            </a:r>
          </a:p>
          <a:p>
            <a:pPr marL="171450" lvl="1" indent="-171450">
              <a:lnSpc>
                <a:spcPct val="130000"/>
              </a:lnSpc>
              <a:spcAft>
                <a:spcPts val="0"/>
              </a:spcAft>
            </a:pPr>
            <a:endParaRPr lang="en-US" sz="1000" dirty="0"/>
          </a:p>
          <a:p>
            <a:pPr marL="0" lvl="1" indent="0">
              <a:lnSpc>
                <a:spcPct val="130000"/>
              </a:lnSpc>
              <a:spcAft>
                <a:spcPts val="0"/>
              </a:spcAft>
              <a:buNone/>
            </a:pPr>
            <a:endParaRPr lang="en-US" sz="1100" b="1" dirty="0"/>
          </a:p>
        </p:txBody>
      </p:sp>
      <p:sp>
        <p:nvSpPr>
          <p:cNvPr id="37" name="Content Placeholder 9">
            <a:extLst>
              <a:ext uri="{FF2B5EF4-FFF2-40B4-BE49-F238E27FC236}">
                <a16:creationId xmlns:a16="http://schemas.microsoft.com/office/drawing/2014/main" id="{AD79A5FC-9468-449F-91BD-B5FA84711C3F}"/>
              </a:ext>
            </a:extLst>
          </p:cNvPr>
          <p:cNvSpPr txBox="1">
            <a:spLocks/>
          </p:cNvSpPr>
          <p:nvPr/>
        </p:nvSpPr>
        <p:spPr>
          <a:xfrm>
            <a:off x="468586" y="3232829"/>
            <a:ext cx="4251959" cy="983112"/>
          </a:xfrm>
          <a:prstGeom prst="rect">
            <a:avLst/>
          </a:prstGeom>
        </p:spPr>
        <p:txBody>
          <a:bodyPr vert="horz" lIns="91440" tIns="45720" rIns="91440" bIns="45720" rtlCol="0">
            <a:normAutofit fontScale="92500" lnSpcReduction="10000"/>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30000"/>
              </a:lnSpc>
              <a:spcAft>
                <a:spcPts val="0"/>
              </a:spcAft>
              <a:buFont typeface="Arial" panose="020B0604020202020204" pitchFamily="34" charset="0"/>
              <a:buNone/>
            </a:pPr>
            <a:r>
              <a:rPr lang="en-US" sz="1100" b="1" dirty="0"/>
              <a:t>Veterans strongly felt mental health services need to be front and center</a:t>
            </a:r>
          </a:p>
          <a:p>
            <a:pPr marL="171450" lvl="1" indent="-171450">
              <a:lnSpc>
                <a:spcPct val="130000"/>
              </a:lnSpc>
              <a:spcAft>
                <a:spcPts val="0"/>
              </a:spcAft>
            </a:pPr>
            <a:r>
              <a:rPr lang="en-US" sz="1000" dirty="0"/>
              <a:t>At least 8 Veterans indicated they wanted mental health to be higher in the structure</a:t>
            </a:r>
          </a:p>
          <a:p>
            <a:pPr marL="171450" lvl="1" indent="-171450">
              <a:lnSpc>
                <a:spcPct val="130000"/>
              </a:lnSpc>
              <a:spcAft>
                <a:spcPts val="0"/>
              </a:spcAft>
            </a:pPr>
            <a:r>
              <a:rPr lang="en-US" sz="1000" dirty="0"/>
              <a:t>Several participants made selections in the “resources” section, which was 2 clicks higher in the IA than in the core benefit content </a:t>
            </a:r>
          </a:p>
          <a:p>
            <a:pPr marL="0" indent="0">
              <a:lnSpc>
                <a:spcPct val="130000"/>
              </a:lnSpc>
              <a:spcAft>
                <a:spcPts val="0"/>
              </a:spcAft>
              <a:buFont typeface="Arial" panose="020B0604020202020204" pitchFamily="34" charset="0"/>
              <a:buNone/>
            </a:pPr>
            <a:endParaRPr lang="en-US" sz="1100" b="1" dirty="0"/>
          </a:p>
          <a:p>
            <a:pPr marL="0" indent="0">
              <a:lnSpc>
                <a:spcPct val="130000"/>
              </a:lnSpc>
              <a:spcAft>
                <a:spcPts val="0"/>
              </a:spcAft>
              <a:buFont typeface="Arial" panose="020B0604020202020204" pitchFamily="34" charset="0"/>
              <a:buNone/>
            </a:pPr>
            <a:endParaRPr lang="en-US" sz="1100" b="1" dirty="0"/>
          </a:p>
          <a:p>
            <a:pPr marL="0" indent="0">
              <a:lnSpc>
                <a:spcPct val="130000"/>
              </a:lnSpc>
              <a:spcAft>
                <a:spcPts val="0"/>
              </a:spcAft>
              <a:buFont typeface="Arial" panose="020B0604020202020204" pitchFamily="34" charset="0"/>
              <a:buNone/>
            </a:pPr>
            <a:endParaRPr lang="en-US" sz="1100" b="1" dirty="0"/>
          </a:p>
          <a:p>
            <a:pPr marL="0" lvl="1" indent="0">
              <a:lnSpc>
                <a:spcPct val="130000"/>
              </a:lnSpc>
              <a:spcAft>
                <a:spcPts val="0"/>
              </a:spcAft>
              <a:buFont typeface="Arial" panose="020B0604020202020204" pitchFamily="34" charset="0"/>
              <a:buNone/>
            </a:pPr>
            <a:endParaRPr lang="en-US" sz="1100" b="1" dirty="0"/>
          </a:p>
        </p:txBody>
      </p:sp>
      <p:sp>
        <p:nvSpPr>
          <p:cNvPr id="38" name="TextBox 37">
            <a:extLst>
              <a:ext uri="{FF2B5EF4-FFF2-40B4-BE49-F238E27FC236}">
                <a16:creationId xmlns:a16="http://schemas.microsoft.com/office/drawing/2014/main" id="{302449BA-0433-46FC-A742-792C4ECE0F9D}"/>
              </a:ext>
            </a:extLst>
          </p:cNvPr>
          <p:cNvSpPr txBox="1"/>
          <p:nvPr/>
        </p:nvSpPr>
        <p:spPr>
          <a:xfrm>
            <a:off x="342814" y="2377234"/>
            <a:ext cx="4229185" cy="369332"/>
          </a:xfrm>
          <a:prstGeom prst="rect">
            <a:avLst/>
          </a:prstGeom>
          <a:solidFill>
            <a:srgbClr val="FFFFCC"/>
          </a:solidFill>
          <a:ln>
            <a:solidFill>
              <a:schemeClr val="bg2"/>
            </a:solidFill>
          </a:ln>
        </p:spPr>
        <p:txBody>
          <a:bodyPr wrap="square">
            <a:spAutoFit/>
          </a:bodyPr>
          <a:lstStyle/>
          <a:p>
            <a:r>
              <a:rPr lang="en-US" sz="900" b="0" i="1" dirty="0">
                <a:solidFill>
                  <a:schemeClr val="tx2">
                    <a:lumMod val="50000"/>
                  </a:schemeClr>
                </a:solidFill>
                <a:effectLst/>
                <a:latin typeface="Avenir" panose="02000503020000020003"/>
              </a:rPr>
              <a:t> </a:t>
            </a:r>
            <a:r>
              <a:rPr lang="en-US" sz="900" i="1" dirty="0">
                <a:solidFill>
                  <a:schemeClr val="tx2">
                    <a:lumMod val="50000"/>
                  </a:schemeClr>
                </a:solidFill>
              </a:rPr>
              <a:t>“ </a:t>
            </a:r>
            <a:r>
              <a:rPr lang="en-US" sz="900" b="0" i="1" dirty="0">
                <a:solidFill>
                  <a:srgbClr val="000000"/>
                </a:solidFill>
                <a:effectLst/>
                <a:latin typeface="proxima-nova"/>
              </a:rPr>
              <a:t>When it says healthcare benefits, it should have dental and mental health there instead of having to dig for it</a:t>
            </a:r>
            <a:r>
              <a:rPr lang="en-US" sz="900" i="1" dirty="0">
                <a:solidFill>
                  <a:schemeClr val="tx2">
                    <a:lumMod val="50000"/>
                  </a:schemeClr>
                </a:solidFill>
              </a:rPr>
              <a:t>”  - H1 participant</a:t>
            </a:r>
          </a:p>
        </p:txBody>
      </p:sp>
      <p:sp>
        <p:nvSpPr>
          <p:cNvPr id="39" name="TextBox 38">
            <a:extLst>
              <a:ext uri="{FF2B5EF4-FFF2-40B4-BE49-F238E27FC236}">
                <a16:creationId xmlns:a16="http://schemas.microsoft.com/office/drawing/2014/main" id="{748256DA-3AE5-4EB1-9845-CD37571BE112}"/>
              </a:ext>
            </a:extLst>
          </p:cNvPr>
          <p:cNvSpPr txBox="1"/>
          <p:nvPr/>
        </p:nvSpPr>
        <p:spPr>
          <a:xfrm>
            <a:off x="342815" y="2853571"/>
            <a:ext cx="4240572" cy="369332"/>
          </a:xfrm>
          <a:prstGeom prst="rect">
            <a:avLst/>
          </a:prstGeom>
          <a:solidFill>
            <a:srgbClr val="FFFFCC"/>
          </a:solidFill>
          <a:ln>
            <a:solidFill>
              <a:schemeClr val="bg2"/>
            </a:solidFill>
          </a:ln>
        </p:spPr>
        <p:txBody>
          <a:bodyPr wrap="square">
            <a:spAutoFit/>
          </a:bodyPr>
          <a:lstStyle>
            <a:defPPr>
              <a:defRPr lang="en-US"/>
            </a:defPPr>
            <a:lvl1pPr>
              <a:defRPr sz="1000" b="0" i="1">
                <a:solidFill>
                  <a:schemeClr val="tx2">
                    <a:lumMod val="50000"/>
                  </a:schemeClr>
                </a:solidFill>
                <a:effectLst/>
                <a:latin typeface="Avenir" panose="02000503020000020003"/>
              </a:defRPr>
            </a:lvl1pPr>
          </a:lstStyle>
          <a:p>
            <a:r>
              <a:rPr lang="en-US" sz="900" dirty="0"/>
              <a:t> “ would like to see dental and mental up higher, want to hit my health and see it right there”  - H0 participant</a:t>
            </a:r>
          </a:p>
        </p:txBody>
      </p:sp>
      <p:sp>
        <p:nvSpPr>
          <p:cNvPr id="40" name="TextBox 39">
            <a:extLst>
              <a:ext uri="{FF2B5EF4-FFF2-40B4-BE49-F238E27FC236}">
                <a16:creationId xmlns:a16="http://schemas.microsoft.com/office/drawing/2014/main" id="{B89A21AF-E5A6-439D-B7F5-7472940290A4}"/>
              </a:ext>
            </a:extLst>
          </p:cNvPr>
          <p:cNvSpPr txBox="1"/>
          <p:nvPr/>
        </p:nvSpPr>
        <p:spPr>
          <a:xfrm>
            <a:off x="331428" y="4168437"/>
            <a:ext cx="4240572" cy="646331"/>
          </a:xfrm>
          <a:prstGeom prst="rect">
            <a:avLst/>
          </a:prstGeom>
          <a:solidFill>
            <a:srgbClr val="FFFFCC"/>
          </a:solidFill>
          <a:ln>
            <a:solidFill>
              <a:schemeClr val="bg2"/>
            </a:solidFill>
          </a:ln>
        </p:spPr>
        <p:txBody>
          <a:bodyPr wrap="square">
            <a:spAutoFit/>
          </a:bodyPr>
          <a:lstStyle/>
          <a:p>
            <a:r>
              <a:rPr lang="en-US" sz="900" i="1" dirty="0">
                <a:solidFill>
                  <a:srgbClr val="000000"/>
                </a:solidFill>
                <a:latin typeface="proxima-nova"/>
              </a:rPr>
              <a:t> “ that is a big issue for a lot of Veterans because we don’t know where to start. I think it is a decent place but with mental health you could put it on a banner because some people go to the page, but they don’t dig. Put it everywhere. Just scream it from the roof tops. To me when it comes to mental health there is no such thing as too much.” </a:t>
            </a:r>
          </a:p>
        </p:txBody>
      </p:sp>
      <p:sp>
        <p:nvSpPr>
          <p:cNvPr id="41" name="Content Placeholder 2">
            <a:extLst>
              <a:ext uri="{FF2B5EF4-FFF2-40B4-BE49-F238E27FC236}">
                <a16:creationId xmlns:a16="http://schemas.microsoft.com/office/drawing/2014/main" id="{D5404C2C-14F9-4BA8-A691-33B4366FC4B8}"/>
              </a:ext>
            </a:extLst>
          </p:cNvPr>
          <p:cNvSpPr txBox="1">
            <a:spLocks/>
          </p:cNvSpPr>
          <p:nvPr/>
        </p:nvSpPr>
        <p:spPr>
          <a:xfrm>
            <a:off x="5004330" y="3635346"/>
            <a:ext cx="3876260" cy="195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00" dirty="0">
                <a:solidFill>
                  <a:srgbClr val="00B050"/>
                </a:solidFill>
              </a:rPr>
              <a:t>= 10% or more improvement over baseline</a:t>
            </a:r>
            <a:r>
              <a:rPr lang="en-US" sz="600" dirty="0"/>
              <a:t> /          </a:t>
            </a:r>
            <a:r>
              <a:rPr lang="en-US" sz="600" dirty="0">
                <a:solidFill>
                  <a:srgbClr val="FF0000"/>
                </a:solidFill>
              </a:rPr>
              <a:t>= 10% or more decline over baseline,</a:t>
            </a:r>
            <a:endParaRPr lang="en-US" sz="600" dirty="0"/>
          </a:p>
        </p:txBody>
      </p:sp>
      <p:sp>
        <p:nvSpPr>
          <p:cNvPr id="42" name="Isosceles Triangle 41">
            <a:extLst>
              <a:ext uri="{FF2B5EF4-FFF2-40B4-BE49-F238E27FC236}">
                <a16:creationId xmlns:a16="http://schemas.microsoft.com/office/drawing/2014/main" id="{4A85F10B-A87E-40E6-967F-61A793B4D529}"/>
              </a:ext>
            </a:extLst>
          </p:cNvPr>
          <p:cNvSpPr/>
          <p:nvPr/>
        </p:nvSpPr>
        <p:spPr>
          <a:xfrm>
            <a:off x="5485050" y="3702819"/>
            <a:ext cx="69994" cy="4757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3" name="Isosceles Triangle 42">
            <a:extLst>
              <a:ext uri="{FF2B5EF4-FFF2-40B4-BE49-F238E27FC236}">
                <a16:creationId xmlns:a16="http://schemas.microsoft.com/office/drawing/2014/main" id="{4E3EB365-14FE-46B6-8EA5-9E3D9CD6DEDB}"/>
              </a:ext>
            </a:extLst>
          </p:cNvPr>
          <p:cNvSpPr/>
          <p:nvPr/>
        </p:nvSpPr>
        <p:spPr>
          <a:xfrm rot="10800000">
            <a:off x="7019768" y="3702819"/>
            <a:ext cx="69993" cy="47575"/>
          </a:xfrm>
          <a:prstGeom prst="triangle">
            <a:avLst>
              <a:gd name="adj"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44" name="Isosceles Triangle 43">
            <a:extLst>
              <a:ext uri="{FF2B5EF4-FFF2-40B4-BE49-F238E27FC236}">
                <a16:creationId xmlns:a16="http://schemas.microsoft.com/office/drawing/2014/main" id="{45582E66-08E7-49E2-A3BF-3BB94222C3C5}"/>
              </a:ext>
            </a:extLst>
          </p:cNvPr>
          <p:cNvSpPr/>
          <p:nvPr/>
        </p:nvSpPr>
        <p:spPr>
          <a:xfrm>
            <a:off x="8095487" y="3232829"/>
            <a:ext cx="90160" cy="571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5" name="Isosceles Triangle 44">
            <a:extLst>
              <a:ext uri="{FF2B5EF4-FFF2-40B4-BE49-F238E27FC236}">
                <a16:creationId xmlns:a16="http://schemas.microsoft.com/office/drawing/2014/main" id="{57D0F967-015A-4D20-AD38-FADC64C2BAF8}"/>
              </a:ext>
            </a:extLst>
          </p:cNvPr>
          <p:cNvSpPr/>
          <p:nvPr/>
        </p:nvSpPr>
        <p:spPr>
          <a:xfrm>
            <a:off x="7168387" y="3443152"/>
            <a:ext cx="90160" cy="571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6" name="Isosceles Triangle 45">
            <a:extLst>
              <a:ext uri="{FF2B5EF4-FFF2-40B4-BE49-F238E27FC236}">
                <a16:creationId xmlns:a16="http://schemas.microsoft.com/office/drawing/2014/main" id="{B6EFEDC4-FB15-40F0-9775-FAD482C74EDC}"/>
              </a:ext>
            </a:extLst>
          </p:cNvPr>
          <p:cNvSpPr/>
          <p:nvPr/>
        </p:nvSpPr>
        <p:spPr>
          <a:xfrm>
            <a:off x="8095487" y="3443151"/>
            <a:ext cx="90160" cy="571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aphicFrame>
        <p:nvGraphicFramePr>
          <p:cNvPr id="50" name="Table 49">
            <a:extLst>
              <a:ext uri="{FF2B5EF4-FFF2-40B4-BE49-F238E27FC236}">
                <a16:creationId xmlns:a16="http://schemas.microsoft.com/office/drawing/2014/main" id="{4E2F10FA-2E60-4A28-9552-EAF1F4FB6CEF}"/>
              </a:ext>
            </a:extLst>
          </p:cNvPr>
          <p:cNvGraphicFramePr>
            <a:graphicFrameLocks noGrp="1"/>
          </p:cNvGraphicFramePr>
          <p:nvPr>
            <p:extLst>
              <p:ext uri="{D42A27DB-BD31-4B8C-83A1-F6EECF244321}">
                <p14:modId xmlns:p14="http://schemas.microsoft.com/office/powerpoint/2010/main" val="3598311173"/>
              </p:ext>
            </p:extLst>
          </p:nvPr>
        </p:nvGraphicFramePr>
        <p:xfrm>
          <a:off x="4709161" y="3982801"/>
          <a:ext cx="4251959" cy="868680"/>
        </p:xfrm>
        <a:graphic>
          <a:graphicData uri="http://schemas.openxmlformats.org/drawingml/2006/table">
            <a:tbl>
              <a:tblPr firstRow="1">
                <a:tableStyleId>{5C22544A-7EE6-4342-B048-85BDC9FD1C3A}</a:tableStyleId>
              </a:tblPr>
              <a:tblGrid>
                <a:gridCol w="1755139">
                  <a:extLst>
                    <a:ext uri="{9D8B030D-6E8A-4147-A177-3AD203B41FA5}">
                      <a16:colId xmlns:a16="http://schemas.microsoft.com/office/drawing/2014/main" val="2693683979"/>
                    </a:ext>
                  </a:extLst>
                </a:gridCol>
                <a:gridCol w="628650">
                  <a:extLst>
                    <a:ext uri="{9D8B030D-6E8A-4147-A177-3AD203B41FA5}">
                      <a16:colId xmlns:a16="http://schemas.microsoft.com/office/drawing/2014/main" val="396855781"/>
                    </a:ext>
                  </a:extLst>
                </a:gridCol>
                <a:gridCol w="876300">
                  <a:extLst>
                    <a:ext uri="{9D8B030D-6E8A-4147-A177-3AD203B41FA5}">
                      <a16:colId xmlns:a16="http://schemas.microsoft.com/office/drawing/2014/main" val="3281025825"/>
                    </a:ext>
                  </a:extLst>
                </a:gridCol>
                <a:gridCol w="991870">
                  <a:extLst>
                    <a:ext uri="{9D8B030D-6E8A-4147-A177-3AD203B41FA5}">
                      <a16:colId xmlns:a16="http://schemas.microsoft.com/office/drawing/2014/main" val="4233370646"/>
                    </a:ext>
                  </a:extLst>
                </a:gridCol>
              </a:tblGrid>
              <a:tr h="188895">
                <a:tc>
                  <a:txBody>
                    <a:bodyPr/>
                    <a:lstStyle/>
                    <a:p>
                      <a:r>
                        <a:rPr lang="en-US" sz="900" b="1" dirty="0"/>
                        <a:t>% of selections in resources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Dental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Mental health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Community care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39569784"/>
                  </a:ext>
                </a:extLst>
              </a:tr>
              <a:tr h="198271">
                <a:tc>
                  <a:txBody>
                    <a:bodyPr/>
                    <a:lstStyle/>
                    <a:p>
                      <a:pPr marL="0" lvl="0" algn="l" defTabSz="685800" rtl="0" eaLnBrk="1" latinLnBrk="0" hangingPunct="1"/>
                      <a:r>
                        <a:rPr lang="en-US" sz="800" b="0" kern="1200" dirty="0">
                          <a:solidFill>
                            <a:schemeClr val="dk1"/>
                          </a:solidFill>
                          <a:latin typeface="+mn-lt"/>
                          <a:ea typeface="+mn-ea"/>
                          <a:cs typeface="+mn-cs"/>
                        </a:rPr>
                        <a:t>Baseline Veteran – unmoderated (46)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lvl="0" indent="0" algn="ctr" defTabSz="685800" rtl="0" eaLnBrk="1" latinLnBrk="0" hangingPunct="1">
                        <a:buFont typeface="Arial" panose="020B0604020202020204" pitchFamily="34" charset="0"/>
                        <a:buNone/>
                      </a:pPr>
                      <a:r>
                        <a:rPr lang="en-US" sz="800" b="0" kern="1200" dirty="0">
                          <a:solidFill>
                            <a:schemeClr val="dk1"/>
                          </a:solidFill>
                          <a:latin typeface="+mn-lt"/>
                          <a:ea typeface="+mn-ea"/>
                          <a:cs typeface="+mn-cs"/>
                        </a:rPr>
                        <a:t>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lvl="0" indent="0" algn="ctr" defTabSz="685800" rtl="0" eaLnBrk="1" latinLnBrk="0" hangingPunct="1">
                        <a:buFont typeface="Arial" panose="020B0604020202020204" pitchFamily="34" charset="0"/>
                        <a:buNone/>
                      </a:pPr>
                      <a:r>
                        <a:rPr lang="en-US" sz="800" b="0" kern="1200" dirty="0">
                          <a:solidFill>
                            <a:schemeClr val="dk1"/>
                          </a:solidFill>
                          <a:latin typeface="+mn-lt"/>
                          <a:ea typeface="+mn-ea"/>
                          <a:cs typeface="+mn-cs"/>
                        </a:rPr>
                        <a:t>24%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tc>
                  <a:txBody>
                    <a:bodyPr/>
                    <a:lstStyle/>
                    <a:p>
                      <a:pPr marL="0" lvl="0" indent="0" algn="ctr" defTabSz="685800" rtl="0" eaLnBrk="1" latinLnBrk="0" hangingPunct="1">
                        <a:buFont typeface="Arial" panose="020B0604020202020204" pitchFamily="34" charset="0"/>
                        <a:buNone/>
                      </a:pPr>
                      <a:r>
                        <a:rPr lang="en-US" sz="800" b="0" kern="1200" dirty="0">
                          <a:solidFill>
                            <a:schemeClr val="dk1"/>
                          </a:solidFill>
                          <a:latin typeface="+mn-lt"/>
                          <a:ea typeface="+mn-ea"/>
                          <a:cs typeface="+mn-cs"/>
                        </a:rPr>
                        <a:t>54%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1F1F1"/>
                    </a:solidFill>
                  </a:tcPr>
                </a:tc>
                <a:extLst>
                  <a:ext uri="{0D108BD9-81ED-4DB2-BD59-A6C34878D82A}">
                    <a16:rowId xmlns:a16="http://schemas.microsoft.com/office/drawing/2014/main" val="641775568"/>
                  </a:ext>
                </a:extLst>
              </a:tr>
              <a:tr h="163726">
                <a:tc>
                  <a:txBody>
                    <a:bodyPr/>
                    <a:lstStyle/>
                    <a:p>
                      <a:pPr lvl="0"/>
                      <a:r>
                        <a:rPr lang="en-US" sz="800" b="0" dirty="0"/>
                        <a:t>H0 Veteran – unmoderated (51)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en-US" sz="800" b="0" i="0" dirty="0">
                          <a:solidFill>
                            <a:schemeClr val="tx1"/>
                          </a:solidFill>
                        </a:rPr>
                        <a:t>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en-US" sz="800" b="0" dirty="0">
                          <a:solidFill>
                            <a:schemeClr val="tx1"/>
                          </a:solidFill>
                        </a:rPr>
                        <a:t>33%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a:buFont typeface="Arial" panose="020B0604020202020204" pitchFamily="34" charset="0"/>
                        <a:buNone/>
                      </a:pPr>
                      <a:r>
                        <a:rPr lang="en-US" sz="800" b="0" i="0" dirty="0">
                          <a:solidFill>
                            <a:schemeClr val="tx1"/>
                          </a:solidFill>
                        </a:rPr>
                        <a:t>22%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954686152"/>
                  </a:ext>
                </a:extLst>
              </a:tr>
              <a:tr h="131264">
                <a:tc>
                  <a:txBody>
                    <a:bodyPr/>
                    <a:lstStyle/>
                    <a:p>
                      <a:pPr lvl="0"/>
                      <a:r>
                        <a:rPr lang="en-US" sz="800" b="0" dirty="0"/>
                        <a:t>H1 Veteran – unmoderated (51)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en-US" sz="800" b="0" i="0" dirty="0">
                          <a:solidFill>
                            <a:schemeClr val="tx1"/>
                          </a:solidFill>
                        </a:rPr>
                        <a:t>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indent="0" algn="ctr">
                        <a:buFont typeface="Arial" panose="020B0604020202020204" pitchFamily="34" charset="0"/>
                        <a:buNone/>
                      </a:pPr>
                      <a:r>
                        <a:rPr lang="en-US" sz="800" b="0" dirty="0">
                          <a:solidFill>
                            <a:schemeClr val="tx1"/>
                          </a:solidFill>
                        </a:rPr>
                        <a:t>45%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p>
                      <a:pPr marL="0" indent="0" algn="ctr">
                        <a:buFont typeface="Arial" panose="020B0604020202020204" pitchFamily="34" charset="0"/>
                        <a:buNone/>
                      </a:pPr>
                      <a:r>
                        <a:rPr lang="en-US" sz="800" b="0" i="0" dirty="0">
                          <a:solidFill>
                            <a:schemeClr val="tx1"/>
                          </a:solidFill>
                        </a:rPr>
                        <a:t>49%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08728267"/>
                  </a:ext>
                </a:extLst>
              </a:tr>
            </a:tbl>
          </a:graphicData>
        </a:graphic>
      </p:graphicFrame>
      <p:sp>
        <p:nvSpPr>
          <p:cNvPr id="56" name="Isosceles Triangle 55">
            <a:extLst>
              <a:ext uri="{FF2B5EF4-FFF2-40B4-BE49-F238E27FC236}">
                <a16:creationId xmlns:a16="http://schemas.microsoft.com/office/drawing/2014/main" id="{216D945E-9031-443F-8A03-1508EED2AB24}"/>
              </a:ext>
            </a:extLst>
          </p:cNvPr>
          <p:cNvSpPr/>
          <p:nvPr/>
        </p:nvSpPr>
        <p:spPr>
          <a:xfrm>
            <a:off x="6291813" y="3232829"/>
            <a:ext cx="90160" cy="571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7" name="Isosceles Triangle 56">
            <a:extLst>
              <a:ext uri="{FF2B5EF4-FFF2-40B4-BE49-F238E27FC236}">
                <a16:creationId xmlns:a16="http://schemas.microsoft.com/office/drawing/2014/main" id="{F44533DA-F2D7-442F-8D50-43DE3779623A}"/>
              </a:ext>
            </a:extLst>
          </p:cNvPr>
          <p:cNvSpPr/>
          <p:nvPr/>
        </p:nvSpPr>
        <p:spPr>
          <a:xfrm>
            <a:off x="6291813" y="3443151"/>
            <a:ext cx="90160" cy="571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aphicFrame>
        <p:nvGraphicFramePr>
          <p:cNvPr id="27" name="Table 10">
            <a:extLst>
              <a:ext uri="{FF2B5EF4-FFF2-40B4-BE49-F238E27FC236}">
                <a16:creationId xmlns:a16="http://schemas.microsoft.com/office/drawing/2014/main" id="{9220F237-A20E-4E24-916E-ACC288CC01D5}"/>
              </a:ext>
            </a:extLst>
          </p:cNvPr>
          <p:cNvGraphicFramePr>
            <a:graphicFrameLocks noGrp="1"/>
          </p:cNvGraphicFramePr>
          <p:nvPr>
            <p:extLst>
              <p:ext uri="{D42A27DB-BD31-4B8C-83A1-F6EECF244321}">
                <p14:modId xmlns:p14="http://schemas.microsoft.com/office/powerpoint/2010/main" val="1419081647"/>
              </p:ext>
            </p:extLst>
          </p:nvPr>
        </p:nvGraphicFramePr>
        <p:xfrm>
          <a:off x="4709160" y="1011574"/>
          <a:ext cx="4251959" cy="1359564"/>
        </p:xfrm>
        <a:graphic>
          <a:graphicData uri="http://schemas.openxmlformats.org/drawingml/2006/table">
            <a:tbl>
              <a:tblPr firstRow="1">
                <a:tableStyleId>{5C22544A-7EE6-4342-B048-85BDC9FD1C3A}</a:tableStyleId>
              </a:tblPr>
              <a:tblGrid>
                <a:gridCol w="1000578">
                  <a:extLst>
                    <a:ext uri="{9D8B030D-6E8A-4147-A177-3AD203B41FA5}">
                      <a16:colId xmlns:a16="http://schemas.microsoft.com/office/drawing/2014/main" val="1407089919"/>
                    </a:ext>
                  </a:extLst>
                </a:gridCol>
                <a:gridCol w="1064442">
                  <a:extLst>
                    <a:ext uri="{9D8B030D-6E8A-4147-A177-3AD203B41FA5}">
                      <a16:colId xmlns:a16="http://schemas.microsoft.com/office/drawing/2014/main" val="1392689624"/>
                    </a:ext>
                  </a:extLst>
                </a:gridCol>
                <a:gridCol w="1120140">
                  <a:extLst>
                    <a:ext uri="{9D8B030D-6E8A-4147-A177-3AD203B41FA5}">
                      <a16:colId xmlns:a16="http://schemas.microsoft.com/office/drawing/2014/main" val="1029095569"/>
                    </a:ext>
                  </a:extLst>
                </a:gridCol>
                <a:gridCol w="1066799">
                  <a:extLst>
                    <a:ext uri="{9D8B030D-6E8A-4147-A177-3AD203B41FA5}">
                      <a16:colId xmlns:a16="http://schemas.microsoft.com/office/drawing/2014/main" val="3985908861"/>
                    </a:ext>
                  </a:extLst>
                </a:gridCol>
              </a:tblGrid>
              <a:tr h="262284">
                <a:tc>
                  <a:txBody>
                    <a:bodyPr/>
                    <a:lstStyle/>
                    <a:p>
                      <a:pPr algn="ctr"/>
                      <a:r>
                        <a:rPr lang="en-US" sz="900" b="1" dirty="0">
                          <a:solidFill>
                            <a:schemeClr val="bg1"/>
                          </a:solidFill>
                        </a:rPr>
                        <a:t>Clicks to content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solidFill>
                            <a:schemeClr val="bg1"/>
                          </a:solidFill>
                        </a:rPr>
                        <a:t>Baseline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solidFill>
                            <a:schemeClr val="bg1"/>
                          </a:solidFill>
                        </a:rPr>
                        <a:t>H0</a:t>
                      </a:r>
                      <a:endParaRPr lang="en-US" sz="9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solidFill>
                            <a:schemeClr val="bg1"/>
                          </a:solidFill>
                        </a:rPr>
                        <a:t>H1</a:t>
                      </a:r>
                      <a:endParaRPr lang="en-US" sz="90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3841"/>
                  </a:ext>
                </a:extLst>
              </a:tr>
              <a:tr h="238440">
                <a:tc>
                  <a:txBody>
                    <a:bodyPr/>
                    <a:lstStyle/>
                    <a:p>
                      <a:pPr marL="0" indent="0" algn="l">
                        <a:buFont typeface="Arial" panose="020B0604020202020204" pitchFamily="34" charset="0"/>
                        <a:buNone/>
                      </a:pPr>
                      <a:r>
                        <a:rPr lang="en-US" sz="900" b="0" dirty="0">
                          <a:solidFill>
                            <a:schemeClr val="tx1"/>
                          </a:solidFill>
                        </a:rPr>
                        <a:t>Mental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a:buFont typeface="Arial" panose="020B0604020202020204" pitchFamily="34" charset="0"/>
                        <a:buNone/>
                      </a:pPr>
                      <a:r>
                        <a:rPr lang="en-US" sz="900" b="0" dirty="0"/>
                        <a:t>5 - More resources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6 -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6 – Get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36441584"/>
                  </a:ext>
                </a:extLst>
              </a:tr>
              <a:tr h="238440">
                <a:tc>
                  <a:txBody>
                    <a:bodyPr/>
                    <a:lstStyle/>
                    <a:p>
                      <a:pPr marL="0" indent="0" algn="l">
                        <a:buFont typeface="Arial" panose="020B0604020202020204" pitchFamily="34" charset="0"/>
                        <a:buNone/>
                      </a:pPr>
                      <a:r>
                        <a:rPr lang="en-US" sz="900" b="0" dirty="0">
                          <a:solidFill>
                            <a:schemeClr val="tx1"/>
                          </a:solidFill>
                        </a:rPr>
                        <a:t>Dental care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a:buFont typeface="Arial" panose="020B0604020202020204" pitchFamily="34" charset="0"/>
                        <a:buNone/>
                      </a:pPr>
                      <a:r>
                        <a:rPr lang="en-US" sz="900" b="0" dirty="0"/>
                        <a:t>5 -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rgbClr val="FF0000"/>
                          </a:solidFill>
                        </a:rPr>
                        <a:t>6 -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rgbClr val="FF0000"/>
                          </a:solidFill>
                        </a:rPr>
                        <a:t>6 – Get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166419518"/>
                  </a:ext>
                </a:extLst>
              </a:tr>
              <a:tr h="238440">
                <a:tc>
                  <a:txBody>
                    <a:bodyPr/>
                    <a:lstStyle/>
                    <a:p>
                      <a:pPr marL="0" indent="0" algn="l">
                        <a:buFont typeface="Arial" panose="020B0604020202020204" pitchFamily="34" charset="0"/>
                        <a:buNone/>
                      </a:pPr>
                      <a:r>
                        <a:rPr lang="en-US" sz="900" b="0" dirty="0">
                          <a:solidFill>
                            <a:schemeClr val="tx1"/>
                          </a:solidFill>
                        </a:rPr>
                        <a:t>Community care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a:buFont typeface="Arial" panose="020B0604020202020204" pitchFamily="34" charset="0"/>
                        <a:buNone/>
                      </a:pPr>
                      <a:r>
                        <a:rPr lang="en-US" sz="900" b="0" dirty="0"/>
                        <a:t>5 -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defTabSz="914400" rtl="0" eaLnBrk="1" latinLnBrk="0" hangingPunct="1">
                        <a:buFont typeface="Arial" panose="020B0604020202020204" pitchFamily="34" charset="0"/>
                        <a:buNone/>
                      </a:pPr>
                      <a:r>
                        <a:rPr lang="en-US" sz="900" b="0" kern="1200" dirty="0">
                          <a:solidFill>
                            <a:srgbClr val="00B050"/>
                          </a:solidFill>
                          <a:latin typeface="+mn-lt"/>
                          <a:ea typeface="+mn-ea"/>
                          <a:cs typeface="+mn-cs"/>
                        </a:rPr>
                        <a:t>4 -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5 </a:t>
                      </a:r>
                      <a:r>
                        <a:rPr lang="en-US" sz="900" b="0" dirty="0"/>
                        <a:t>- Get health care benefits</a:t>
                      </a:r>
                      <a:endParaRPr lang="en-US" sz="900" b="0" kern="1200" dirty="0">
                        <a:solidFill>
                          <a:schemeClr val="dk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63535585"/>
                  </a:ext>
                </a:extLst>
              </a:tr>
            </a:tbl>
          </a:graphicData>
        </a:graphic>
      </p:graphicFrame>
    </p:spTree>
    <p:extLst>
      <p:ext uri="{BB962C8B-B14F-4D97-AF65-F5344CB8AC3E}">
        <p14:creationId xmlns:p14="http://schemas.microsoft.com/office/powerpoint/2010/main" val="3819729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441-6896-4719-B5F9-C5DB5B2E258D}"/>
              </a:ext>
            </a:extLst>
          </p:cNvPr>
          <p:cNvSpPr>
            <a:spLocks noGrp="1"/>
          </p:cNvSpPr>
          <p:nvPr>
            <p:ph type="title"/>
          </p:nvPr>
        </p:nvSpPr>
        <p:spPr>
          <a:xfrm>
            <a:off x="457200" y="199429"/>
            <a:ext cx="7543800" cy="629840"/>
          </a:xfrm>
        </p:spPr>
        <p:txBody>
          <a:bodyPr>
            <a:noAutofit/>
          </a:bodyPr>
          <a:lstStyle/>
          <a:p>
            <a:r>
              <a:rPr lang="en-US" sz="2000" dirty="0"/>
              <a:t>Key finding 5: Performance of copay rates, copay bills, and travel pay tasks were mixed, and so were participant opinions on placement</a:t>
            </a:r>
            <a:br>
              <a:rPr lang="en-US" sz="2000" dirty="0"/>
            </a:br>
            <a:endParaRPr lang="en-US" sz="2000" dirty="0"/>
          </a:p>
        </p:txBody>
      </p:sp>
      <p:sp>
        <p:nvSpPr>
          <p:cNvPr id="4" name="Date Placeholder 3">
            <a:extLst>
              <a:ext uri="{FF2B5EF4-FFF2-40B4-BE49-F238E27FC236}">
                <a16:creationId xmlns:a16="http://schemas.microsoft.com/office/drawing/2014/main" id="{07526B36-38E9-4DAE-A2DD-E0FD75EC85D3}"/>
              </a:ext>
            </a:extLst>
          </p:cNvPr>
          <p:cNvSpPr>
            <a:spLocks noGrp="1"/>
          </p:cNvSpPr>
          <p:nvPr>
            <p:ph type="dt" sz="half" idx="10"/>
          </p:nvPr>
        </p:nvSpPr>
        <p:spPr/>
        <p:txBody>
          <a:bodyPr/>
          <a:lstStyle/>
          <a:p>
            <a:r>
              <a:rPr lang="en-US"/>
              <a:t>DIGITAL SERVICE at VA</a:t>
            </a:r>
          </a:p>
        </p:txBody>
      </p:sp>
      <p:sp>
        <p:nvSpPr>
          <p:cNvPr id="6" name="Slide Number Placeholder 5">
            <a:extLst>
              <a:ext uri="{FF2B5EF4-FFF2-40B4-BE49-F238E27FC236}">
                <a16:creationId xmlns:a16="http://schemas.microsoft.com/office/drawing/2014/main" id="{4504D3B1-C9F1-4DEC-A461-5249FA065C1A}"/>
              </a:ext>
            </a:extLst>
          </p:cNvPr>
          <p:cNvSpPr>
            <a:spLocks noGrp="1"/>
          </p:cNvSpPr>
          <p:nvPr>
            <p:ph type="sldNum" sz="quarter" idx="12"/>
          </p:nvPr>
        </p:nvSpPr>
        <p:spPr/>
        <p:txBody>
          <a:bodyPr/>
          <a:lstStyle/>
          <a:p>
            <a:fld id="{C9F7588F-6348-F24B-A92C-146CC9ED7FC5}" type="slidenum">
              <a:rPr lang="en-US" smtClean="0"/>
              <a:t>19</a:t>
            </a:fld>
            <a:endParaRPr lang="en-US"/>
          </a:p>
        </p:txBody>
      </p:sp>
      <p:graphicFrame>
        <p:nvGraphicFramePr>
          <p:cNvPr id="7" name="Table 6">
            <a:extLst>
              <a:ext uri="{FF2B5EF4-FFF2-40B4-BE49-F238E27FC236}">
                <a16:creationId xmlns:a16="http://schemas.microsoft.com/office/drawing/2014/main" id="{F73E10A7-A88B-4FC9-BC97-2A8824C99BBE}"/>
              </a:ext>
            </a:extLst>
          </p:cNvPr>
          <p:cNvGraphicFramePr>
            <a:graphicFrameLocks noGrp="1"/>
          </p:cNvGraphicFramePr>
          <p:nvPr>
            <p:extLst>
              <p:ext uri="{D42A27DB-BD31-4B8C-83A1-F6EECF244321}">
                <p14:modId xmlns:p14="http://schemas.microsoft.com/office/powerpoint/2010/main" val="4112284201"/>
              </p:ext>
            </p:extLst>
          </p:nvPr>
        </p:nvGraphicFramePr>
        <p:xfrm>
          <a:off x="4994952" y="2447051"/>
          <a:ext cx="3907645" cy="914400"/>
        </p:xfrm>
        <a:graphic>
          <a:graphicData uri="http://schemas.openxmlformats.org/drawingml/2006/table">
            <a:tbl>
              <a:tblPr firstRow="1">
                <a:tableStyleId>{5C22544A-7EE6-4342-B048-85BDC9FD1C3A}</a:tableStyleId>
              </a:tblPr>
              <a:tblGrid>
                <a:gridCol w="1344137">
                  <a:extLst>
                    <a:ext uri="{9D8B030D-6E8A-4147-A177-3AD203B41FA5}">
                      <a16:colId xmlns:a16="http://schemas.microsoft.com/office/drawing/2014/main" val="356473055"/>
                    </a:ext>
                  </a:extLst>
                </a:gridCol>
                <a:gridCol w="883920">
                  <a:extLst>
                    <a:ext uri="{9D8B030D-6E8A-4147-A177-3AD203B41FA5}">
                      <a16:colId xmlns:a16="http://schemas.microsoft.com/office/drawing/2014/main" val="219460236"/>
                    </a:ext>
                  </a:extLst>
                </a:gridCol>
                <a:gridCol w="853440">
                  <a:extLst>
                    <a:ext uri="{9D8B030D-6E8A-4147-A177-3AD203B41FA5}">
                      <a16:colId xmlns:a16="http://schemas.microsoft.com/office/drawing/2014/main" val="3577433476"/>
                    </a:ext>
                  </a:extLst>
                </a:gridCol>
                <a:gridCol w="826148">
                  <a:extLst>
                    <a:ext uri="{9D8B030D-6E8A-4147-A177-3AD203B41FA5}">
                      <a16:colId xmlns:a16="http://schemas.microsoft.com/office/drawing/2014/main" val="3349886781"/>
                    </a:ext>
                  </a:extLst>
                </a:gridCol>
              </a:tblGrid>
              <a:tr h="188895">
                <a:tc>
                  <a:txBody>
                    <a:bodyPr/>
                    <a:lstStyle/>
                    <a:p>
                      <a:r>
                        <a:rPr lang="en-US" sz="900" b="1" dirty="0"/>
                        <a:t>Task Success/Directness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Copay rates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Pay copay bill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t>Travel pay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999221077"/>
                  </a:ext>
                </a:extLst>
              </a:tr>
              <a:tr h="198271">
                <a:tc>
                  <a:txBody>
                    <a:bodyPr/>
                    <a:lstStyle/>
                    <a:p>
                      <a:pPr marL="0" algn="l" defTabSz="685800" rtl="0" eaLnBrk="1" latinLnBrk="0" hangingPunct="1"/>
                      <a:r>
                        <a:rPr lang="en-US" sz="900" b="0" kern="1200" dirty="0">
                          <a:solidFill>
                            <a:schemeClr val="dk1"/>
                          </a:solidFill>
                          <a:latin typeface="+mn-lt"/>
                          <a:ea typeface="+mn-ea"/>
                          <a:cs typeface="+mn-cs"/>
                        </a:rPr>
                        <a:t>Baseline - All (76)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lgn="ctr">
                        <a:buFont typeface="Arial" panose="020B0604020202020204" pitchFamily="34" charset="0"/>
                        <a:buNone/>
                      </a:pPr>
                      <a:r>
                        <a:rPr lang="en-US" sz="900" b="0" dirty="0">
                          <a:solidFill>
                            <a:schemeClr val="tx1"/>
                          </a:solidFill>
                        </a:rPr>
                        <a:t>52% / 64%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lgn="ctr">
                        <a:buFont typeface="Arial" panose="020B0604020202020204" pitchFamily="34" charset="0"/>
                        <a:buNone/>
                      </a:pPr>
                      <a:r>
                        <a:rPr lang="en-US" sz="900" b="0" dirty="0">
                          <a:solidFill>
                            <a:schemeClr val="tx1"/>
                          </a:solidFill>
                        </a:rPr>
                        <a:t>72% / 73%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indent="0" algn="ctr">
                        <a:buFont typeface="Arial" panose="020B0604020202020204" pitchFamily="34" charset="0"/>
                        <a:buNone/>
                      </a:pPr>
                      <a:r>
                        <a:rPr lang="en-US" sz="900" b="0" dirty="0">
                          <a:solidFill>
                            <a:schemeClr val="tx1"/>
                          </a:solidFill>
                        </a:rPr>
                        <a:t>55% / 39%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393682094"/>
                  </a:ext>
                </a:extLst>
              </a:tr>
              <a:tr h="181394">
                <a:tc>
                  <a:txBody>
                    <a:bodyPr/>
                    <a:lstStyle/>
                    <a:p>
                      <a:r>
                        <a:rPr lang="en-US" sz="900" b="0" dirty="0"/>
                        <a:t>H0 - All (103)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FF0000"/>
                          </a:solidFill>
                          <a:latin typeface="+mn-lt"/>
                          <a:ea typeface="+mn-ea"/>
                          <a:cs typeface="+mn-cs"/>
                        </a:rPr>
                        <a:t>  27%</a:t>
                      </a:r>
                      <a:r>
                        <a:rPr lang="en-US" sz="900" b="0" kern="1200" dirty="0">
                          <a:solidFill>
                            <a:schemeClr val="tx1"/>
                          </a:solidFill>
                          <a:latin typeface="+mn-lt"/>
                          <a:ea typeface="+mn-ea"/>
                          <a:cs typeface="+mn-cs"/>
                        </a:rPr>
                        <a:t> / </a:t>
                      </a:r>
                      <a:r>
                        <a:rPr lang="en-US" sz="900" b="0" kern="1200" dirty="0">
                          <a:solidFill>
                            <a:srgbClr val="FF0000"/>
                          </a:solidFill>
                          <a:latin typeface="+mn-lt"/>
                          <a:ea typeface="+mn-ea"/>
                          <a:cs typeface="+mn-cs"/>
                        </a:rPr>
                        <a:t>49%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chemeClr val="tx1"/>
                          </a:solidFill>
                          <a:latin typeface="+mn-lt"/>
                          <a:ea typeface="+mn-ea"/>
                          <a:cs typeface="+mn-cs"/>
                        </a:rPr>
                        <a:t>78% / 75%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  73%</a:t>
                      </a:r>
                      <a:r>
                        <a:rPr lang="en-US" sz="900" b="0" kern="1200" dirty="0">
                          <a:solidFill>
                            <a:schemeClr val="tx1"/>
                          </a:solidFill>
                          <a:latin typeface="+mn-lt"/>
                          <a:ea typeface="+mn-ea"/>
                          <a:cs typeface="+mn-cs"/>
                        </a:rPr>
                        <a:t> / </a:t>
                      </a:r>
                      <a:r>
                        <a:rPr lang="en-US" sz="900" b="0" kern="1200" dirty="0">
                          <a:solidFill>
                            <a:srgbClr val="00B050"/>
                          </a:solidFill>
                          <a:latin typeface="+mn-lt"/>
                          <a:ea typeface="+mn-ea"/>
                          <a:cs typeface="+mn-cs"/>
                        </a:rPr>
                        <a:t>71%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4293554402"/>
                  </a:ext>
                </a:extLst>
              </a:tr>
              <a:tr h="200039">
                <a:tc>
                  <a:txBody>
                    <a:bodyPr/>
                    <a:lstStyle/>
                    <a:p>
                      <a:r>
                        <a:rPr lang="en-US" sz="900" b="0" dirty="0"/>
                        <a:t>H1 - All (101)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00B050"/>
                          </a:solidFill>
                          <a:latin typeface="+mn-lt"/>
                          <a:ea typeface="+mn-ea"/>
                          <a:cs typeface="+mn-cs"/>
                        </a:rPr>
                        <a:t>  62%</a:t>
                      </a:r>
                      <a:r>
                        <a:rPr lang="en-US" sz="900" b="0" kern="1200" dirty="0">
                          <a:solidFill>
                            <a:schemeClr val="tx1"/>
                          </a:solidFill>
                          <a:latin typeface="+mn-lt"/>
                          <a:ea typeface="+mn-ea"/>
                          <a:cs typeface="+mn-cs"/>
                        </a:rPr>
                        <a:t> / </a:t>
                      </a:r>
                      <a:r>
                        <a:rPr lang="en-US" sz="900" b="0" kern="1200" dirty="0">
                          <a:solidFill>
                            <a:srgbClr val="00B050"/>
                          </a:solidFill>
                          <a:latin typeface="+mn-lt"/>
                          <a:ea typeface="+mn-ea"/>
                          <a:cs typeface="+mn-cs"/>
                        </a:rPr>
                        <a:t>76%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FF0000"/>
                          </a:solidFill>
                          <a:latin typeface="+mn-lt"/>
                          <a:ea typeface="+mn-ea"/>
                          <a:cs typeface="+mn-cs"/>
                        </a:rPr>
                        <a:t>60%</a:t>
                      </a:r>
                      <a:r>
                        <a:rPr lang="en-US" sz="900" b="0" kern="1200" dirty="0">
                          <a:solidFill>
                            <a:schemeClr val="tx1"/>
                          </a:solidFill>
                          <a:latin typeface="+mn-lt"/>
                          <a:ea typeface="+mn-ea"/>
                          <a:cs typeface="+mn-cs"/>
                        </a:rPr>
                        <a:t> / 66%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kern="1200" dirty="0">
                          <a:solidFill>
                            <a:srgbClr val="FF0000"/>
                          </a:solidFill>
                          <a:latin typeface="+mn-lt"/>
                          <a:ea typeface="+mn-ea"/>
                          <a:cs typeface="+mn-cs"/>
                        </a:rPr>
                        <a:t>46%</a:t>
                      </a:r>
                      <a:r>
                        <a:rPr lang="en-US" sz="900" b="0" kern="1200" dirty="0">
                          <a:solidFill>
                            <a:schemeClr val="tx1"/>
                          </a:solidFill>
                          <a:latin typeface="+mn-lt"/>
                          <a:ea typeface="+mn-ea"/>
                          <a:cs typeface="+mn-cs"/>
                        </a:rPr>
                        <a:t> / </a:t>
                      </a:r>
                      <a:r>
                        <a:rPr lang="en-US" sz="900" b="0" kern="1200" dirty="0">
                          <a:solidFill>
                            <a:srgbClr val="FF0000"/>
                          </a:solidFill>
                          <a:latin typeface="+mn-lt"/>
                          <a:ea typeface="+mn-ea"/>
                          <a:cs typeface="+mn-cs"/>
                        </a:rPr>
                        <a:t>36%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1223833"/>
                  </a:ext>
                </a:extLst>
              </a:tr>
            </a:tbl>
          </a:graphicData>
        </a:graphic>
      </p:graphicFrame>
      <p:sp>
        <p:nvSpPr>
          <p:cNvPr id="13" name="Content Placeholder 9">
            <a:extLst>
              <a:ext uri="{FF2B5EF4-FFF2-40B4-BE49-F238E27FC236}">
                <a16:creationId xmlns:a16="http://schemas.microsoft.com/office/drawing/2014/main" id="{AB53A86C-1083-4CCF-9F07-97E5C672924C}"/>
              </a:ext>
            </a:extLst>
          </p:cNvPr>
          <p:cNvSpPr>
            <a:spLocks noGrp="1"/>
          </p:cNvSpPr>
          <p:nvPr>
            <p:ph idx="1"/>
          </p:nvPr>
        </p:nvSpPr>
        <p:spPr>
          <a:xfrm>
            <a:off x="468587" y="1012081"/>
            <a:ext cx="4092026" cy="1025409"/>
          </a:xfrm>
        </p:spPr>
        <p:txBody>
          <a:bodyPr vert="horz" lIns="91440" tIns="45720" rIns="91440" bIns="45720" rtlCol="0">
            <a:normAutofit lnSpcReduction="10000"/>
          </a:bodyPr>
          <a:lstStyle/>
          <a:p>
            <a:pPr marL="0" lvl="1" indent="0">
              <a:lnSpc>
                <a:spcPct val="130000"/>
              </a:lnSpc>
              <a:buNone/>
            </a:pPr>
            <a:r>
              <a:rPr lang="en-US" sz="900" b="1" dirty="0"/>
              <a:t>Participants generally had mixed feelings about where and how features related to copays, bills, and travel reimbursement should be organized</a:t>
            </a:r>
          </a:p>
          <a:p>
            <a:pPr marL="171450" lvl="1" indent="-171450">
              <a:lnSpc>
                <a:spcPct val="130000"/>
              </a:lnSpc>
            </a:pPr>
            <a:r>
              <a:rPr lang="en-US" sz="900" dirty="0"/>
              <a:t>6 participants expressed that copay bills and travel pay should be separate options, and 4 participants suggested that anything that had to do with money should be separate from the health care section </a:t>
            </a:r>
          </a:p>
        </p:txBody>
      </p:sp>
      <p:sp>
        <p:nvSpPr>
          <p:cNvPr id="14" name="TextBox 13">
            <a:extLst>
              <a:ext uri="{FF2B5EF4-FFF2-40B4-BE49-F238E27FC236}">
                <a16:creationId xmlns:a16="http://schemas.microsoft.com/office/drawing/2014/main" id="{770D38DD-AFC0-4EBF-9A89-C5EB54A7260F}"/>
              </a:ext>
            </a:extLst>
          </p:cNvPr>
          <p:cNvSpPr txBox="1"/>
          <p:nvPr/>
        </p:nvSpPr>
        <p:spPr>
          <a:xfrm>
            <a:off x="626307" y="2049515"/>
            <a:ext cx="3808534" cy="369332"/>
          </a:xfrm>
          <a:prstGeom prst="rect">
            <a:avLst/>
          </a:prstGeom>
          <a:solidFill>
            <a:srgbClr val="FFFFCC"/>
          </a:solidFill>
          <a:ln>
            <a:solidFill>
              <a:schemeClr val="bg2"/>
            </a:solidFill>
          </a:ln>
        </p:spPr>
        <p:txBody>
          <a:bodyPr wrap="square">
            <a:spAutoFit/>
          </a:bodyPr>
          <a:lstStyle/>
          <a:p>
            <a:r>
              <a:rPr lang="en-US" sz="900" b="0" i="1" dirty="0">
                <a:solidFill>
                  <a:schemeClr val="tx2">
                    <a:lumMod val="50000"/>
                  </a:schemeClr>
                </a:solidFill>
                <a:effectLst/>
                <a:latin typeface="Avenir" panose="02000503020000020003"/>
              </a:rPr>
              <a:t> </a:t>
            </a:r>
            <a:r>
              <a:rPr lang="en-US" sz="900" i="1" dirty="0">
                <a:solidFill>
                  <a:schemeClr val="tx2">
                    <a:lumMod val="50000"/>
                  </a:schemeClr>
                </a:solidFill>
              </a:rPr>
              <a:t>“ </a:t>
            </a:r>
            <a:r>
              <a:rPr lang="en-US" sz="900" b="0" i="1" dirty="0">
                <a:solidFill>
                  <a:srgbClr val="000000"/>
                </a:solidFill>
                <a:effectLst/>
                <a:latin typeface="proxima-nova"/>
              </a:rPr>
              <a:t>not everybody is going to pay a copay and not everybody is eligible to be reimbursed for travel</a:t>
            </a:r>
            <a:r>
              <a:rPr lang="en-US" sz="900" i="1" dirty="0">
                <a:solidFill>
                  <a:schemeClr val="tx2">
                    <a:lumMod val="50000"/>
                  </a:schemeClr>
                </a:solidFill>
              </a:rPr>
              <a:t>”  - H0 participant</a:t>
            </a:r>
          </a:p>
        </p:txBody>
      </p:sp>
      <p:sp>
        <p:nvSpPr>
          <p:cNvPr id="15" name="Content Placeholder 2">
            <a:extLst>
              <a:ext uri="{FF2B5EF4-FFF2-40B4-BE49-F238E27FC236}">
                <a16:creationId xmlns:a16="http://schemas.microsoft.com/office/drawing/2014/main" id="{5DB9808F-D5E0-47BA-8B05-74B3550757D6}"/>
              </a:ext>
            </a:extLst>
          </p:cNvPr>
          <p:cNvSpPr txBox="1">
            <a:spLocks/>
          </p:cNvSpPr>
          <p:nvPr/>
        </p:nvSpPr>
        <p:spPr>
          <a:xfrm>
            <a:off x="5141387" y="3362482"/>
            <a:ext cx="3876260" cy="1953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600" dirty="0">
                <a:solidFill>
                  <a:srgbClr val="00B050"/>
                </a:solidFill>
              </a:rPr>
              <a:t>= 10% or more improvement over baseline</a:t>
            </a:r>
            <a:r>
              <a:rPr lang="en-US" sz="600" dirty="0"/>
              <a:t> /          </a:t>
            </a:r>
            <a:r>
              <a:rPr lang="en-US" sz="600" dirty="0">
                <a:solidFill>
                  <a:srgbClr val="FF0000"/>
                </a:solidFill>
              </a:rPr>
              <a:t>= 10% or more decline over baseline,</a:t>
            </a:r>
            <a:endParaRPr lang="en-US" sz="600" dirty="0"/>
          </a:p>
        </p:txBody>
      </p:sp>
      <p:sp>
        <p:nvSpPr>
          <p:cNvPr id="16" name="Isosceles Triangle 15">
            <a:extLst>
              <a:ext uri="{FF2B5EF4-FFF2-40B4-BE49-F238E27FC236}">
                <a16:creationId xmlns:a16="http://schemas.microsoft.com/office/drawing/2014/main" id="{DE6160A0-AE22-4687-A6C2-9ADACA4C6E29}"/>
              </a:ext>
            </a:extLst>
          </p:cNvPr>
          <p:cNvSpPr/>
          <p:nvPr/>
        </p:nvSpPr>
        <p:spPr>
          <a:xfrm>
            <a:off x="5622107" y="3429955"/>
            <a:ext cx="69994" cy="47575"/>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Isosceles Triangle 16">
            <a:extLst>
              <a:ext uri="{FF2B5EF4-FFF2-40B4-BE49-F238E27FC236}">
                <a16:creationId xmlns:a16="http://schemas.microsoft.com/office/drawing/2014/main" id="{E207733A-F3C5-4725-A1F0-147D9F142BF1}"/>
              </a:ext>
            </a:extLst>
          </p:cNvPr>
          <p:cNvSpPr/>
          <p:nvPr/>
        </p:nvSpPr>
        <p:spPr>
          <a:xfrm rot="10800000">
            <a:off x="7156825" y="3429955"/>
            <a:ext cx="69993" cy="47575"/>
          </a:xfrm>
          <a:prstGeom prst="triangle">
            <a:avLst>
              <a:gd name="adj" fmla="val 50000"/>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8" name="TextBox 17">
            <a:extLst>
              <a:ext uri="{FF2B5EF4-FFF2-40B4-BE49-F238E27FC236}">
                <a16:creationId xmlns:a16="http://schemas.microsoft.com/office/drawing/2014/main" id="{CAFBA7AC-0F81-4432-B19E-EDE94087D3FA}"/>
              </a:ext>
            </a:extLst>
          </p:cNvPr>
          <p:cNvSpPr txBox="1"/>
          <p:nvPr/>
        </p:nvSpPr>
        <p:spPr>
          <a:xfrm>
            <a:off x="626307" y="2488913"/>
            <a:ext cx="3808534" cy="507831"/>
          </a:xfrm>
          <a:prstGeom prst="rect">
            <a:avLst/>
          </a:prstGeom>
          <a:solidFill>
            <a:srgbClr val="FFFFCC"/>
          </a:solidFill>
          <a:ln>
            <a:solidFill>
              <a:schemeClr val="bg2"/>
            </a:solidFill>
          </a:ln>
        </p:spPr>
        <p:txBody>
          <a:bodyPr wrap="square">
            <a:spAutoFit/>
          </a:bodyPr>
          <a:lstStyle/>
          <a:p>
            <a:r>
              <a:rPr lang="en-US" sz="900" b="0" i="1" dirty="0">
                <a:solidFill>
                  <a:schemeClr val="tx2">
                    <a:lumMod val="50000"/>
                  </a:schemeClr>
                </a:solidFill>
                <a:effectLst/>
                <a:latin typeface="Avenir" panose="02000503020000020003"/>
              </a:rPr>
              <a:t>“</a:t>
            </a:r>
            <a:r>
              <a:rPr lang="en-US" sz="900" b="0" i="1" dirty="0">
                <a:solidFill>
                  <a:srgbClr val="000000"/>
                </a:solidFill>
                <a:effectLst/>
                <a:latin typeface="proxima-nova"/>
              </a:rPr>
              <a:t>I am kind of on the fence about combining them because one of them is where I am paying the VA and one is where I am getting paid. So, the money is going in opposite directions.” – H1 participant</a:t>
            </a:r>
            <a:endParaRPr lang="en-US" sz="900" i="1" dirty="0">
              <a:solidFill>
                <a:schemeClr val="tx2">
                  <a:lumMod val="50000"/>
                </a:schemeClr>
              </a:solidFill>
            </a:endParaRPr>
          </a:p>
        </p:txBody>
      </p:sp>
      <p:sp>
        <p:nvSpPr>
          <p:cNvPr id="19" name="TextBox 18">
            <a:extLst>
              <a:ext uri="{FF2B5EF4-FFF2-40B4-BE49-F238E27FC236}">
                <a16:creationId xmlns:a16="http://schemas.microsoft.com/office/drawing/2014/main" id="{1754D404-FB5D-4B95-B39B-C5A007F4DFD4}"/>
              </a:ext>
            </a:extLst>
          </p:cNvPr>
          <p:cNvSpPr txBox="1"/>
          <p:nvPr/>
        </p:nvSpPr>
        <p:spPr>
          <a:xfrm>
            <a:off x="606182" y="4397931"/>
            <a:ext cx="3816835" cy="369332"/>
          </a:xfrm>
          <a:prstGeom prst="rect">
            <a:avLst/>
          </a:prstGeom>
          <a:solidFill>
            <a:srgbClr val="FFFFCC"/>
          </a:solidFill>
          <a:ln>
            <a:solidFill>
              <a:schemeClr val="bg2"/>
            </a:solidFill>
          </a:ln>
        </p:spPr>
        <p:txBody>
          <a:bodyPr wrap="square">
            <a:spAutoFit/>
          </a:bodyPr>
          <a:lstStyle>
            <a:defPPr>
              <a:defRPr lang="en-US"/>
            </a:defPPr>
            <a:lvl1pPr>
              <a:defRPr sz="900" b="0" i="1">
                <a:solidFill>
                  <a:schemeClr val="tx2">
                    <a:lumMod val="50000"/>
                  </a:schemeClr>
                </a:solidFill>
                <a:effectLst/>
                <a:latin typeface="Avenir" panose="02000503020000020003"/>
              </a:defRPr>
            </a:lvl1pPr>
          </a:lstStyle>
          <a:p>
            <a:r>
              <a:rPr lang="en-US" dirty="0"/>
              <a:t>“it's really not health care...I think anything that deals with money should be separate from benefits and health care” – H1 participant</a:t>
            </a:r>
          </a:p>
        </p:txBody>
      </p:sp>
      <p:sp>
        <p:nvSpPr>
          <p:cNvPr id="20" name="Isosceles Triangle 19">
            <a:extLst>
              <a:ext uri="{FF2B5EF4-FFF2-40B4-BE49-F238E27FC236}">
                <a16:creationId xmlns:a16="http://schemas.microsoft.com/office/drawing/2014/main" id="{E10F6C41-BC9D-4ED6-A30B-6094E6AC7665}"/>
              </a:ext>
            </a:extLst>
          </p:cNvPr>
          <p:cNvSpPr/>
          <p:nvPr/>
        </p:nvSpPr>
        <p:spPr>
          <a:xfrm>
            <a:off x="6422205" y="3227820"/>
            <a:ext cx="90160" cy="571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Isosceles Triangle 20">
            <a:extLst>
              <a:ext uri="{FF2B5EF4-FFF2-40B4-BE49-F238E27FC236}">
                <a16:creationId xmlns:a16="http://schemas.microsoft.com/office/drawing/2014/main" id="{A2EB45F3-AE54-4F15-808E-422B96F4F164}"/>
              </a:ext>
            </a:extLst>
          </p:cNvPr>
          <p:cNvSpPr/>
          <p:nvPr/>
        </p:nvSpPr>
        <p:spPr>
          <a:xfrm rot="10800000">
            <a:off x="6432176" y="2995883"/>
            <a:ext cx="90160" cy="5715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Isosceles Triangle 21">
            <a:extLst>
              <a:ext uri="{FF2B5EF4-FFF2-40B4-BE49-F238E27FC236}">
                <a16:creationId xmlns:a16="http://schemas.microsoft.com/office/drawing/2014/main" id="{A8A7E5F4-7AEA-4298-8636-7DE70856207E}"/>
              </a:ext>
            </a:extLst>
          </p:cNvPr>
          <p:cNvSpPr/>
          <p:nvPr/>
        </p:nvSpPr>
        <p:spPr>
          <a:xfrm rot="10800000">
            <a:off x="7270922" y="3226460"/>
            <a:ext cx="90160" cy="5715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Isosceles Triangle 22">
            <a:extLst>
              <a:ext uri="{FF2B5EF4-FFF2-40B4-BE49-F238E27FC236}">
                <a16:creationId xmlns:a16="http://schemas.microsoft.com/office/drawing/2014/main" id="{52DE8277-BCDA-412A-B84F-1F7DBF8DB7DC}"/>
              </a:ext>
            </a:extLst>
          </p:cNvPr>
          <p:cNvSpPr/>
          <p:nvPr/>
        </p:nvSpPr>
        <p:spPr>
          <a:xfrm rot="10800000">
            <a:off x="8138049" y="3226460"/>
            <a:ext cx="90160" cy="5715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Isosceles Triangle 28">
            <a:extLst>
              <a:ext uri="{FF2B5EF4-FFF2-40B4-BE49-F238E27FC236}">
                <a16:creationId xmlns:a16="http://schemas.microsoft.com/office/drawing/2014/main" id="{D510C956-22F9-4C8B-8299-A3034F00F964}"/>
              </a:ext>
            </a:extLst>
          </p:cNvPr>
          <p:cNvSpPr/>
          <p:nvPr/>
        </p:nvSpPr>
        <p:spPr>
          <a:xfrm>
            <a:off x="8138049" y="2985797"/>
            <a:ext cx="90160" cy="57149"/>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Content Placeholder 9">
            <a:extLst>
              <a:ext uri="{FF2B5EF4-FFF2-40B4-BE49-F238E27FC236}">
                <a16:creationId xmlns:a16="http://schemas.microsoft.com/office/drawing/2014/main" id="{D31A8E7C-BAA9-4C45-A17C-A98F7C4F0C6D}"/>
              </a:ext>
            </a:extLst>
          </p:cNvPr>
          <p:cNvSpPr txBox="1">
            <a:spLocks/>
          </p:cNvSpPr>
          <p:nvPr/>
        </p:nvSpPr>
        <p:spPr>
          <a:xfrm>
            <a:off x="468587" y="3165657"/>
            <a:ext cx="4092026" cy="1177743"/>
          </a:xfrm>
          <a:prstGeom prst="rect">
            <a:avLst/>
          </a:prstGeom>
        </p:spPr>
        <p:txBody>
          <a:bodyPr vert="horz" lIns="91440" tIns="45720" rIns="91440" bIns="45720" rtlCol="0">
            <a:normAutofit/>
          </a:bodyPr>
          <a:lstStyle>
            <a:lvl1pPr marL="2286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1pPr>
            <a:lvl2pPr marL="5669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2pPr>
            <a:lvl3pPr marL="9144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3pPr>
            <a:lvl4pPr marL="1252728"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4pPr>
            <a:lvl5pPr marL="1600200" indent="-228600" algn="l" defTabSz="685800" rtl="0" eaLnBrk="1" latinLnBrk="0" hangingPunct="1">
              <a:lnSpc>
                <a:spcPct val="120000"/>
              </a:lnSpc>
              <a:spcBef>
                <a:spcPts val="0"/>
              </a:spcBef>
              <a:spcAft>
                <a:spcPts val="600"/>
              </a:spcAft>
              <a:buFont typeface="Arial" panose="020B0604020202020204" pitchFamily="34" charset="0"/>
              <a:buChar char="•"/>
              <a:defRPr sz="2000" kern="1200">
                <a:solidFill>
                  <a:schemeClr val="tx2"/>
                </a:solidFill>
                <a:latin typeface="Avenir" panose="02000503020000020003"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lnSpc>
                <a:spcPct val="130000"/>
              </a:lnSpc>
              <a:buNone/>
            </a:pPr>
            <a:r>
              <a:rPr lang="en-US" sz="900" b="1" dirty="0"/>
              <a:t>Participants were generally not sure where information for copay rates should be </a:t>
            </a:r>
          </a:p>
          <a:p>
            <a:pPr marL="171450" lvl="1" indent="-171450">
              <a:lnSpc>
                <a:spcPct val="100000"/>
              </a:lnSpc>
            </a:pPr>
            <a:r>
              <a:rPr lang="en-US" sz="900" dirty="0"/>
              <a:t>Copay rates had the best success when located under the “Get benefits” section of H1</a:t>
            </a:r>
          </a:p>
          <a:p>
            <a:pPr marL="171450" lvl="1" indent="-171450">
              <a:lnSpc>
                <a:spcPct val="100000"/>
              </a:lnSpc>
            </a:pPr>
            <a:r>
              <a:rPr lang="en-US" sz="900" dirty="0"/>
              <a:t>Some Veterans suggested it be higher up in the health care menu, some assumed it would be with the specific type of care, some wanted it under “Coverage”, some wanted it combined with copay bills and travel pay</a:t>
            </a:r>
          </a:p>
        </p:txBody>
      </p:sp>
      <p:sp>
        <p:nvSpPr>
          <p:cNvPr id="31" name="Content Placeholder 9">
            <a:extLst>
              <a:ext uri="{FF2B5EF4-FFF2-40B4-BE49-F238E27FC236}">
                <a16:creationId xmlns:a16="http://schemas.microsoft.com/office/drawing/2014/main" id="{CB9BACE3-216F-4C66-9ACC-9F0E01B54206}"/>
              </a:ext>
            </a:extLst>
          </p:cNvPr>
          <p:cNvSpPr txBox="1">
            <a:spLocks/>
          </p:cNvSpPr>
          <p:nvPr/>
        </p:nvSpPr>
        <p:spPr>
          <a:xfrm>
            <a:off x="4994952" y="961159"/>
            <a:ext cx="4092026" cy="1405561"/>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1pPr>
            <a:lvl2pPr marL="0" lvl="1" indent="0">
              <a:lnSpc>
                <a:spcPct val="130000"/>
              </a:lnSpc>
              <a:spcBef>
                <a:spcPts val="0"/>
              </a:spcBef>
              <a:spcAft>
                <a:spcPts val="600"/>
              </a:spcAft>
              <a:buFont typeface="Arial" panose="020B0604020202020204" pitchFamily="34" charset="0"/>
              <a:buNone/>
              <a:defRPr sz="9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pPr lvl="1"/>
            <a:r>
              <a:rPr lang="en-US" dirty="0"/>
              <a:t>Requesting travel pay was more easily accomplished in H0</a:t>
            </a:r>
          </a:p>
          <a:p>
            <a:pPr marL="171450" lvl="1" indent="-171450">
              <a:buFont typeface="Arial" panose="020B0604020202020204" pitchFamily="34" charset="0"/>
              <a:buChar char="•"/>
            </a:pPr>
            <a:r>
              <a:rPr lang="en-US" b="0" dirty="0"/>
              <a:t>Once in “My health” in H0, travel pay was in the top level </a:t>
            </a:r>
          </a:p>
          <a:p>
            <a:pPr marL="171450" lvl="1" indent="-171450">
              <a:buFont typeface="Arial" panose="020B0604020202020204" pitchFamily="34" charset="0"/>
              <a:buChar char="•"/>
            </a:pPr>
            <a:r>
              <a:rPr lang="en-US" b="0" dirty="0"/>
              <a:t>In H1, participants explored” Get health care benefits” more than “My health” –in this structure, do visitors interpret the “my health” label as health related only, and not where they would find benefit related tasks?</a:t>
            </a:r>
          </a:p>
          <a:p>
            <a:pPr marL="171450" lvl="1" indent="-171450">
              <a:buFont typeface="Arial" panose="020B0604020202020204" pitchFamily="34" charset="0"/>
              <a:buChar char="•"/>
            </a:pPr>
            <a:r>
              <a:rPr lang="en-US" b="0" dirty="0"/>
              <a:t>In baseline, participants equally explored the get, manage, and resources areas</a:t>
            </a:r>
          </a:p>
        </p:txBody>
      </p:sp>
      <p:graphicFrame>
        <p:nvGraphicFramePr>
          <p:cNvPr id="32" name="Table 10">
            <a:extLst>
              <a:ext uri="{FF2B5EF4-FFF2-40B4-BE49-F238E27FC236}">
                <a16:creationId xmlns:a16="http://schemas.microsoft.com/office/drawing/2014/main" id="{17B53A5A-B248-465C-BF70-4C27CD529001}"/>
              </a:ext>
            </a:extLst>
          </p:cNvPr>
          <p:cNvGraphicFramePr>
            <a:graphicFrameLocks noGrp="1"/>
          </p:cNvGraphicFramePr>
          <p:nvPr>
            <p:extLst>
              <p:ext uri="{D42A27DB-BD31-4B8C-83A1-F6EECF244321}">
                <p14:modId xmlns:p14="http://schemas.microsoft.com/office/powerpoint/2010/main" val="4205443128"/>
              </p:ext>
            </p:extLst>
          </p:nvPr>
        </p:nvGraphicFramePr>
        <p:xfrm>
          <a:off x="4994951" y="3720159"/>
          <a:ext cx="3907645" cy="977604"/>
        </p:xfrm>
        <a:graphic>
          <a:graphicData uri="http://schemas.openxmlformats.org/drawingml/2006/table">
            <a:tbl>
              <a:tblPr firstRow="1">
                <a:tableStyleId>{5C22544A-7EE6-4342-B048-85BDC9FD1C3A}</a:tableStyleId>
              </a:tblPr>
              <a:tblGrid>
                <a:gridCol w="902929">
                  <a:extLst>
                    <a:ext uri="{9D8B030D-6E8A-4147-A177-3AD203B41FA5}">
                      <a16:colId xmlns:a16="http://schemas.microsoft.com/office/drawing/2014/main" val="1407089919"/>
                    </a:ext>
                  </a:extLst>
                </a:gridCol>
                <a:gridCol w="1143000">
                  <a:extLst>
                    <a:ext uri="{9D8B030D-6E8A-4147-A177-3AD203B41FA5}">
                      <a16:colId xmlns:a16="http://schemas.microsoft.com/office/drawing/2014/main" val="1392689624"/>
                    </a:ext>
                  </a:extLst>
                </a:gridCol>
                <a:gridCol w="914400">
                  <a:extLst>
                    <a:ext uri="{9D8B030D-6E8A-4147-A177-3AD203B41FA5}">
                      <a16:colId xmlns:a16="http://schemas.microsoft.com/office/drawing/2014/main" val="1029095569"/>
                    </a:ext>
                  </a:extLst>
                </a:gridCol>
                <a:gridCol w="947316">
                  <a:extLst>
                    <a:ext uri="{9D8B030D-6E8A-4147-A177-3AD203B41FA5}">
                      <a16:colId xmlns:a16="http://schemas.microsoft.com/office/drawing/2014/main" val="3985908861"/>
                    </a:ext>
                  </a:extLst>
                </a:gridCol>
              </a:tblGrid>
              <a:tr h="262284">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Clicks to content</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solidFill>
                            <a:schemeClr val="bg1"/>
                          </a:solidFill>
                        </a:rPr>
                        <a:t>Baseline</a:t>
                      </a: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solidFill>
                            <a:schemeClr val="bg1"/>
                          </a:solidFill>
                        </a:rPr>
                        <a:t>H0</a:t>
                      </a:r>
                      <a:endParaRPr lang="en-US" sz="900" b="1" kern="1200" dirty="0">
                        <a:solidFill>
                          <a:schemeClr val="bg1"/>
                        </a:solidFill>
                        <a:latin typeface="+mn-lt"/>
                        <a:ea typeface="+mn-ea"/>
                        <a:cs typeface="+mn-cs"/>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900" b="1" dirty="0">
                          <a:solidFill>
                            <a:schemeClr val="bg1"/>
                          </a:solidFill>
                        </a:rPr>
                        <a:t>H1</a:t>
                      </a:r>
                      <a:endParaRPr lang="en-US" sz="900" b="1" kern="1200" dirty="0">
                        <a:solidFill>
                          <a:schemeClr val="bg1"/>
                        </a:solidFill>
                        <a:latin typeface="+mn-lt"/>
                        <a:ea typeface="+mn-ea"/>
                        <a:cs typeface="+mn-cs"/>
                      </a:endParaRPr>
                    </a:p>
                  </a:txBody>
                  <a:tcPr marL="45720" marR="4572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3841"/>
                  </a:ext>
                </a:extLst>
              </a:tr>
              <a:tr h="238440">
                <a:tc>
                  <a:txBody>
                    <a:bodyPr/>
                    <a:lstStyle/>
                    <a:p>
                      <a:pPr marL="0" indent="0" algn="l">
                        <a:buFont typeface="Arial" panose="020B0604020202020204" pitchFamily="34" charset="0"/>
                        <a:buNone/>
                      </a:pPr>
                      <a:r>
                        <a:rPr lang="en-US" sz="900" b="0" dirty="0">
                          <a:solidFill>
                            <a:schemeClr val="tx1"/>
                          </a:solidFill>
                        </a:rPr>
                        <a:t>Copay rates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a:buFont typeface="Arial" panose="020B0604020202020204" pitchFamily="34" charset="0"/>
                        <a:buNone/>
                      </a:pPr>
                      <a:r>
                        <a:rPr lang="en-US" sz="900" b="0" dirty="0"/>
                        <a:t>4 – More resources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4 – My health</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4 – Get benefits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664121309"/>
                  </a:ext>
                </a:extLst>
              </a:tr>
              <a:tr h="238440">
                <a:tc>
                  <a:txBody>
                    <a:bodyPr/>
                    <a:lstStyle/>
                    <a:p>
                      <a:pPr marL="0" indent="0" algn="l">
                        <a:buFont typeface="Arial" panose="020B0604020202020204" pitchFamily="34" charset="0"/>
                        <a:buNone/>
                      </a:pPr>
                      <a:r>
                        <a:rPr lang="en-US" sz="900" b="0" dirty="0">
                          <a:solidFill>
                            <a:schemeClr val="tx1"/>
                          </a:solidFill>
                        </a:rPr>
                        <a:t>Pay copay bill</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a:buFont typeface="Arial" panose="020B0604020202020204" pitchFamily="34" charset="0"/>
                        <a:buNone/>
                      </a:pPr>
                      <a:r>
                        <a:rPr lang="en-US" sz="900" b="0" dirty="0"/>
                        <a:t>4 - Manage benefits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1A5484"/>
                          </a:solidFill>
                          <a:effectLst/>
                          <a:uLnTx/>
                          <a:uFillTx/>
                          <a:latin typeface="Calibri"/>
                          <a:ea typeface="+mn-ea"/>
                          <a:cs typeface="+mn-cs"/>
                        </a:rPr>
                        <a:t>4 – My health</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5 – My health</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398637280"/>
                  </a:ext>
                </a:extLst>
              </a:tr>
              <a:tr h="238440">
                <a:tc>
                  <a:txBody>
                    <a:bodyPr/>
                    <a:lstStyle/>
                    <a:p>
                      <a:pPr marL="0" indent="0" algn="l">
                        <a:buFont typeface="Arial" panose="020B0604020202020204" pitchFamily="34" charset="0"/>
                        <a:buNone/>
                      </a:pPr>
                      <a:r>
                        <a:rPr lang="en-US" sz="900" b="0" dirty="0">
                          <a:solidFill>
                            <a:schemeClr val="tx1"/>
                          </a:solidFill>
                        </a:rPr>
                        <a:t>Travel pay</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a:buFont typeface="Arial" panose="020B0604020202020204" pitchFamily="34" charset="0"/>
                        <a:buNone/>
                      </a:pPr>
                      <a:r>
                        <a:rPr lang="en-US" sz="900" b="0" dirty="0"/>
                        <a:t>4 - Manage benefits</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srgbClr val="1A5484"/>
                          </a:solidFill>
                          <a:effectLst/>
                          <a:uLnTx/>
                          <a:uFillTx/>
                          <a:latin typeface="Calibri"/>
                          <a:ea typeface="+mn-ea"/>
                          <a:cs typeface="+mn-cs"/>
                        </a:rPr>
                        <a:t>4 – My health</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2F2F2"/>
                    </a:solidFill>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5 – My health</a:t>
                      </a:r>
                    </a:p>
                  </a:txBody>
                  <a:tcPr marL="45720" marR="4572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24034770"/>
                  </a:ext>
                </a:extLst>
              </a:tr>
            </a:tbl>
          </a:graphicData>
        </a:graphic>
      </p:graphicFrame>
    </p:spTree>
    <p:extLst>
      <p:ext uri="{BB962C8B-B14F-4D97-AF65-F5344CB8AC3E}">
        <p14:creationId xmlns:p14="http://schemas.microsoft.com/office/powerpoint/2010/main" val="280641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p:txBody>
          <a:bodyPr/>
          <a:lstStyle/>
          <a:p>
            <a:r>
              <a:rPr lang="en-US" dirty="0"/>
              <a:t>Research Goals</a:t>
            </a:r>
          </a:p>
        </p:txBody>
      </p:sp>
      <p:sp>
        <p:nvSpPr>
          <p:cNvPr id="3" name="Content Placeholder 2">
            <a:extLst>
              <a:ext uri="{FF2B5EF4-FFF2-40B4-BE49-F238E27FC236}">
                <a16:creationId xmlns:a16="http://schemas.microsoft.com/office/drawing/2014/main" id="{802F6C04-967A-BE72-FC40-2A237E589678}"/>
              </a:ext>
            </a:extLst>
          </p:cNvPr>
          <p:cNvSpPr>
            <a:spLocks noGrp="1"/>
          </p:cNvSpPr>
          <p:nvPr>
            <p:ph idx="1"/>
          </p:nvPr>
        </p:nvSpPr>
        <p:spPr>
          <a:xfrm>
            <a:off x="628650" y="1085851"/>
            <a:ext cx="7886699" cy="3546872"/>
          </a:xfrm>
        </p:spPr>
        <p:txBody>
          <a:bodyPr>
            <a:normAutofit/>
          </a:bodyPr>
          <a:lstStyle/>
          <a:p>
            <a:pPr marL="0" indent="0">
              <a:buNone/>
            </a:pPr>
            <a:r>
              <a:rPr lang="en-US" sz="1200" dirty="0"/>
              <a:t>As we work toward the integration of My HealtheVet into the modernized VA.gov experience, we want to:</a:t>
            </a:r>
            <a:br>
              <a:rPr lang="en-US" sz="1200" dirty="0"/>
            </a:br>
            <a:r>
              <a:rPr lang="en-US" sz="1200" dirty="0"/>
              <a:t>1. Ensure Veterans, family members, and caregivers can easily find the content and tools they need wherever they are in their VA health care journey. </a:t>
            </a:r>
          </a:p>
          <a:p>
            <a:pPr marL="0" indent="0">
              <a:buNone/>
            </a:pPr>
            <a:r>
              <a:rPr lang="en-US" sz="1200" dirty="0"/>
              <a:t>2. Identify where the MHV experience most naturally fits into the modernized </a:t>
            </a:r>
            <a:r>
              <a:rPr lang="en-US" sz="1200" dirty="0" err="1"/>
              <a:t>VA.gov</a:t>
            </a:r>
            <a:r>
              <a:rPr lang="en-US" sz="1200" dirty="0"/>
              <a:t>.</a:t>
            </a:r>
          </a:p>
          <a:p>
            <a:pPr marL="0" indent="0">
              <a:buNone/>
            </a:pPr>
            <a:r>
              <a:rPr lang="en-US" sz="1200" dirty="0"/>
              <a:t>3. Maintain - or improve upon - the high performance of the existing </a:t>
            </a:r>
            <a:r>
              <a:rPr lang="en-US" sz="1200" dirty="0" err="1"/>
              <a:t>VA.gov</a:t>
            </a:r>
            <a:r>
              <a:rPr lang="en-US" sz="1200" dirty="0"/>
              <a:t> health care hub. </a:t>
            </a:r>
          </a:p>
          <a:p>
            <a:pPr marL="0" indent="0">
              <a:buNone/>
            </a:pPr>
            <a:endParaRPr lang="en-US" sz="1200" b="1" dirty="0"/>
          </a:p>
          <a:p>
            <a:pPr marL="0" indent="0">
              <a:buNone/>
            </a:pPr>
            <a:r>
              <a:rPr lang="en-US" sz="1200" b="1" dirty="0"/>
              <a:t>We want to evaluate how variations of the health care hub information architecture (IA) perform in key tasks for:</a:t>
            </a:r>
          </a:p>
          <a:p>
            <a:pPr>
              <a:lnSpc>
                <a:spcPct val="120000"/>
              </a:lnSpc>
            </a:pPr>
            <a:r>
              <a:rPr lang="en-US" sz="1200" dirty="0"/>
              <a:t>Veterans who are exploring and applying for benefits for themselves </a:t>
            </a:r>
          </a:p>
          <a:p>
            <a:pPr>
              <a:lnSpc>
                <a:spcPct val="120000"/>
              </a:lnSpc>
            </a:pPr>
            <a:r>
              <a:rPr lang="en-US" sz="1200" dirty="0"/>
              <a:t>Family members &amp; caregivers who are exploring and applying for benefits themselves or for the Veteran they care for </a:t>
            </a:r>
          </a:p>
          <a:p>
            <a:pPr>
              <a:lnSpc>
                <a:spcPct val="120000"/>
              </a:lnSpc>
            </a:pPr>
            <a:r>
              <a:rPr lang="en-US" sz="1200" dirty="0"/>
              <a:t>Veterans who are managing health care benefits for themselves</a:t>
            </a:r>
          </a:p>
          <a:p>
            <a:pPr>
              <a:lnSpc>
                <a:spcPct val="120000"/>
              </a:lnSpc>
            </a:pPr>
            <a:r>
              <a:rPr lang="en-US" sz="1200" dirty="0"/>
              <a:t>Family members &amp; caregivers who are managing their own health care benefits or are managing the health care benefits of the Veteran they care for  </a:t>
            </a:r>
          </a:p>
        </p:txBody>
      </p:sp>
    </p:spTree>
    <p:extLst>
      <p:ext uri="{BB962C8B-B14F-4D97-AF65-F5344CB8AC3E}">
        <p14:creationId xmlns:p14="http://schemas.microsoft.com/office/powerpoint/2010/main" val="50259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441-6896-4719-B5F9-C5DB5B2E258D}"/>
              </a:ext>
            </a:extLst>
          </p:cNvPr>
          <p:cNvSpPr>
            <a:spLocks noGrp="1"/>
          </p:cNvSpPr>
          <p:nvPr>
            <p:ph type="title"/>
          </p:nvPr>
        </p:nvSpPr>
        <p:spPr>
          <a:xfrm>
            <a:off x="457200" y="199429"/>
            <a:ext cx="8397246" cy="629840"/>
          </a:xfrm>
        </p:spPr>
        <p:txBody>
          <a:bodyPr>
            <a:noAutofit/>
          </a:bodyPr>
          <a:lstStyle/>
          <a:p>
            <a:r>
              <a:rPr lang="en-US" sz="1800" dirty="0"/>
              <a:t>Key finding 6: The family member hub was a common destination in the caregiver study for any task related to a family member’s or caregiver’s benefits</a:t>
            </a:r>
          </a:p>
        </p:txBody>
      </p:sp>
      <p:sp>
        <p:nvSpPr>
          <p:cNvPr id="3" name="Content Placeholder 2">
            <a:extLst>
              <a:ext uri="{FF2B5EF4-FFF2-40B4-BE49-F238E27FC236}">
                <a16:creationId xmlns:a16="http://schemas.microsoft.com/office/drawing/2014/main" id="{A0E5118C-275B-420F-8245-9AAC3F41D85D}"/>
              </a:ext>
            </a:extLst>
          </p:cNvPr>
          <p:cNvSpPr>
            <a:spLocks noGrp="1"/>
          </p:cNvSpPr>
          <p:nvPr>
            <p:ph idx="1"/>
          </p:nvPr>
        </p:nvSpPr>
        <p:spPr>
          <a:xfrm>
            <a:off x="457200" y="1088666"/>
            <a:ext cx="3017520" cy="2880360"/>
          </a:xfrm>
        </p:spPr>
        <p:txBody>
          <a:bodyPr vert="horz" lIns="91440" tIns="45720" rIns="91440" bIns="45720" rtlCol="0">
            <a:normAutofit fontScale="77500" lnSpcReduction="20000"/>
          </a:bodyPr>
          <a:lstStyle/>
          <a:p>
            <a:pPr marL="0" lvl="1" indent="0">
              <a:buNone/>
            </a:pPr>
            <a:r>
              <a:rPr lang="en-US" sz="1600" b="1" dirty="0"/>
              <a:t>About 1/3 of the participants explored and selected an answer in the family member hub for tasks related to getting or managing family member benefits</a:t>
            </a:r>
          </a:p>
          <a:p>
            <a:pPr marL="171450" lvl="1" indent="-171450"/>
            <a:r>
              <a:rPr lang="en-US" sz="1400" dirty="0"/>
              <a:t>This trend can be observed in all 3 trees tested</a:t>
            </a:r>
          </a:p>
          <a:p>
            <a:pPr marL="171450" lvl="1" indent="-171450"/>
            <a:r>
              <a:rPr lang="en-US" sz="1400" dirty="0"/>
              <a:t>Slightly more participants browsed the family member hub for tasks related to getting benefits than tasks related to managing benefits</a:t>
            </a:r>
          </a:p>
          <a:p>
            <a:pPr marL="171450" lvl="1" indent="-171450"/>
            <a:r>
              <a:rPr lang="en-US" sz="1400" dirty="0"/>
              <a:t>In H0, where the “My health” label was used at the top of the health care hub, this percentage significantly increased for tasks related to getting benefits</a:t>
            </a:r>
          </a:p>
        </p:txBody>
      </p:sp>
      <p:sp>
        <p:nvSpPr>
          <p:cNvPr id="4" name="Date Placeholder 3">
            <a:extLst>
              <a:ext uri="{FF2B5EF4-FFF2-40B4-BE49-F238E27FC236}">
                <a16:creationId xmlns:a16="http://schemas.microsoft.com/office/drawing/2014/main" id="{07526B36-38E9-4DAE-A2DD-E0FD75EC85D3}"/>
              </a:ext>
            </a:extLst>
          </p:cNvPr>
          <p:cNvSpPr>
            <a:spLocks noGrp="1"/>
          </p:cNvSpPr>
          <p:nvPr>
            <p:ph type="dt" sz="half" idx="10"/>
          </p:nvPr>
        </p:nvSpPr>
        <p:spPr/>
        <p:txBody>
          <a:bodyPr/>
          <a:lstStyle/>
          <a:p>
            <a:r>
              <a:rPr lang="en-US"/>
              <a:t>DIGITAL SERVICE at VA</a:t>
            </a:r>
          </a:p>
        </p:txBody>
      </p:sp>
      <p:sp>
        <p:nvSpPr>
          <p:cNvPr id="6" name="Slide Number Placeholder 5">
            <a:extLst>
              <a:ext uri="{FF2B5EF4-FFF2-40B4-BE49-F238E27FC236}">
                <a16:creationId xmlns:a16="http://schemas.microsoft.com/office/drawing/2014/main" id="{4504D3B1-C9F1-4DEC-A461-5249FA065C1A}"/>
              </a:ext>
            </a:extLst>
          </p:cNvPr>
          <p:cNvSpPr>
            <a:spLocks noGrp="1"/>
          </p:cNvSpPr>
          <p:nvPr>
            <p:ph type="sldNum" sz="quarter" idx="12"/>
          </p:nvPr>
        </p:nvSpPr>
        <p:spPr/>
        <p:txBody>
          <a:bodyPr/>
          <a:lstStyle/>
          <a:p>
            <a:fld id="{C9F7588F-6348-F24B-A92C-146CC9ED7FC5}" type="slidenum">
              <a:rPr lang="en-US" smtClean="0"/>
              <a:t>20</a:t>
            </a:fld>
            <a:endParaRPr lang="en-US"/>
          </a:p>
        </p:txBody>
      </p:sp>
      <p:graphicFrame>
        <p:nvGraphicFramePr>
          <p:cNvPr id="8" name="Table 7">
            <a:extLst>
              <a:ext uri="{FF2B5EF4-FFF2-40B4-BE49-F238E27FC236}">
                <a16:creationId xmlns:a16="http://schemas.microsoft.com/office/drawing/2014/main" id="{7D603BDB-E0BB-4063-975C-BB3DAAAA1BAF}"/>
              </a:ext>
            </a:extLst>
          </p:cNvPr>
          <p:cNvGraphicFramePr>
            <a:graphicFrameLocks noGrp="1"/>
          </p:cNvGraphicFramePr>
          <p:nvPr>
            <p:extLst>
              <p:ext uri="{D42A27DB-BD31-4B8C-83A1-F6EECF244321}">
                <p14:modId xmlns:p14="http://schemas.microsoft.com/office/powerpoint/2010/main" val="67873178"/>
              </p:ext>
            </p:extLst>
          </p:nvPr>
        </p:nvGraphicFramePr>
        <p:xfrm>
          <a:off x="3580380" y="1088666"/>
          <a:ext cx="5478236" cy="2880360"/>
        </p:xfrm>
        <a:graphic>
          <a:graphicData uri="http://schemas.openxmlformats.org/drawingml/2006/table">
            <a:tbl>
              <a:tblPr>
                <a:tableStyleId>{5C22544A-7EE6-4342-B048-85BDC9FD1C3A}</a:tableStyleId>
              </a:tblPr>
              <a:tblGrid>
                <a:gridCol w="1632858">
                  <a:extLst>
                    <a:ext uri="{9D8B030D-6E8A-4147-A177-3AD203B41FA5}">
                      <a16:colId xmlns:a16="http://schemas.microsoft.com/office/drawing/2014/main" val="2732427962"/>
                    </a:ext>
                  </a:extLst>
                </a:gridCol>
                <a:gridCol w="669471">
                  <a:extLst>
                    <a:ext uri="{9D8B030D-6E8A-4147-A177-3AD203B41FA5}">
                      <a16:colId xmlns:a16="http://schemas.microsoft.com/office/drawing/2014/main" val="3852708132"/>
                    </a:ext>
                  </a:extLst>
                </a:gridCol>
                <a:gridCol w="670562">
                  <a:extLst>
                    <a:ext uri="{9D8B030D-6E8A-4147-A177-3AD203B41FA5}">
                      <a16:colId xmlns:a16="http://schemas.microsoft.com/office/drawing/2014/main" val="94601670"/>
                    </a:ext>
                  </a:extLst>
                </a:gridCol>
                <a:gridCol w="586721">
                  <a:extLst>
                    <a:ext uri="{9D8B030D-6E8A-4147-A177-3AD203B41FA5}">
                      <a16:colId xmlns:a16="http://schemas.microsoft.com/office/drawing/2014/main" val="726326356"/>
                    </a:ext>
                  </a:extLst>
                </a:gridCol>
                <a:gridCol w="644996">
                  <a:extLst>
                    <a:ext uri="{9D8B030D-6E8A-4147-A177-3AD203B41FA5}">
                      <a16:colId xmlns:a16="http://schemas.microsoft.com/office/drawing/2014/main" val="873200349"/>
                    </a:ext>
                  </a:extLst>
                </a:gridCol>
                <a:gridCol w="595993">
                  <a:extLst>
                    <a:ext uri="{9D8B030D-6E8A-4147-A177-3AD203B41FA5}">
                      <a16:colId xmlns:a16="http://schemas.microsoft.com/office/drawing/2014/main" val="1317587154"/>
                    </a:ext>
                  </a:extLst>
                </a:gridCol>
                <a:gridCol w="677635">
                  <a:extLst>
                    <a:ext uri="{9D8B030D-6E8A-4147-A177-3AD203B41FA5}">
                      <a16:colId xmlns:a16="http://schemas.microsoft.com/office/drawing/2014/main" val="2364957164"/>
                    </a:ext>
                  </a:extLst>
                </a:gridCol>
              </a:tblGrid>
              <a:tr h="307082">
                <a:tc>
                  <a:txBody>
                    <a:bodyPr/>
                    <a:lstStyle/>
                    <a:p>
                      <a:pPr marL="0" algn="l" defTabSz="685800" rtl="0" eaLnBrk="1" fontAlgn="t" latinLnBrk="0" hangingPunct="1"/>
                      <a:r>
                        <a:rPr lang="en-US" sz="900" b="1" kern="1200" dirty="0">
                          <a:solidFill>
                            <a:schemeClr val="lt1"/>
                          </a:solidFill>
                          <a:latin typeface="+mn-lt"/>
                          <a:ea typeface="+mn-ea"/>
                          <a:cs typeface="+mn-cs"/>
                        </a:rPr>
                        <a:t>% of participants active in the family member hub</a:t>
                      </a:r>
                    </a:p>
                  </a:txBody>
                  <a:tcPr marL="45720" marR="45720" anchor="ctr">
                    <a:solidFill>
                      <a:srgbClr val="0070BC"/>
                    </a:solidFill>
                  </a:tcPr>
                </a:tc>
                <a:tc gridSpan="2">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900" b="1" kern="1200" dirty="0">
                          <a:solidFill>
                            <a:schemeClr val="lt1"/>
                          </a:solidFill>
                          <a:latin typeface="+mn-lt"/>
                          <a:ea typeface="+mn-ea"/>
                          <a:cs typeface="+mn-cs"/>
                        </a:rPr>
                        <a:t>Baseline</a:t>
                      </a:r>
                    </a:p>
                  </a:txBody>
                  <a:tcPr marL="45720" marR="45720" anchor="ctr">
                    <a:solidFill>
                      <a:srgbClr val="0070BC"/>
                    </a:solidFill>
                  </a:tcPr>
                </a:tc>
                <a:tc hMerge="1">
                  <a:txBody>
                    <a:bodyPr/>
                    <a:lstStyle/>
                    <a:p>
                      <a:pPr marL="0" marR="0" lvl="0" indent="0" algn="l" defTabSz="685800" rtl="0" eaLnBrk="1" fontAlgn="t" latinLnBrk="0" hangingPunct="1">
                        <a:lnSpc>
                          <a:spcPct val="100000"/>
                        </a:lnSpc>
                        <a:spcBef>
                          <a:spcPts val="0"/>
                        </a:spcBef>
                        <a:spcAft>
                          <a:spcPts val="0"/>
                        </a:spcAft>
                        <a:buClrTx/>
                        <a:buSzTx/>
                        <a:buFontTx/>
                        <a:buNone/>
                        <a:tabLst/>
                        <a:defRPr/>
                      </a:pPr>
                      <a:endParaRPr lang="en-US" sz="900" b="1" kern="1200" dirty="0">
                        <a:solidFill>
                          <a:schemeClr val="lt1"/>
                        </a:solidFill>
                        <a:latin typeface="+mn-lt"/>
                        <a:ea typeface="+mn-ea"/>
                        <a:cs typeface="+mn-cs"/>
                      </a:endParaRPr>
                    </a:p>
                  </a:txBody>
                  <a:tcPr marL="45720" marR="45720" anchor="ctr">
                    <a:solidFill>
                      <a:srgbClr val="0070BC"/>
                    </a:solidFill>
                  </a:tcPr>
                </a:tc>
                <a:tc gridSpan="2">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900" b="1" kern="1200" dirty="0">
                          <a:solidFill>
                            <a:schemeClr val="lt1"/>
                          </a:solidFill>
                          <a:latin typeface="+mn-lt"/>
                          <a:ea typeface="+mn-ea"/>
                          <a:cs typeface="+mn-cs"/>
                        </a:rPr>
                        <a:t>H0</a:t>
                      </a:r>
                    </a:p>
                  </a:txBody>
                  <a:tcPr marL="45720" marR="45720" anchor="ctr">
                    <a:solidFill>
                      <a:srgbClr val="0070BC"/>
                    </a:solidFill>
                  </a:tcPr>
                </a:tc>
                <a:tc hMerge="1">
                  <a:txBody>
                    <a:bodyPr/>
                    <a:lstStyle/>
                    <a:p>
                      <a:pPr marL="0" marR="0" lvl="0" indent="0" algn="l" defTabSz="685800" rtl="0" eaLnBrk="1" fontAlgn="t" latinLnBrk="0" hangingPunct="1">
                        <a:lnSpc>
                          <a:spcPct val="100000"/>
                        </a:lnSpc>
                        <a:spcBef>
                          <a:spcPts val="0"/>
                        </a:spcBef>
                        <a:spcAft>
                          <a:spcPts val="0"/>
                        </a:spcAft>
                        <a:buClrTx/>
                        <a:buSzTx/>
                        <a:buFontTx/>
                        <a:buNone/>
                        <a:tabLst/>
                        <a:defRPr/>
                      </a:pPr>
                      <a:endParaRPr lang="en-US" sz="900" b="1" kern="1200" dirty="0">
                        <a:solidFill>
                          <a:schemeClr val="lt1"/>
                        </a:solidFill>
                        <a:latin typeface="+mn-lt"/>
                        <a:ea typeface="+mn-ea"/>
                        <a:cs typeface="+mn-cs"/>
                      </a:endParaRPr>
                    </a:p>
                  </a:txBody>
                  <a:tcPr marL="45720" marR="45720" anchor="ctr">
                    <a:solidFill>
                      <a:srgbClr val="0070BC"/>
                    </a:solidFill>
                  </a:tcPr>
                </a:tc>
                <a:tc gridSpan="2">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900" b="1" kern="1200" dirty="0">
                          <a:solidFill>
                            <a:schemeClr val="lt1"/>
                          </a:solidFill>
                          <a:latin typeface="+mn-lt"/>
                          <a:ea typeface="+mn-ea"/>
                          <a:cs typeface="+mn-cs"/>
                        </a:rPr>
                        <a:t>H1</a:t>
                      </a:r>
                    </a:p>
                  </a:txBody>
                  <a:tcPr marL="45720" marR="45720" anchor="ctr">
                    <a:solidFill>
                      <a:srgbClr val="0070BC"/>
                    </a:solidFill>
                  </a:tcPr>
                </a:tc>
                <a:tc hMerge="1">
                  <a:txBody>
                    <a:bodyPr/>
                    <a:lstStyle/>
                    <a:p>
                      <a:pPr marL="0" marR="0" lvl="0" indent="0" algn="l" defTabSz="685800" rtl="0" eaLnBrk="1" fontAlgn="t" latinLnBrk="0" hangingPunct="1">
                        <a:lnSpc>
                          <a:spcPct val="100000"/>
                        </a:lnSpc>
                        <a:spcBef>
                          <a:spcPts val="0"/>
                        </a:spcBef>
                        <a:spcAft>
                          <a:spcPts val="0"/>
                        </a:spcAft>
                        <a:buClrTx/>
                        <a:buSzTx/>
                        <a:buFontTx/>
                        <a:buNone/>
                        <a:tabLst/>
                        <a:defRPr/>
                      </a:pPr>
                      <a:endParaRPr lang="en-US" sz="900" b="1" kern="1200" dirty="0">
                        <a:solidFill>
                          <a:schemeClr val="lt1"/>
                        </a:solidFill>
                        <a:latin typeface="+mn-lt"/>
                        <a:ea typeface="+mn-ea"/>
                        <a:cs typeface="+mn-cs"/>
                      </a:endParaRPr>
                    </a:p>
                  </a:txBody>
                  <a:tcPr marL="45720" marR="45720" anchor="ctr">
                    <a:solidFill>
                      <a:srgbClr val="0070BC"/>
                    </a:solidFill>
                  </a:tcPr>
                </a:tc>
                <a:extLst>
                  <a:ext uri="{0D108BD9-81ED-4DB2-BD59-A6C34878D82A}">
                    <a16:rowId xmlns:a16="http://schemas.microsoft.com/office/drawing/2014/main" val="4069742738"/>
                  </a:ext>
                </a:extLst>
              </a:tr>
              <a:tr h="206284">
                <a:tc>
                  <a:txBody>
                    <a:bodyPr/>
                    <a:lstStyle/>
                    <a:p>
                      <a:pPr algn="l" fontAlgn="b"/>
                      <a:endParaRPr lang="en-US" sz="900" b="1" i="0" u="none" strike="noStrike" dirty="0">
                        <a:solidFill>
                          <a:schemeClr val="tx2"/>
                        </a:solidFill>
                        <a:effectLst/>
                        <a:latin typeface="Calibri" panose="020F0502020204030204" pitchFamily="34" charset="0"/>
                      </a:endParaRP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Browsed </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Selected</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Browsed</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Selected</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Browsed</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Selected</a:t>
                      </a:r>
                    </a:p>
                  </a:txBody>
                  <a:tcPr marL="45720" marR="45720" anchor="ctr">
                    <a:solidFill>
                      <a:srgbClr val="CBD5E7"/>
                    </a:solidFill>
                  </a:tcPr>
                </a:tc>
                <a:extLst>
                  <a:ext uri="{0D108BD9-81ED-4DB2-BD59-A6C34878D82A}">
                    <a16:rowId xmlns:a16="http://schemas.microsoft.com/office/drawing/2014/main" val="4257754648"/>
                  </a:ext>
                </a:extLst>
              </a:tr>
              <a:tr h="206284">
                <a:tc>
                  <a:txBody>
                    <a:bodyPr/>
                    <a:lstStyle/>
                    <a:p>
                      <a:pPr algn="l" fontAlgn="b"/>
                      <a:r>
                        <a:rPr lang="en-US" sz="900" b="0" u="none" strike="noStrike" dirty="0">
                          <a:solidFill>
                            <a:schemeClr val="tx2"/>
                          </a:solidFill>
                          <a:effectLst/>
                        </a:rPr>
                        <a:t>All tasks for Veteran</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u="none" strike="noStrike" dirty="0">
                          <a:solidFill>
                            <a:schemeClr val="tx2"/>
                          </a:solidFill>
                          <a:effectLst/>
                        </a:rPr>
                        <a:t>3%</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2%</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5%</a:t>
                      </a:r>
                    </a:p>
                  </a:txBody>
                  <a:tcPr marL="45720" marR="45720" anchor="ctr">
                    <a:solidFill>
                      <a:srgbClr val="F2F2F2"/>
                    </a:solidFill>
                  </a:tcPr>
                </a:tc>
                <a:tc>
                  <a:txBody>
                    <a:bodyPr/>
                    <a:lstStyle/>
                    <a:p>
                      <a:pPr algn="ctr" fontAlgn="b"/>
                      <a:r>
                        <a:rPr lang="en-US" sz="900" b="0" i="0" u="none" strike="noStrike" dirty="0">
                          <a:solidFill>
                            <a:schemeClr val="tx2"/>
                          </a:solidFill>
                          <a:effectLst/>
                          <a:latin typeface="Calibri" panose="020F0502020204030204" pitchFamily="34" charset="0"/>
                        </a:rPr>
                        <a:t>4%</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3%</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3%</a:t>
                      </a:r>
                    </a:p>
                  </a:txBody>
                  <a:tcPr marL="45720" marR="45720" anchor="ctr">
                    <a:solidFill>
                      <a:srgbClr val="F1F1F1"/>
                    </a:solidFill>
                  </a:tcPr>
                </a:tc>
                <a:extLst>
                  <a:ext uri="{0D108BD9-81ED-4DB2-BD59-A6C34878D82A}">
                    <a16:rowId xmlns:a16="http://schemas.microsoft.com/office/drawing/2014/main" val="3210426354"/>
                  </a:ext>
                </a:extLst>
              </a:tr>
              <a:tr h="206284">
                <a:tc>
                  <a:txBody>
                    <a:bodyPr/>
                    <a:lstStyle/>
                    <a:p>
                      <a:pPr algn="l" fontAlgn="b"/>
                      <a:r>
                        <a:rPr lang="en-US" sz="900" b="0" u="none" strike="noStrike" dirty="0">
                          <a:solidFill>
                            <a:schemeClr val="tx2"/>
                          </a:solidFill>
                          <a:effectLst/>
                        </a:rPr>
                        <a:t>All tasks for family/caregivers</a:t>
                      </a:r>
                      <a:endParaRPr lang="en-US" sz="900" b="0" i="0" u="none" strike="noStrike" dirty="0">
                        <a:solidFill>
                          <a:schemeClr val="tx2"/>
                        </a:solidFill>
                        <a:effectLst/>
                        <a:latin typeface="Calibri" panose="020F0502020204030204" pitchFamily="34" charset="0"/>
                      </a:endParaRPr>
                    </a:p>
                  </a:txBody>
                  <a:tcPr marL="45720" marR="45720" anchor="ctr">
                    <a:solidFill>
                      <a:srgbClr val="FFFFCC"/>
                    </a:solidFill>
                  </a:tcPr>
                </a:tc>
                <a:tc>
                  <a:txBody>
                    <a:bodyPr/>
                    <a:lstStyle/>
                    <a:p>
                      <a:pPr algn="ctr" fontAlgn="b"/>
                      <a:r>
                        <a:rPr lang="en-US" sz="900" b="0" u="none" strike="noStrike" dirty="0">
                          <a:solidFill>
                            <a:schemeClr val="tx2"/>
                          </a:solidFill>
                          <a:effectLst/>
                        </a:rPr>
                        <a:t>31%</a:t>
                      </a:r>
                      <a:endParaRPr lang="en-US" sz="900" b="0" i="0" u="none" strike="noStrike" dirty="0">
                        <a:solidFill>
                          <a:schemeClr val="tx2"/>
                        </a:solidFill>
                        <a:effectLst/>
                        <a:latin typeface="Calibri" panose="020F0502020204030204" pitchFamily="34" charset="0"/>
                      </a:endParaRPr>
                    </a:p>
                  </a:txBody>
                  <a:tcPr marL="45720" marR="45720" anchor="ctr">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26%</a:t>
                      </a:r>
                    </a:p>
                  </a:txBody>
                  <a:tcPr marL="45720" marR="45720" anchor="ctr">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49%</a:t>
                      </a:r>
                    </a:p>
                  </a:txBody>
                  <a:tcPr marL="45720" marR="45720" anchor="ctr">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38%</a:t>
                      </a:r>
                    </a:p>
                  </a:txBody>
                  <a:tcPr marL="45720" marR="45720" anchor="ctr">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37%</a:t>
                      </a:r>
                    </a:p>
                  </a:txBody>
                  <a:tcPr marL="45720" marR="45720" anchor="ctr">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31%</a:t>
                      </a:r>
                    </a:p>
                  </a:txBody>
                  <a:tcPr marL="45720" marR="45720" anchor="ctr">
                    <a:solidFill>
                      <a:srgbClr val="FFFFCC"/>
                    </a:solidFill>
                  </a:tcPr>
                </a:tc>
                <a:extLst>
                  <a:ext uri="{0D108BD9-81ED-4DB2-BD59-A6C34878D82A}">
                    <a16:rowId xmlns:a16="http://schemas.microsoft.com/office/drawing/2014/main" val="556393527"/>
                  </a:ext>
                </a:extLst>
              </a:tr>
              <a:tr h="206284">
                <a:tc>
                  <a:txBody>
                    <a:bodyPr/>
                    <a:lstStyle/>
                    <a:p>
                      <a:pPr algn="l" fontAlgn="b"/>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u="none" strike="noStrike" dirty="0">
                          <a:solidFill>
                            <a:schemeClr val="tx2"/>
                          </a:solidFill>
                          <a:effectLst/>
                        </a:rPr>
                        <a:t> </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 </a:t>
                      </a:r>
                    </a:p>
                  </a:txBody>
                  <a:tcPr marL="45720" marR="45720" anchor="ctr">
                    <a:solidFill>
                      <a:srgbClr val="F1F1F1"/>
                    </a:solidFill>
                  </a:tcPr>
                </a:tc>
                <a:tc>
                  <a:txBody>
                    <a:bodyPr/>
                    <a:lstStyle/>
                    <a:p>
                      <a:pPr algn="ctr" fontAlgn="b"/>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 </a:t>
                      </a:r>
                    </a:p>
                  </a:txBody>
                  <a:tcPr marL="45720" marR="45720" anchor="ctr">
                    <a:solidFill>
                      <a:srgbClr val="F1F1F1"/>
                    </a:solidFill>
                  </a:tcPr>
                </a:tc>
                <a:tc>
                  <a:txBody>
                    <a:bodyPr/>
                    <a:lstStyle/>
                    <a:p>
                      <a:pPr algn="ctr" fontAlgn="b"/>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extLst>
                  <a:ext uri="{0D108BD9-81ED-4DB2-BD59-A6C34878D82A}">
                    <a16:rowId xmlns:a16="http://schemas.microsoft.com/office/drawing/2014/main" val="3913102425"/>
                  </a:ext>
                </a:extLst>
              </a:tr>
              <a:tr h="206284">
                <a:tc>
                  <a:txBody>
                    <a:bodyPr/>
                    <a:lstStyle/>
                    <a:p>
                      <a:pPr algn="l" fontAlgn="b"/>
                      <a:r>
                        <a:rPr lang="en-US" sz="900" b="0" u="none" strike="noStrike" dirty="0">
                          <a:solidFill>
                            <a:schemeClr val="tx2"/>
                          </a:solidFill>
                          <a:effectLst/>
                        </a:rPr>
                        <a:t>All get benefits tasks</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u="none" strike="noStrike" dirty="0">
                          <a:solidFill>
                            <a:schemeClr val="tx2"/>
                          </a:solidFill>
                          <a:effectLst/>
                        </a:rPr>
                        <a:t>17%</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16%</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31%</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29%</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22%</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21%</a:t>
                      </a:r>
                    </a:p>
                  </a:txBody>
                  <a:tcPr marL="45720" marR="45720" anchor="ctr">
                    <a:solidFill>
                      <a:srgbClr val="F1F1F1"/>
                    </a:solidFill>
                  </a:tcPr>
                </a:tc>
                <a:extLst>
                  <a:ext uri="{0D108BD9-81ED-4DB2-BD59-A6C34878D82A}">
                    <a16:rowId xmlns:a16="http://schemas.microsoft.com/office/drawing/2014/main" val="688464343"/>
                  </a:ext>
                </a:extLst>
              </a:tr>
              <a:tr h="206284">
                <a:tc>
                  <a:txBody>
                    <a:bodyPr/>
                    <a:lstStyle/>
                    <a:p>
                      <a:pPr lvl="1" algn="l" fontAlgn="b"/>
                      <a:r>
                        <a:rPr lang="en-US" sz="900" b="0" u="none" strike="noStrike" dirty="0">
                          <a:solidFill>
                            <a:schemeClr val="tx2"/>
                          </a:solidFill>
                          <a:effectLst/>
                        </a:rPr>
                        <a:t>Get Veteran benefits</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u="none" strike="noStrike" dirty="0">
                          <a:solidFill>
                            <a:schemeClr val="tx2"/>
                          </a:solidFill>
                          <a:effectLst/>
                        </a:rPr>
                        <a:t>3%</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3%</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8%</a:t>
                      </a:r>
                    </a:p>
                  </a:txBody>
                  <a:tcPr marL="45720" marR="45720" anchor="ctr">
                    <a:lnB w="12700" cap="flat" cmpd="sng" algn="ctr">
                      <a:solidFill>
                        <a:schemeClr val="tx2"/>
                      </a:solidFill>
                      <a:prstDash val="solid"/>
                      <a:round/>
                      <a:headEnd type="none" w="med" len="med"/>
                      <a:tailEnd type="none" w="med" len="med"/>
                    </a:lnB>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5%</a:t>
                      </a:r>
                    </a:p>
                  </a:txBody>
                  <a:tcPr marL="45720" marR="45720" anchor="ctr">
                    <a:lnB w="12700" cap="flat" cmpd="sng" algn="ctr">
                      <a:solidFill>
                        <a:schemeClr val="tx2"/>
                      </a:solidFill>
                      <a:prstDash val="solid"/>
                      <a:round/>
                      <a:headEnd type="none" w="med" len="med"/>
                      <a:tailEnd type="none" w="med" len="med"/>
                    </a:lnB>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3%</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3%</a:t>
                      </a:r>
                    </a:p>
                  </a:txBody>
                  <a:tcPr marL="45720" marR="45720" anchor="ctr">
                    <a:solidFill>
                      <a:srgbClr val="F1F1F1"/>
                    </a:solidFill>
                  </a:tcPr>
                </a:tc>
                <a:extLst>
                  <a:ext uri="{0D108BD9-81ED-4DB2-BD59-A6C34878D82A}">
                    <a16:rowId xmlns:a16="http://schemas.microsoft.com/office/drawing/2014/main" val="917199236"/>
                  </a:ext>
                </a:extLst>
              </a:tr>
              <a:tr h="206284">
                <a:tc>
                  <a:txBody>
                    <a:bodyPr/>
                    <a:lstStyle/>
                    <a:p>
                      <a:pPr lvl="1" algn="l" fontAlgn="b"/>
                      <a:r>
                        <a:rPr lang="en-US" sz="900" b="0" u="none" strike="noStrike" dirty="0">
                          <a:solidFill>
                            <a:schemeClr val="tx2"/>
                          </a:solidFill>
                          <a:effectLst/>
                        </a:rPr>
                        <a:t>Get Family benefits</a:t>
                      </a:r>
                      <a:endParaRPr lang="en-US" sz="900" b="0" i="0" u="none" strike="noStrike" dirty="0">
                        <a:solidFill>
                          <a:schemeClr val="tx2"/>
                        </a:solidFill>
                        <a:effectLst/>
                        <a:latin typeface="Calibri" panose="020F0502020204030204" pitchFamily="34" charset="0"/>
                      </a:endParaRPr>
                    </a:p>
                  </a:txBody>
                  <a:tcPr marL="45720" marR="45720" anchor="ctr">
                    <a:solidFill>
                      <a:srgbClr val="FFFFCC"/>
                    </a:solidFill>
                  </a:tcPr>
                </a:tc>
                <a:tc>
                  <a:txBody>
                    <a:bodyPr/>
                    <a:lstStyle/>
                    <a:p>
                      <a:pPr algn="ctr" fontAlgn="b"/>
                      <a:r>
                        <a:rPr lang="en-US" sz="900" b="0" u="none" strike="noStrike" dirty="0">
                          <a:solidFill>
                            <a:schemeClr val="tx2"/>
                          </a:solidFill>
                          <a:effectLst/>
                        </a:rPr>
                        <a:t>31%</a:t>
                      </a:r>
                      <a:endParaRPr lang="en-US" sz="900" b="0" i="0" u="none" strike="noStrike" dirty="0">
                        <a:solidFill>
                          <a:schemeClr val="tx2"/>
                        </a:solidFill>
                        <a:effectLst/>
                        <a:latin typeface="Calibri" panose="020F0502020204030204" pitchFamily="34" charset="0"/>
                      </a:endParaRPr>
                    </a:p>
                  </a:txBody>
                  <a:tcPr marL="45720" marR="45720" anchor="ctr">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29%</a:t>
                      </a:r>
                    </a:p>
                  </a:txBody>
                  <a:tcPr marL="45720" marR="45720" anchor="ctr">
                    <a:lnR w="12700" cap="flat" cmpd="sng" algn="ctr">
                      <a:solidFill>
                        <a:schemeClr val="tx2"/>
                      </a:solidFill>
                      <a:prstDash val="solid"/>
                      <a:round/>
                      <a:headEnd type="none" w="med" len="med"/>
                      <a:tailEnd type="none" w="med" len="med"/>
                    </a:lnR>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54%</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53%</a:t>
                      </a:r>
                    </a:p>
                  </a:txBody>
                  <a:tcPr marL="45720" marR="45720"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40%</a:t>
                      </a:r>
                    </a:p>
                  </a:txBody>
                  <a:tcPr marL="45720" marR="45720" anchor="ctr">
                    <a:lnL w="12700" cap="flat" cmpd="sng" algn="ctr">
                      <a:solidFill>
                        <a:schemeClr val="tx2"/>
                      </a:solidFill>
                      <a:prstDash val="solid"/>
                      <a:round/>
                      <a:headEnd type="none" w="med" len="med"/>
                      <a:tailEnd type="none" w="med" len="med"/>
                    </a:lnL>
                    <a:solidFill>
                      <a:srgbClr val="FFFFCC"/>
                    </a:solidFill>
                  </a:tcPr>
                </a:tc>
                <a:tc>
                  <a:txBody>
                    <a:bodyPr/>
                    <a:lstStyle/>
                    <a:p>
                      <a:pPr algn="ctr" fontAlgn="b"/>
                      <a:r>
                        <a:rPr lang="en-US" sz="900" b="0" i="0" u="none" strike="noStrike" dirty="0">
                          <a:solidFill>
                            <a:schemeClr val="tx2"/>
                          </a:solidFill>
                          <a:effectLst/>
                          <a:latin typeface="Calibri" panose="020F0502020204030204" pitchFamily="34" charset="0"/>
                        </a:rPr>
                        <a:t>38%</a:t>
                      </a:r>
                    </a:p>
                  </a:txBody>
                  <a:tcPr marL="45720" marR="45720" anchor="ctr">
                    <a:solidFill>
                      <a:srgbClr val="FFFFCC"/>
                    </a:solidFill>
                  </a:tcPr>
                </a:tc>
                <a:extLst>
                  <a:ext uri="{0D108BD9-81ED-4DB2-BD59-A6C34878D82A}">
                    <a16:rowId xmlns:a16="http://schemas.microsoft.com/office/drawing/2014/main" val="1092718909"/>
                  </a:ext>
                </a:extLst>
              </a:tr>
              <a:tr h="206284">
                <a:tc>
                  <a:txBody>
                    <a:bodyPr/>
                    <a:lstStyle/>
                    <a:p>
                      <a:pPr algn="l" fontAlgn="b"/>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u="none" strike="noStrike" dirty="0">
                          <a:solidFill>
                            <a:schemeClr val="tx2"/>
                          </a:solidFill>
                          <a:effectLst/>
                        </a:rPr>
                        <a:t> </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i="0" u="none" strike="noStrike">
                          <a:solidFill>
                            <a:schemeClr val="tx2"/>
                          </a:solidFill>
                          <a:effectLst/>
                          <a:latin typeface="Calibri" panose="020F0502020204030204" pitchFamily="34" charset="0"/>
                        </a:rPr>
                        <a:t> </a:t>
                      </a:r>
                    </a:p>
                  </a:txBody>
                  <a:tcPr marL="45720" marR="45720" anchor="ctr">
                    <a:lnT w="12700" cap="flat" cmpd="sng" algn="ctr">
                      <a:solidFill>
                        <a:schemeClr val="tx2"/>
                      </a:solidFill>
                      <a:prstDash val="solid"/>
                      <a:round/>
                      <a:headEnd type="none" w="med" len="med"/>
                      <a:tailEnd type="none" w="med" len="med"/>
                    </a:lnT>
                    <a:solidFill>
                      <a:srgbClr val="F1F1F1"/>
                    </a:solidFill>
                  </a:tcPr>
                </a:tc>
                <a:tc>
                  <a:txBody>
                    <a:bodyPr/>
                    <a:lstStyle/>
                    <a:p>
                      <a:pPr algn="ctr" fontAlgn="b"/>
                      <a:endParaRPr lang="en-US" sz="900" b="0" i="0" u="none" strike="noStrike" dirty="0">
                        <a:solidFill>
                          <a:schemeClr val="tx2"/>
                        </a:solidFill>
                        <a:effectLst/>
                        <a:latin typeface="Calibri" panose="020F0502020204030204" pitchFamily="34" charset="0"/>
                      </a:endParaRPr>
                    </a:p>
                  </a:txBody>
                  <a:tcPr marL="45720" marR="45720" anchor="ctr">
                    <a:lnT w="12700" cap="flat" cmpd="sng" algn="ctr">
                      <a:solidFill>
                        <a:schemeClr val="tx2"/>
                      </a:solidFill>
                      <a:prstDash val="solid"/>
                      <a:round/>
                      <a:headEnd type="none" w="med" len="med"/>
                      <a:tailEnd type="none" w="med" len="med"/>
                    </a:lnT>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 </a:t>
                      </a:r>
                    </a:p>
                  </a:txBody>
                  <a:tcPr marL="45720" marR="45720" anchor="ctr">
                    <a:solidFill>
                      <a:srgbClr val="F1F1F1"/>
                    </a:solidFill>
                  </a:tcPr>
                </a:tc>
                <a:tc>
                  <a:txBody>
                    <a:bodyPr/>
                    <a:lstStyle/>
                    <a:p>
                      <a:pPr algn="ctr" fontAlgn="b"/>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extLst>
                  <a:ext uri="{0D108BD9-81ED-4DB2-BD59-A6C34878D82A}">
                    <a16:rowId xmlns:a16="http://schemas.microsoft.com/office/drawing/2014/main" val="2854002076"/>
                  </a:ext>
                </a:extLst>
              </a:tr>
              <a:tr h="206284">
                <a:tc>
                  <a:txBody>
                    <a:bodyPr/>
                    <a:lstStyle/>
                    <a:p>
                      <a:pPr algn="l" fontAlgn="b"/>
                      <a:r>
                        <a:rPr lang="en-US" sz="900" b="0" u="none" strike="noStrike" dirty="0">
                          <a:solidFill>
                            <a:schemeClr val="tx2"/>
                          </a:solidFill>
                          <a:effectLst/>
                        </a:rPr>
                        <a:t>All manage benefits tasks</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u="none" strike="noStrike" dirty="0">
                          <a:solidFill>
                            <a:schemeClr val="tx2"/>
                          </a:solidFill>
                          <a:effectLst/>
                        </a:rPr>
                        <a:t>17%</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12%</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18%</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12%</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16%</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13%</a:t>
                      </a:r>
                    </a:p>
                  </a:txBody>
                  <a:tcPr marL="45720" marR="45720" anchor="ctr">
                    <a:solidFill>
                      <a:srgbClr val="F1F1F1"/>
                    </a:solidFill>
                  </a:tcPr>
                </a:tc>
                <a:extLst>
                  <a:ext uri="{0D108BD9-81ED-4DB2-BD59-A6C34878D82A}">
                    <a16:rowId xmlns:a16="http://schemas.microsoft.com/office/drawing/2014/main" val="2481318618"/>
                  </a:ext>
                </a:extLst>
              </a:tr>
              <a:tr h="206284">
                <a:tc>
                  <a:txBody>
                    <a:bodyPr/>
                    <a:lstStyle/>
                    <a:p>
                      <a:pPr lvl="1" algn="l" rtl="0" fontAlgn="ctr"/>
                      <a:r>
                        <a:rPr lang="en-US" sz="900" b="0" u="none" strike="noStrike" dirty="0">
                          <a:solidFill>
                            <a:schemeClr val="tx2"/>
                          </a:solidFill>
                          <a:effectLst/>
                        </a:rPr>
                        <a:t>Manage Veteran benefits</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u="none" strike="noStrike" dirty="0">
                          <a:solidFill>
                            <a:schemeClr val="tx2"/>
                          </a:solidFill>
                          <a:effectLst/>
                        </a:rPr>
                        <a:t>3%</a:t>
                      </a:r>
                      <a:endParaRPr lang="en-US" sz="900" b="0" i="0" u="none" strike="noStrike" dirty="0">
                        <a:solidFill>
                          <a:schemeClr val="tx2"/>
                        </a:solidFill>
                        <a:effectLst/>
                        <a:latin typeface="Calibri" panose="020F0502020204030204" pitchFamily="34" charset="0"/>
                      </a:endParaRP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1%</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3%</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2%</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4%</a:t>
                      </a:r>
                    </a:p>
                  </a:txBody>
                  <a:tcPr marL="45720" marR="45720" anchor="ctr">
                    <a:solidFill>
                      <a:srgbClr val="F1F1F1"/>
                    </a:solidFill>
                  </a:tcPr>
                </a:tc>
                <a:tc>
                  <a:txBody>
                    <a:bodyPr/>
                    <a:lstStyle/>
                    <a:p>
                      <a:pPr algn="ctr" fontAlgn="b"/>
                      <a:r>
                        <a:rPr lang="en-US" sz="900" b="0" i="0" u="none" strike="noStrike" dirty="0">
                          <a:solidFill>
                            <a:schemeClr val="tx2"/>
                          </a:solidFill>
                          <a:effectLst/>
                          <a:latin typeface="Calibri" panose="020F0502020204030204" pitchFamily="34" charset="0"/>
                        </a:rPr>
                        <a:t>2%</a:t>
                      </a:r>
                    </a:p>
                  </a:txBody>
                  <a:tcPr marL="45720" marR="45720" anchor="ctr">
                    <a:solidFill>
                      <a:srgbClr val="F1F1F1"/>
                    </a:solidFill>
                  </a:tcPr>
                </a:tc>
                <a:extLst>
                  <a:ext uri="{0D108BD9-81ED-4DB2-BD59-A6C34878D82A}">
                    <a16:rowId xmlns:a16="http://schemas.microsoft.com/office/drawing/2014/main" val="3505455667"/>
                  </a:ext>
                </a:extLst>
              </a:tr>
              <a:tr h="206284">
                <a:tc>
                  <a:txBody>
                    <a:bodyPr/>
                    <a:lstStyle/>
                    <a:p>
                      <a:pPr lvl="1" algn="l" fontAlgn="b"/>
                      <a:r>
                        <a:rPr lang="en-US" sz="900" b="1" u="none" strike="noStrike" dirty="0">
                          <a:solidFill>
                            <a:schemeClr val="tx2"/>
                          </a:solidFill>
                          <a:effectLst/>
                        </a:rPr>
                        <a:t>Manage Family benefits</a:t>
                      </a:r>
                      <a:endParaRPr lang="en-US" sz="900" b="1" i="0" u="none" strike="noStrike" dirty="0">
                        <a:solidFill>
                          <a:schemeClr val="tx2"/>
                        </a:solidFill>
                        <a:effectLst/>
                        <a:latin typeface="Calibri" panose="020F0502020204030204" pitchFamily="34" charset="0"/>
                      </a:endParaRPr>
                    </a:p>
                  </a:txBody>
                  <a:tcPr marL="45720" marR="45720" anchor="ctr">
                    <a:solidFill>
                      <a:srgbClr val="FFFFCC"/>
                    </a:solidFill>
                  </a:tcPr>
                </a:tc>
                <a:tc>
                  <a:txBody>
                    <a:bodyPr/>
                    <a:lstStyle/>
                    <a:p>
                      <a:pPr algn="ctr" fontAlgn="b"/>
                      <a:r>
                        <a:rPr lang="en-US" sz="900" b="1" u="none" strike="noStrike" dirty="0">
                          <a:solidFill>
                            <a:schemeClr val="tx2"/>
                          </a:solidFill>
                          <a:effectLst/>
                        </a:rPr>
                        <a:t>30%</a:t>
                      </a:r>
                      <a:endParaRPr lang="en-US" sz="900" b="1" i="0" u="none" strike="noStrike" dirty="0">
                        <a:solidFill>
                          <a:schemeClr val="tx2"/>
                        </a:solidFill>
                        <a:effectLst/>
                        <a:latin typeface="Calibri" panose="020F0502020204030204" pitchFamily="34" charset="0"/>
                      </a:endParaRPr>
                    </a:p>
                  </a:txBody>
                  <a:tcPr marL="45720" marR="45720" anchor="ctr">
                    <a:solidFill>
                      <a:srgbClr val="FFFFCC"/>
                    </a:solidFill>
                  </a:tcPr>
                </a:tc>
                <a:tc>
                  <a:txBody>
                    <a:bodyPr/>
                    <a:lstStyle/>
                    <a:p>
                      <a:pPr algn="ctr" fontAlgn="b"/>
                      <a:r>
                        <a:rPr lang="en-US" sz="900" b="1" i="0" u="none" strike="noStrike" dirty="0">
                          <a:solidFill>
                            <a:schemeClr val="tx2"/>
                          </a:solidFill>
                          <a:effectLst/>
                          <a:latin typeface="Calibri" panose="020F0502020204030204" pitchFamily="34" charset="0"/>
                        </a:rPr>
                        <a:t>23%</a:t>
                      </a:r>
                    </a:p>
                  </a:txBody>
                  <a:tcPr marL="45720" marR="45720" anchor="ctr">
                    <a:solidFill>
                      <a:srgbClr val="FFFFCC"/>
                    </a:solidFill>
                  </a:tcPr>
                </a:tc>
                <a:tc>
                  <a:txBody>
                    <a:bodyPr/>
                    <a:lstStyle/>
                    <a:p>
                      <a:pPr algn="ctr" fontAlgn="b"/>
                      <a:r>
                        <a:rPr lang="en-US" sz="900" b="1" i="0" u="none" strike="noStrike" dirty="0">
                          <a:solidFill>
                            <a:schemeClr val="tx2"/>
                          </a:solidFill>
                          <a:effectLst/>
                          <a:latin typeface="Calibri" panose="020F0502020204030204" pitchFamily="34" charset="0"/>
                        </a:rPr>
                        <a:t>32%</a:t>
                      </a:r>
                    </a:p>
                  </a:txBody>
                  <a:tcPr marL="45720" marR="45720" anchor="ctr">
                    <a:solidFill>
                      <a:srgbClr val="FFFFCC"/>
                    </a:solidFill>
                  </a:tcPr>
                </a:tc>
                <a:tc>
                  <a:txBody>
                    <a:bodyPr/>
                    <a:lstStyle/>
                    <a:p>
                      <a:pPr algn="ctr" fontAlgn="b"/>
                      <a:r>
                        <a:rPr lang="en-US" sz="900" b="1" i="0" u="none" strike="noStrike" dirty="0">
                          <a:solidFill>
                            <a:schemeClr val="tx2"/>
                          </a:solidFill>
                          <a:effectLst/>
                          <a:latin typeface="Calibri" panose="020F0502020204030204" pitchFamily="34" charset="0"/>
                        </a:rPr>
                        <a:t>22%</a:t>
                      </a:r>
                    </a:p>
                  </a:txBody>
                  <a:tcPr marL="45720" marR="45720" anchor="ctr">
                    <a:solidFill>
                      <a:srgbClr val="FFFFCC"/>
                    </a:solidFill>
                  </a:tcPr>
                </a:tc>
                <a:tc>
                  <a:txBody>
                    <a:bodyPr/>
                    <a:lstStyle/>
                    <a:p>
                      <a:pPr algn="ctr" fontAlgn="b"/>
                      <a:r>
                        <a:rPr lang="en-US" sz="900" b="1" i="0" u="none" strike="noStrike" dirty="0">
                          <a:solidFill>
                            <a:schemeClr val="tx2"/>
                          </a:solidFill>
                          <a:effectLst/>
                          <a:latin typeface="Calibri" panose="020F0502020204030204" pitchFamily="34" charset="0"/>
                        </a:rPr>
                        <a:t>28%</a:t>
                      </a:r>
                    </a:p>
                  </a:txBody>
                  <a:tcPr marL="45720" marR="45720" anchor="ctr">
                    <a:solidFill>
                      <a:srgbClr val="FFFFCC"/>
                    </a:solidFill>
                  </a:tcPr>
                </a:tc>
                <a:tc>
                  <a:txBody>
                    <a:bodyPr/>
                    <a:lstStyle/>
                    <a:p>
                      <a:pPr algn="ctr" fontAlgn="b"/>
                      <a:r>
                        <a:rPr lang="en-US" sz="900" b="1" i="0" u="none" strike="noStrike" dirty="0">
                          <a:solidFill>
                            <a:schemeClr val="tx2"/>
                          </a:solidFill>
                          <a:effectLst/>
                          <a:latin typeface="Calibri" panose="020F0502020204030204" pitchFamily="34" charset="0"/>
                        </a:rPr>
                        <a:t>23%</a:t>
                      </a:r>
                    </a:p>
                  </a:txBody>
                  <a:tcPr marL="45720" marR="45720" anchor="ctr">
                    <a:solidFill>
                      <a:srgbClr val="FFFFCC"/>
                    </a:solidFill>
                  </a:tcPr>
                </a:tc>
                <a:extLst>
                  <a:ext uri="{0D108BD9-81ED-4DB2-BD59-A6C34878D82A}">
                    <a16:rowId xmlns:a16="http://schemas.microsoft.com/office/drawing/2014/main" val="4223954544"/>
                  </a:ext>
                </a:extLst>
              </a:tr>
            </a:tbl>
          </a:graphicData>
        </a:graphic>
      </p:graphicFrame>
    </p:spTree>
    <p:extLst>
      <p:ext uri="{BB962C8B-B14F-4D97-AF65-F5344CB8AC3E}">
        <p14:creationId xmlns:p14="http://schemas.microsoft.com/office/powerpoint/2010/main" val="1739510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441-6896-4719-B5F9-C5DB5B2E258D}"/>
              </a:ext>
            </a:extLst>
          </p:cNvPr>
          <p:cNvSpPr>
            <a:spLocks noGrp="1"/>
          </p:cNvSpPr>
          <p:nvPr>
            <p:ph type="title"/>
          </p:nvPr>
        </p:nvSpPr>
        <p:spPr>
          <a:xfrm>
            <a:off x="457200" y="199429"/>
            <a:ext cx="8397246" cy="629840"/>
          </a:xfrm>
        </p:spPr>
        <p:txBody>
          <a:bodyPr>
            <a:noAutofit/>
          </a:bodyPr>
          <a:lstStyle/>
          <a:p>
            <a:r>
              <a:rPr lang="en-US" sz="1800" dirty="0"/>
              <a:t>Key finding 7: While numbers were small, the service member hub was a consideration for some Veterans, particularly for tasks related to getting benefits</a:t>
            </a:r>
          </a:p>
        </p:txBody>
      </p:sp>
      <p:sp>
        <p:nvSpPr>
          <p:cNvPr id="3" name="Content Placeholder 2">
            <a:extLst>
              <a:ext uri="{FF2B5EF4-FFF2-40B4-BE49-F238E27FC236}">
                <a16:creationId xmlns:a16="http://schemas.microsoft.com/office/drawing/2014/main" id="{A0E5118C-275B-420F-8245-9AAC3F41D85D}"/>
              </a:ext>
            </a:extLst>
          </p:cNvPr>
          <p:cNvSpPr>
            <a:spLocks noGrp="1"/>
          </p:cNvSpPr>
          <p:nvPr>
            <p:ph idx="1"/>
          </p:nvPr>
        </p:nvSpPr>
        <p:spPr>
          <a:xfrm>
            <a:off x="457200" y="1088665"/>
            <a:ext cx="2849336" cy="2676645"/>
          </a:xfrm>
        </p:spPr>
        <p:txBody>
          <a:bodyPr vert="horz" lIns="91440" tIns="45720" rIns="91440" bIns="45720" rtlCol="0">
            <a:normAutofit fontScale="55000" lnSpcReduction="20000"/>
          </a:bodyPr>
          <a:lstStyle/>
          <a:p>
            <a:pPr marL="0" lvl="1" indent="0">
              <a:lnSpc>
                <a:spcPct val="150000"/>
              </a:lnSpc>
              <a:spcAft>
                <a:spcPts val="0"/>
              </a:spcAft>
              <a:buNone/>
            </a:pPr>
            <a:r>
              <a:rPr lang="en-US" sz="1600" b="1" dirty="0"/>
              <a:t>Participants visited and selected answers in the service member hub slightly more in H0 than in the other trees</a:t>
            </a:r>
          </a:p>
          <a:p>
            <a:pPr marL="285750" lvl="1" indent="-285750">
              <a:lnSpc>
                <a:spcPct val="150000"/>
              </a:lnSpc>
              <a:spcAft>
                <a:spcPts val="0"/>
              </a:spcAft>
            </a:pPr>
            <a:r>
              <a:rPr lang="en-US" sz="1600" dirty="0"/>
              <a:t>3 tasks had over 25% of participants browse the service member hub for an answer in H0</a:t>
            </a:r>
          </a:p>
          <a:p>
            <a:pPr marL="0" lvl="1" indent="0">
              <a:lnSpc>
                <a:spcPct val="150000"/>
              </a:lnSpc>
              <a:spcAft>
                <a:spcPts val="0"/>
              </a:spcAft>
              <a:buNone/>
            </a:pPr>
            <a:endParaRPr lang="en-US" sz="1600" dirty="0"/>
          </a:p>
          <a:p>
            <a:pPr marL="0" lvl="1" indent="0">
              <a:lnSpc>
                <a:spcPct val="150000"/>
              </a:lnSpc>
              <a:spcAft>
                <a:spcPts val="0"/>
              </a:spcAft>
              <a:buNone/>
            </a:pPr>
            <a:r>
              <a:rPr lang="en-US" sz="1600" b="1" dirty="0"/>
              <a:t>Traffic to the service member hub for the travel pay task was higher in baseline and H1</a:t>
            </a:r>
          </a:p>
          <a:p>
            <a:pPr marL="285750" lvl="1" indent="-285750">
              <a:lnSpc>
                <a:spcPct val="150000"/>
              </a:lnSpc>
              <a:spcAft>
                <a:spcPts val="0"/>
              </a:spcAft>
            </a:pPr>
            <a:r>
              <a:rPr lang="en-US" sz="1600" dirty="0"/>
              <a:t>Almost a 1/3 of participants in baseline and H1 visited the service member hub for the travel pay task</a:t>
            </a:r>
          </a:p>
          <a:p>
            <a:pPr marL="285750" lvl="1" indent="-285750">
              <a:lnSpc>
                <a:spcPct val="150000"/>
              </a:lnSpc>
              <a:spcAft>
                <a:spcPts val="0"/>
              </a:spcAft>
            </a:pPr>
            <a:r>
              <a:rPr lang="en-US" sz="1600" dirty="0"/>
              <a:t>This was the only “manage” task that had a significant number of participants  browse the service member hub</a:t>
            </a:r>
          </a:p>
        </p:txBody>
      </p:sp>
      <p:sp>
        <p:nvSpPr>
          <p:cNvPr id="4" name="Date Placeholder 3">
            <a:extLst>
              <a:ext uri="{FF2B5EF4-FFF2-40B4-BE49-F238E27FC236}">
                <a16:creationId xmlns:a16="http://schemas.microsoft.com/office/drawing/2014/main" id="{07526B36-38E9-4DAE-A2DD-E0FD75EC85D3}"/>
              </a:ext>
            </a:extLst>
          </p:cNvPr>
          <p:cNvSpPr>
            <a:spLocks noGrp="1"/>
          </p:cNvSpPr>
          <p:nvPr>
            <p:ph type="dt" sz="half" idx="10"/>
          </p:nvPr>
        </p:nvSpPr>
        <p:spPr/>
        <p:txBody>
          <a:bodyPr/>
          <a:lstStyle/>
          <a:p>
            <a:r>
              <a:rPr lang="en-US"/>
              <a:t>DIGITAL SERVICE at VA</a:t>
            </a:r>
          </a:p>
        </p:txBody>
      </p:sp>
      <p:sp>
        <p:nvSpPr>
          <p:cNvPr id="6" name="Slide Number Placeholder 5">
            <a:extLst>
              <a:ext uri="{FF2B5EF4-FFF2-40B4-BE49-F238E27FC236}">
                <a16:creationId xmlns:a16="http://schemas.microsoft.com/office/drawing/2014/main" id="{4504D3B1-C9F1-4DEC-A461-5249FA065C1A}"/>
              </a:ext>
            </a:extLst>
          </p:cNvPr>
          <p:cNvSpPr>
            <a:spLocks noGrp="1"/>
          </p:cNvSpPr>
          <p:nvPr>
            <p:ph type="sldNum" sz="quarter" idx="12"/>
          </p:nvPr>
        </p:nvSpPr>
        <p:spPr/>
        <p:txBody>
          <a:bodyPr/>
          <a:lstStyle/>
          <a:p>
            <a:fld id="{C9F7588F-6348-F24B-A92C-146CC9ED7FC5}" type="slidenum">
              <a:rPr lang="en-US" smtClean="0"/>
              <a:t>21</a:t>
            </a:fld>
            <a:endParaRPr lang="en-US"/>
          </a:p>
        </p:txBody>
      </p:sp>
      <p:graphicFrame>
        <p:nvGraphicFramePr>
          <p:cNvPr id="46" name="Table 45">
            <a:extLst>
              <a:ext uri="{FF2B5EF4-FFF2-40B4-BE49-F238E27FC236}">
                <a16:creationId xmlns:a16="http://schemas.microsoft.com/office/drawing/2014/main" id="{C1B3C1CC-6F4B-46BD-9D24-DE87E0FD5771}"/>
              </a:ext>
            </a:extLst>
          </p:cNvPr>
          <p:cNvGraphicFramePr>
            <a:graphicFrameLocks noGrp="1"/>
          </p:cNvGraphicFramePr>
          <p:nvPr>
            <p:extLst>
              <p:ext uri="{D42A27DB-BD31-4B8C-83A1-F6EECF244321}">
                <p14:modId xmlns:p14="http://schemas.microsoft.com/office/powerpoint/2010/main" val="2433594376"/>
              </p:ext>
            </p:extLst>
          </p:nvPr>
        </p:nvGraphicFramePr>
        <p:xfrm>
          <a:off x="3540623" y="1088666"/>
          <a:ext cx="5478236" cy="2194560"/>
        </p:xfrm>
        <a:graphic>
          <a:graphicData uri="http://schemas.openxmlformats.org/drawingml/2006/table">
            <a:tbl>
              <a:tblPr>
                <a:tableStyleId>{5C22544A-7EE6-4342-B048-85BDC9FD1C3A}</a:tableStyleId>
              </a:tblPr>
              <a:tblGrid>
                <a:gridCol w="1632858">
                  <a:extLst>
                    <a:ext uri="{9D8B030D-6E8A-4147-A177-3AD203B41FA5}">
                      <a16:colId xmlns:a16="http://schemas.microsoft.com/office/drawing/2014/main" val="2732427962"/>
                    </a:ext>
                  </a:extLst>
                </a:gridCol>
                <a:gridCol w="669471">
                  <a:extLst>
                    <a:ext uri="{9D8B030D-6E8A-4147-A177-3AD203B41FA5}">
                      <a16:colId xmlns:a16="http://schemas.microsoft.com/office/drawing/2014/main" val="3852708132"/>
                    </a:ext>
                  </a:extLst>
                </a:gridCol>
                <a:gridCol w="670562">
                  <a:extLst>
                    <a:ext uri="{9D8B030D-6E8A-4147-A177-3AD203B41FA5}">
                      <a16:colId xmlns:a16="http://schemas.microsoft.com/office/drawing/2014/main" val="94601670"/>
                    </a:ext>
                  </a:extLst>
                </a:gridCol>
                <a:gridCol w="586721">
                  <a:extLst>
                    <a:ext uri="{9D8B030D-6E8A-4147-A177-3AD203B41FA5}">
                      <a16:colId xmlns:a16="http://schemas.microsoft.com/office/drawing/2014/main" val="726326356"/>
                    </a:ext>
                  </a:extLst>
                </a:gridCol>
                <a:gridCol w="644996">
                  <a:extLst>
                    <a:ext uri="{9D8B030D-6E8A-4147-A177-3AD203B41FA5}">
                      <a16:colId xmlns:a16="http://schemas.microsoft.com/office/drawing/2014/main" val="873200349"/>
                    </a:ext>
                  </a:extLst>
                </a:gridCol>
                <a:gridCol w="595993">
                  <a:extLst>
                    <a:ext uri="{9D8B030D-6E8A-4147-A177-3AD203B41FA5}">
                      <a16:colId xmlns:a16="http://schemas.microsoft.com/office/drawing/2014/main" val="1317587154"/>
                    </a:ext>
                  </a:extLst>
                </a:gridCol>
                <a:gridCol w="677635">
                  <a:extLst>
                    <a:ext uri="{9D8B030D-6E8A-4147-A177-3AD203B41FA5}">
                      <a16:colId xmlns:a16="http://schemas.microsoft.com/office/drawing/2014/main" val="2364957164"/>
                    </a:ext>
                  </a:extLst>
                </a:gridCol>
              </a:tblGrid>
              <a:tr h="307082">
                <a:tc>
                  <a:txBody>
                    <a:bodyPr/>
                    <a:lstStyle/>
                    <a:p>
                      <a:pPr marL="0" algn="l" defTabSz="685800" rtl="0" eaLnBrk="1" fontAlgn="t" latinLnBrk="0" hangingPunct="1"/>
                      <a:r>
                        <a:rPr lang="en-US" sz="900" b="1" kern="1200" dirty="0">
                          <a:solidFill>
                            <a:schemeClr val="lt1"/>
                          </a:solidFill>
                          <a:latin typeface="+mn-lt"/>
                          <a:ea typeface="+mn-ea"/>
                          <a:cs typeface="+mn-cs"/>
                        </a:rPr>
                        <a:t>% of Veterans active in the service member hub</a:t>
                      </a:r>
                    </a:p>
                  </a:txBody>
                  <a:tcPr marL="45720" marR="45720" anchor="ctr">
                    <a:solidFill>
                      <a:srgbClr val="0070BC"/>
                    </a:solidFill>
                  </a:tcPr>
                </a:tc>
                <a:tc gridSpan="2">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900" b="1" kern="1200" dirty="0">
                          <a:solidFill>
                            <a:schemeClr val="lt1"/>
                          </a:solidFill>
                          <a:latin typeface="+mn-lt"/>
                          <a:ea typeface="+mn-ea"/>
                          <a:cs typeface="+mn-cs"/>
                        </a:rPr>
                        <a:t>Baseline</a:t>
                      </a:r>
                    </a:p>
                  </a:txBody>
                  <a:tcPr marL="45720" marR="45720" anchor="ctr">
                    <a:solidFill>
                      <a:srgbClr val="0070BC"/>
                    </a:solidFill>
                  </a:tcPr>
                </a:tc>
                <a:tc hMerge="1">
                  <a:txBody>
                    <a:bodyPr/>
                    <a:lstStyle/>
                    <a:p>
                      <a:pPr marL="0" marR="0" lvl="0" indent="0" algn="l" defTabSz="685800" rtl="0" eaLnBrk="1" fontAlgn="t" latinLnBrk="0" hangingPunct="1">
                        <a:lnSpc>
                          <a:spcPct val="100000"/>
                        </a:lnSpc>
                        <a:spcBef>
                          <a:spcPts val="0"/>
                        </a:spcBef>
                        <a:spcAft>
                          <a:spcPts val="0"/>
                        </a:spcAft>
                        <a:buClrTx/>
                        <a:buSzTx/>
                        <a:buFontTx/>
                        <a:buNone/>
                        <a:tabLst/>
                        <a:defRPr/>
                      </a:pPr>
                      <a:endParaRPr lang="en-US" sz="900" b="1" kern="1200" dirty="0">
                        <a:solidFill>
                          <a:schemeClr val="lt1"/>
                        </a:solidFill>
                        <a:latin typeface="+mn-lt"/>
                        <a:ea typeface="+mn-ea"/>
                        <a:cs typeface="+mn-cs"/>
                      </a:endParaRPr>
                    </a:p>
                  </a:txBody>
                  <a:tcPr marL="45720" marR="45720" anchor="ctr">
                    <a:solidFill>
                      <a:srgbClr val="0070BC"/>
                    </a:solidFill>
                  </a:tcPr>
                </a:tc>
                <a:tc gridSpan="2">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900" b="1" kern="1200" dirty="0">
                          <a:solidFill>
                            <a:schemeClr val="lt1"/>
                          </a:solidFill>
                          <a:latin typeface="+mn-lt"/>
                          <a:ea typeface="+mn-ea"/>
                          <a:cs typeface="+mn-cs"/>
                        </a:rPr>
                        <a:t>H0</a:t>
                      </a:r>
                    </a:p>
                  </a:txBody>
                  <a:tcPr marL="45720" marR="45720" anchor="ctr">
                    <a:solidFill>
                      <a:srgbClr val="0070BC"/>
                    </a:solidFill>
                  </a:tcPr>
                </a:tc>
                <a:tc hMerge="1">
                  <a:txBody>
                    <a:bodyPr/>
                    <a:lstStyle/>
                    <a:p>
                      <a:pPr marL="0" marR="0" lvl="0" indent="0" algn="l" defTabSz="685800" rtl="0" eaLnBrk="1" fontAlgn="t" latinLnBrk="0" hangingPunct="1">
                        <a:lnSpc>
                          <a:spcPct val="100000"/>
                        </a:lnSpc>
                        <a:spcBef>
                          <a:spcPts val="0"/>
                        </a:spcBef>
                        <a:spcAft>
                          <a:spcPts val="0"/>
                        </a:spcAft>
                        <a:buClrTx/>
                        <a:buSzTx/>
                        <a:buFontTx/>
                        <a:buNone/>
                        <a:tabLst/>
                        <a:defRPr/>
                      </a:pPr>
                      <a:endParaRPr lang="en-US" sz="900" b="1" kern="1200" dirty="0">
                        <a:solidFill>
                          <a:schemeClr val="lt1"/>
                        </a:solidFill>
                        <a:latin typeface="+mn-lt"/>
                        <a:ea typeface="+mn-ea"/>
                        <a:cs typeface="+mn-cs"/>
                      </a:endParaRPr>
                    </a:p>
                  </a:txBody>
                  <a:tcPr marL="45720" marR="45720" anchor="ctr">
                    <a:solidFill>
                      <a:srgbClr val="0070BC"/>
                    </a:solidFill>
                  </a:tcPr>
                </a:tc>
                <a:tc gridSpan="2">
                  <a:txBody>
                    <a:bodyPr/>
                    <a:lstStyle/>
                    <a:p>
                      <a:pPr marL="0" marR="0" lvl="0" indent="0" algn="l" defTabSz="685800" rtl="0" eaLnBrk="1" fontAlgn="t" latinLnBrk="0" hangingPunct="1">
                        <a:lnSpc>
                          <a:spcPct val="100000"/>
                        </a:lnSpc>
                        <a:spcBef>
                          <a:spcPts val="0"/>
                        </a:spcBef>
                        <a:spcAft>
                          <a:spcPts val="0"/>
                        </a:spcAft>
                        <a:buClrTx/>
                        <a:buSzTx/>
                        <a:buFontTx/>
                        <a:buNone/>
                        <a:tabLst/>
                        <a:defRPr/>
                      </a:pPr>
                      <a:r>
                        <a:rPr lang="en-US" sz="900" b="1" kern="1200" dirty="0">
                          <a:solidFill>
                            <a:schemeClr val="lt1"/>
                          </a:solidFill>
                          <a:latin typeface="+mn-lt"/>
                          <a:ea typeface="+mn-ea"/>
                          <a:cs typeface="+mn-cs"/>
                        </a:rPr>
                        <a:t>H1</a:t>
                      </a:r>
                    </a:p>
                  </a:txBody>
                  <a:tcPr marL="45720" marR="45720" anchor="ctr">
                    <a:solidFill>
                      <a:srgbClr val="0070BC"/>
                    </a:solidFill>
                  </a:tcPr>
                </a:tc>
                <a:tc hMerge="1">
                  <a:txBody>
                    <a:bodyPr/>
                    <a:lstStyle/>
                    <a:p>
                      <a:pPr marL="0" marR="0" lvl="0" indent="0" algn="l" defTabSz="685800" rtl="0" eaLnBrk="1" fontAlgn="t" latinLnBrk="0" hangingPunct="1">
                        <a:lnSpc>
                          <a:spcPct val="100000"/>
                        </a:lnSpc>
                        <a:spcBef>
                          <a:spcPts val="0"/>
                        </a:spcBef>
                        <a:spcAft>
                          <a:spcPts val="0"/>
                        </a:spcAft>
                        <a:buClrTx/>
                        <a:buSzTx/>
                        <a:buFontTx/>
                        <a:buNone/>
                        <a:tabLst/>
                        <a:defRPr/>
                      </a:pPr>
                      <a:endParaRPr lang="en-US" sz="900" b="1" kern="1200" dirty="0">
                        <a:solidFill>
                          <a:schemeClr val="lt1"/>
                        </a:solidFill>
                        <a:latin typeface="+mn-lt"/>
                        <a:ea typeface="+mn-ea"/>
                        <a:cs typeface="+mn-cs"/>
                      </a:endParaRPr>
                    </a:p>
                  </a:txBody>
                  <a:tcPr marL="45720" marR="45720" anchor="ctr">
                    <a:solidFill>
                      <a:srgbClr val="0070BC"/>
                    </a:solidFill>
                  </a:tcPr>
                </a:tc>
                <a:extLst>
                  <a:ext uri="{0D108BD9-81ED-4DB2-BD59-A6C34878D82A}">
                    <a16:rowId xmlns:a16="http://schemas.microsoft.com/office/drawing/2014/main" val="4069742738"/>
                  </a:ext>
                </a:extLst>
              </a:tr>
              <a:tr h="206284">
                <a:tc>
                  <a:txBody>
                    <a:bodyPr/>
                    <a:lstStyle/>
                    <a:p>
                      <a:pPr algn="l" fontAlgn="b"/>
                      <a:endParaRPr lang="en-US" sz="900" b="1" i="0" u="none" strike="noStrike" dirty="0">
                        <a:solidFill>
                          <a:schemeClr val="tx2"/>
                        </a:solidFill>
                        <a:effectLst/>
                        <a:latin typeface="Calibri" panose="020F0502020204030204" pitchFamily="34" charset="0"/>
                      </a:endParaRP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Browsed </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Selected</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Browsed</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Selected</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Browsed</a:t>
                      </a:r>
                    </a:p>
                  </a:txBody>
                  <a:tcPr marL="45720" marR="45720" anchor="ctr">
                    <a:solidFill>
                      <a:srgbClr val="CBD5E7"/>
                    </a:solidFill>
                  </a:tcPr>
                </a:tc>
                <a:tc>
                  <a:txBody>
                    <a:bodyPr/>
                    <a:lstStyle/>
                    <a:p>
                      <a:pPr algn="ctr" fontAlgn="b"/>
                      <a:r>
                        <a:rPr lang="en-US" sz="900" b="1" i="0" u="none" strike="noStrike" dirty="0">
                          <a:solidFill>
                            <a:schemeClr val="tx2"/>
                          </a:solidFill>
                          <a:effectLst/>
                          <a:latin typeface="Calibri" panose="020F0502020204030204" pitchFamily="34" charset="0"/>
                        </a:rPr>
                        <a:t>Selected</a:t>
                      </a:r>
                    </a:p>
                  </a:txBody>
                  <a:tcPr marL="45720" marR="45720" anchor="ctr">
                    <a:solidFill>
                      <a:srgbClr val="CBD5E7"/>
                    </a:solidFill>
                  </a:tcPr>
                </a:tc>
                <a:extLst>
                  <a:ext uri="{0D108BD9-81ED-4DB2-BD59-A6C34878D82A}">
                    <a16:rowId xmlns:a16="http://schemas.microsoft.com/office/drawing/2014/main" val="4257754648"/>
                  </a:ext>
                </a:extLst>
              </a:tr>
              <a:tr h="206284">
                <a:tc>
                  <a:txBody>
                    <a:bodyPr/>
                    <a:lstStyle/>
                    <a:p>
                      <a:pPr algn="l" fontAlgn="b"/>
                      <a:r>
                        <a:rPr lang="en-US" sz="900" b="0" i="0" u="none" strike="noStrike" dirty="0">
                          <a:solidFill>
                            <a:schemeClr val="tx2"/>
                          </a:solidFill>
                          <a:effectLst/>
                          <a:latin typeface="Calibri" panose="020F0502020204030204" pitchFamily="34" charset="0"/>
                        </a:rPr>
                        <a:t>Veteran eligibility</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13%</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4%</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53%</a:t>
                      </a:r>
                    </a:p>
                  </a:txBody>
                  <a:tcPr marL="0" marR="0" marT="0" marB="0" anchor="ctr">
                    <a:solidFill>
                      <a:srgbClr val="FFFFCC"/>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27%</a:t>
                      </a:r>
                    </a:p>
                  </a:txBody>
                  <a:tcPr marL="45720" marR="45720" anchor="ctr">
                    <a:solidFill>
                      <a:srgbClr val="FFFFCC"/>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20%</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10%</a:t>
                      </a:r>
                    </a:p>
                  </a:txBody>
                  <a:tcPr marL="45720" marR="45720" anchor="ctr">
                    <a:solidFill>
                      <a:srgbClr val="F1F1F1"/>
                    </a:solidFill>
                  </a:tcPr>
                </a:tc>
                <a:extLst>
                  <a:ext uri="{0D108BD9-81ED-4DB2-BD59-A6C34878D82A}">
                    <a16:rowId xmlns:a16="http://schemas.microsoft.com/office/drawing/2014/main" val="3210426354"/>
                  </a:ext>
                </a:extLst>
              </a:tr>
              <a:tr h="206284">
                <a:tc>
                  <a:txBody>
                    <a:bodyPr/>
                    <a:lstStyle/>
                    <a:p>
                      <a:pPr lvl="0" algn="l" fontAlgn="b"/>
                      <a:r>
                        <a:rPr lang="en-US" sz="900" b="0" i="0" u="none" strike="noStrike" dirty="0">
                          <a:solidFill>
                            <a:schemeClr val="tx2"/>
                          </a:solidFill>
                          <a:effectLst/>
                          <a:latin typeface="Calibri" panose="020F0502020204030204" pitchFamily="34" charset="0"/>
                        </a:rPr>
                        <a:t>Apply</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13%</a:t>
                      </a:r>
                    </a:p>
                  </a:txBody>
                  <a:tcPr marL="0" marR="0" marT="0" marB="0" anchor="ctr">
                    <a:solidFill>
                      <a:srgbClr val="F1F1F1"/>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en-US" sz="900" b="0" i="0" u="none" strike="noStrike" kern="1200" dirty="0">
                          <a:solidFill>
                            <a:schemeClr val="tx2"/>
                          </a:solidFill>
                          <a:effectLst/>
                          <a:latin typeface="Calibri" panose="020F0502020204030204" pitchFamily="34" charset="0"/>
                          <a:ea typeface="+mn-ea"/>
                          <a:cs typeface="+mn-cs"/>
                        </a:rPr>
                        <a:t>-</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31%</a:t>
                      </a:r>
                    </a:p>
                  </a:txBody>
                  <a:tcPr marL="0" marR="0" marT="0" marB="0" anchor="ctr">
                    <a:solidFill>
                      <a:srgbClr val="FFFFCC"/>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14%</a:t>
                      </a:r>
                    </a:p>
                  </a:txBody>
                  <a:tcPr marL="45720" marR="45720" anchor="ctr">
                    <a:solidFill>
                      <a:srgbClr val="FFFFCC"/>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6%</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45720" marR="45720" anchor="ctr">
                    <a:solidFill>
                      <a:srgbClr val="F1F1F1"/>
                    </a:solidFill>
                  </a:tcPr>
                </a:tc>
                <a:extLst>
                  <a:ext uri="{0D108BD9-81ED-4DB2-BD59-A6C34878D82A}">
                    <a16:rowId xmlns:a16="http://schemas.microsoft.com/office/drawing/2014/main" val="556393527"/>
                  </a:ext>
                </a:extLst>
              </a:tr>
              <a:tr h="206284">
                <a:tc>
                  <a:txBody>
                    <a:bodyPr/>
                    <a:lstStyle/>
                    <a:p>
                      <a:pPr lvl="0" algn="l" fontAlgn="b"/>
                      <a:r>
                        <a:rPr lang="en-US" sz="900" b="0" i="0" u="none" strike="noStrike" dirty="0">
                          <a:solidFill>
                            <a:schemeClr val="tx2"/>
                          </a:solidFill>
                          <a:effectLst/>
                          <a:latin typeface="Calibri" panose="020F0502020204030204" pitchFamily="34" charset="0"/>
                        </a:rPr>
                        <a:t>Dental care</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15%</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18%</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10%</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15%</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6%</a:t>
                      </a:r>
                    </a:p>
                  </a:txBody>
                  <a:tcPr marL="45720" marR="45720" anchor="ctr">
                    <a:solidFill>
                      <a:srgbClr val="F1F1F1"/>
                    </a:solidFill>
                  </a:tcPr>
                </a:tc>
                <a:extLst>
                  <a:ext uri="{0D108BD9-81ED-4DB2-BD59-A6C34878D82A}">
                    <a16:rowId xmlns:a16="http://schemas.microsoft.com/office/drawing/2014/main" val="3913102425"/>
                  </a:ext>
                </a:extLst>
              </a:tr>
              <a:tr h="206284">
                <a:tc>
                  <a:txBody>
                    <a:bodyPr/>
                    <a:lstStyle/>
                    <a:p>
                      <a:pPr lvl="0" algn="l" fontAlgn="b"/>
                      <a:r>
                        <a:rPr lang="en-US" sz="900" b="0" i="0" u="none" strike="noStrike" dirty="0">
                          <a:solidFill>
                            <a:schemeClr val="tx2"/>
                          </a:solidFill>
                          <a:effectLst/>
                          <a:latin typeface="Calibri" panose="020F0502020204030204" pitchFamily="34" charset="0"/>
                        </a:rPr>
                        <a:t>Mental health</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20%</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14%</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8%</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16%</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6%</a:t>
                      </a:r>
                    </a:p>
                  </a:txBody>
                  <a:tcPr marL="45720" marR="45720" anchor="ctr">
                    <a:solidFill>
                      <a:srgbClr val="F1F1F1"/>
                    </a:solidFill>
                  </a:tcPr>
                </a:tc>
                <a:extLst>
                  <a:ext uri="{0D108BD9-81ED-4DB2-BD59-A6C34878D82A}">
                    <a16:rowId xmlns:a16="http://schemas.microsoft.com/office/drawing/2014/main" val="466870425"/>
                  </a:ext>
                </a:extLst>
              </a:tr>
              <a:tr h="206284">
                <a:tc>
                  <a:txBody>
                    <a:bodyPr/>
                    <a:lstStyle/>
                    <a:p>
                      <a:pPr lvl="0" algn="l" fontAlgn="b"/>
                      <a:r>
                        <a:rPr lang="en-US" sz="900" b="0" i="0" u="none" strike="noStrike" dirty="0">
                          <a:solidFill>
                            <a:schemeClr val="tx2"/>
                          </a:solidFill>
                          <a:effectLst/>
                          <a:latin typeface="Calibri" panose="020F0502020204030204" pitchFamily="34" charset="0"/>
                        </a:rPr>
                        <a:t>Community care</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11%</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6%</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45720" marR="45720" anchor="ctr">
                    <a:solidFill>
                      <a:srgbClr val="F1F1F1"/>
                    </a:solidFill>
                  </a:tcPr>
                </a:tc>
                <a:extLst>
                  <a:ext uri="{0D108BD9-81ED-4DB2-BD59-A6C34878D82A}">
                    <a16:rowId xmlns:a16="http://schemas.microsoft.com/office/drawing/2014/main" val="2679027250"/>
                  </a:ext>
                </a:extLst>
              </a:tr>
              <a:tr h="206284">
                <a:tc>
                  <a:txBody>
                    <a:bodyPr/>
                    <a:lstStyle/>
                    <a:p>
                      <a:pPr lvl="0" algn="l" fontAlgn="b"/>
                      <a:r>
                        <a:rPr lang="en-US" sz="900" b="0" i="0" u="none" strike="noStrike" dirty="0">
                          <a:solidFill>
                            <a:schemeClr val="tx2"/>
                          </a:solidFill>
                          <a:effectLst/>
                          <a:latin typeface="Calibri" panose="020F0502020204030204" pitchFamily="34" charset="0"/>
                        </a:rPr>
                        <a:t>Copay rates</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25%</a:t>
                      </a:r>
                    </a:p>
                  </a:txBody>
                  <a:tcPr marL="0" marR="0" marT="0" marB="0" anchor="ctr">
                    <a:solidFill>
                      <a:srgbClr val="FFFFCC"/>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16%</a:t>
                      </a:r>
                    </a:p>
                  </a:txBody>
                  <a:tcPr marL="45720" marR="45720" anchor="ctr">
                    <a:solidFill>
                      <a:srgbClr val="FFFFCC"/>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a:t>
                      </a:r>
                    </a:p>
                  </a:txBody>
                  <a:tcPr marL="45720" marR="45720" anchor="ctr">
                    <a:solidFill>
                      <a:srgbClr val="F1F1F1"/>
                    </a:solidFill>
                  </a:tcPr>
                </a:tc>
                <a:extLst>
                  <a:ext uri="{0D108BD9-81ED-4DB2-BD59-A6C34878D82A}">
                    <a16:rowId xmlns:a16="http://schemas.microsoft.com/office/drawing/2014/main" val="1303202775"/>
                  </a:ext>
                </a:extLst>
              </a:tr>
              <a:tr h="206284">
                <a:tc>
                  <a:txBody>
                    <a:bodyPr/>
                    <a:lstStyle/>
                    <a:p>
                      <a:pPr lvl="0" algn="l" fontAlgn="b"/>
                      <a:r>
                        <a:rPr lang="en-US" sz="900" b="0" i="0" u="none" strike="noStrike" dirty="0">
                          <a:solidFill>
                            <a:schemeClr val="tx2"/>
                          </a:solidFill>
                          <a:effectLst/>
                          <a:latin typeface="Calibri" panose="020F0502020204030204" pitchFamily="34" charset="0"/>
                        </a:rPr>
                        <a:t>Travel pay</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37%</a:t>
                      </a:r>
                    </a:p>
                  </a:txBody>
                  <a:tcPr marL="0" marR="0" marT="0" marB="0" anchor="ctr">
                    <a:solidFill>
                      <a:srgbClr val="FFFFCC"/>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4%</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20%</a:t>
                      </a:r>
                    </a:p>
                  </a:txBody>
                  <a:tcPr marL="0" marR="0" marT="0" marB="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8%</a:t>
                      </a:r>
                    </a:p>
                  </a:txBody>
                  <a:tcPr marL="45720" marR="45720" anchor="ctr">
                    <a:solidFill>
                      <a:srgbClr val="F1F1F1"/>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33%</a:t>
                      </a:r>
                    </a:p>
                  </a:txBody>
                  <a:tcPr marL="0" marR="0" marT="0" marB="0" anchor="ctr">
                    <a:solidFill>
                      <a:srgbClr val="FFFFCC"/>
                    </a:solidFill>
                  </a:tcPr>
                </a:tc>
                <a:tc>
                  <a:txBody>
                    <a:bodyPr/>
                    <a:lstStyle/>
                    <a:p>
                      <a:pPr marL="0" algn="ctr" defTabSz="685800" rtl="0" eaLnBrk="1" fontAlgn="b" latinLnBrk="0" hangingPunct="1"/>
                      <a:r>
                        <a:rPr lang="en-US" sz="900" b="0" i="0" u="none" strike="noStrike" kern="1200" dirty="0">
                          <a:solidFill>
                            <a:schemeClr val="tx2"/>
                          </a:solidFill>
                          <a:effectLst/>
                          <a:latin typeface="Calibri" panose="020F0502020204030204" pitchFamily="34" charset="0"/>
                          <a:ea typeface="+mn-ea"/>
                          <a:cs typeface="+mn-cs"/>
                        </a:rPr>
                        <a:t>12%</a:t>
                      </a:r>
                    </a:p>
                  </a:txBody>
                  <a:tcPr marL="45720" marR="45720" anchor="ctr">
                    <a:solidFill>
                      <a:srgbClr val="F1F1F1"/>
                    </a:solidFill>
                  </a:tcPr>
                </a:tc>
                <a:extLst>
                  <a:ext uri="{0D108BD9-81ED-4DB2-BD59-A6C34878D82A}">
                    <a16:rowId xmlns:a16="http://schemas.microsoft.com/office/drawing/2014/main" val="418116629"/>
                  </a:ext>
                </a:extLst>
              </a:tr>
            </a:tbl>
          </a:graphicData>
        </a:graphic>
      </p:graphicFrame>
      <p:sp>
        <p:nvSpPr>
          <p:cNvPr id="47" name="TextBox 46">
            <a:extLst>
              <a:ext uri="{FF2B5EF4-FFF2-40B4-BE49-F238E27FC236}">
                <a16:creationId xmlns:a16="http://schemas.microsoft.com/office/drawing/2014/main" id="{8EC5941F-F1BB-4796-9A24-82E84440141A}"/>
              </a:ext>
            </a:extLst>
          </p:cNvPr>
          <p:cNvSpPr txBox="1"/>
          <p:nvPr/>
        </p:nvSpPr>
        <p:spPr>
          <a:xfrm>
            <a:off x="435731" y="3765311"/>
            <a:ext cx="2770512" cy="707886"/>
          </a:xfrm>
          <a:prstGeom prst="rect">
            <a:avLst/>
          </a:prstGeom>
          <a:solidFill>
            <a:srgbClr val="FFFFCC"/>
          </a:solidFill>
          <a:ln>
            <a:solidFill>
              <a:schemeClr val="bg2"/>
            </a:solidFill>
          </a:ln>
        </p:spPr>
        <p:txBody>
          <a:bodyPr wrap="square">
            <a:spAutoFit/>
          </a:bodyPr>
          <a:lstStyle>
            <a:defPPr>
              <a:defRPr lang="en-US"/>
            </a:defPPr>
            <a:lvl1pPr>
              <a:defRPr sz="1200" b="0" i="1">
                <a:solidFill>
                  <a:srgbClr val="000000"/>
                </a:solidFill>
                <a:effectLst/>
                <a:latin typeface="proxima-nova"/>
              </a:defRPr>
            </a:lvl1pPr>
          </a:lstStyle>
          <a:p>
            <a:r>
              <a:rPr lang="en-US" sz="1000" dirty="0"/>
              <a:t>[Moderator: What did you expect to find in the service member hub?] "all the benefits you can receive as a Veteran" from being a past service member” – H0 participant</a:t>
            </a:r>
          </a:p>
        </p:txBody>
      </p:sp>
      <p:sp>
        <p:nvSpPr>
          <p:cNvPr id="48" name="TextBox 47">
            <a:extLst>
              <a:ext uri="{FF2B5EF4-FFF2-40B4-BE49-F238E27FC236}">
                <a16:creationId xmlns:a16="http://schemas.microsoft.com/office/drawing/2014/main" id="{37772FC2-C1AD-4CC1-8017-11F5ED41F8BB}"/>
              </a:ext>
            </a:extLst>
          </p:cNvPr>
          <p:cNvSpPr txBox="1"/>
          <p:nvPr/>
        </p:nvSpPr>
        <p:spPr>
          <a:xfrm>
            <a:off x="3698841" y="3842255"/>
            <a:ext cx="2622075" cy="553998"/>
          </a:xfrm>
          <a:prstGeom prst="rect">
            <a:avLst/>
          </a:prstGeom>
          <a:solidFill>
            <a:srgbClr val="FFFFCC"/>
          </a:solidFill>
          <a:ln>
            <a:solidFill>
              <a:schemeClr val="bg2"/>
            </a:solidFill>
          </a:ln>
        </p:spPr>
        <p:txBody>
          <a:bodyPr wrap="square">
            <a:spAutoFit/>
          </a:bodyPr>
          <a:lstStyle/>
          <a:p>
            <a:r>
              <a:rPr lang="en-US" sz="1000" b="0" i="1" dirty="0">
                <a:solidFill>
                  <a:srgbClr val="000000"/>
                </a:solidFill>
                <a:effectLst/>
                <a:latin typeface="proxima-nova"/>
              </a:rPr>
              <a:t>“my health should be what I have, and service member benefit is what I'm entitled to” – H1 participant</a:t>
            </a:r>
            <a:endParaRPr lang="en-US" sz="1000" i="1" dirty="0">
              <a:solidFill>
                <a:schemeClr val="tx2">
                  <a:lumMod val="50000"/>
                </a:schemeClr>
              </a:solidFill>
            </a:endParaRPr>
          </a:p>
        </p:txBody>
      </p:sp>
      <p:sp>
        <p:nvSpPr>
          <p:cNvPr id="49" name="TextBox 48">
            <a:extLst>
              <a:ext uri="{FF2B5EF4-FFF2-40B4-BE49-F238E27FC236}">
                <a16:creationId xmlns:a16="http://schemas.microsoft.com/office/drawing/2014/main" id="{639F261D-C017-42B3-A2E0-18AF880B67AF}"/>
              </a:ext>
            </a:extLst>
          </p:cNvPr>
          <p:cNvSpPr txBox="1"/>
          <p:nvPr/>
        </p:nvSpPr>
        <p:spPr>
          <a:xfrm>
            <a:off x="6720840" y="3919199"/>
            <a:ext cx="2232660" cy="400110"/>
          </a:xfrm>
          <a:prstGeom prst="rect">
            <a:avLst/>
          </a:prstGeom>
          <a:solidFill>
            <a:srgbClr val="FFFFCC"/>
          </a:solidFill>
          <a:ln>
            <a:solidFill>
              <a:schemeClr val="bg2"/>
            </a:solidFill>
          </a:ln>
        </p:spPr>
        <p:txBody>
          <a:bodyPr wrap="square">
            <a:spAutoFit/>
          </a:bodyPr>
          <a:lstStyle>
            <a:defPPr>
              <a:defRPr lang="en-US"/>
            </a:defPPr>
            <a:lvl1pPr>
              <a:defRPr sz="1200" b="0" i="1">
                <a:solidFill>
                  <a:srgbClr val="000000"/>
                </a:solidFill>
                <a:effectLst/>
                <a:latin typeface="proxima-nova"/>
              </a:defRPr>
            </a:lvl1pPr>
          </a:lstStyle>
          <a:p>
            <a:r>
              <a:rPr lang="en-US" sz="1000" dirty="0"/>
              <a:t>“I'm a service member myself, so I'm going to click on that” – H0 participant</a:t>
            </a:r>
          </a:p>
        </p:txBody>
      </p:sp>
    </p:spTree>
    <p:extLst>
      <p:ext uri="{BB962C8B-B14F-4D97-AF65-F5344CB8AC3E}">
        <p14:creationId xmlns:p14="http://schemas.microsoft.com/office/powerpoint/2010/main" val="2407902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F5441-6896-4719-B5F9-C5DB5B2E258D}"/>
              </a:ext>
            </a:extLst>
          </p:cNvPr>
          <p:cNvSpPr>
            <a:spLocks noGrp="1"/>
          </p:cNvSpPr>
          <p:nvPr>
            <p:ph type="title"/>
          </p:nvPr>
        </p:nvSpPr>
        <p:spPr>
          <a:xfrm>
            <a:off x="457200" y="199429"/>
            <a:ext cx="7543800" cy="629840"/>
          </a:xfrm>
        </p:spPr>
        <p:txBody>
          <a:bodyPr>
            <a:normAutofit/>
          </a:bodyPr>
          <a:lstStyle/>
          <a:p>
            <a:r>
              <a:rPr lang="en-US" dirty="0"/>
              <a:t>Top recommendations </a:t>
            </a:r>
          </a:p>
        </p:txBody>
      </p:sp>
      <p:sp>
        <p:nvSpPr>
          <p:cNvPr id="3" name="Content Placeholder 2">
            <a:extLst>
              <a:ext uri="{FF2B5EF4-FFF2-40B4-BE49-F238E27FC236}">
                <a16:creationId xmlns:a16="http://schemas.microsoft.com/office/drawing/2014/main" id="{A0E5118C-275B-420F-8245-9AAC3F41D85D}"/>
              </a:ext>
            </a:extLst>
          </p:cNvPr>
          <p:cNvSpPr>
            <a:spLocks noGrp="1"/>
          </p:cNvSpPr>
          <p:nvPr>
            <p:ph idx="1"/>
          </p:nvPr>
        </p:nvSpPr>
        <p:spPr>
          <a:xfrm>
            <a:off x="457200" y="899160"/>
            <a:ext cx="7543800" cy="3729991"/>
          </a:xfrm>
        </p:spPr>
        <p:txBody>
          <a:bodyPr>
            <a:normAutofit/>
          </a:bodyPr>
          <a:lstStyle/>
          <a:p>
            <a:pPr marL="228600" indent="-228600">
              <a:spcAft>
                <a:spcPts val="0"/>
              </a:spcAft>
              <a:buFont typeface="+mj-lt"/>
              <a:buAutoNum type="arabicPeriod"/>
            </a:pPr>
            <a:r>
              <a:rPr lang="en-US" sz="1200" dirty="0"/>
              <a:t>Refine H1 and re-test with an unmoderated tree test followed by refinements as needed and a moderated prototype test</a:t>
            </a:r>
          </a:p>
          <a:p>
            <a:pPr lvl="1">
              <a:spcAft>
                <a:spcPts val="0"/>
              </a:spcAft>
              <a:buFont typeface="+mj-lt"/>
              <a:buAutoNum type="alphaLcParenR"/>
            </a:pPr>
            <a:r>
              <a:rPr lang="en-US" sz="1200" dirty="0"/>
              <a:t>Keep the label for the top level of the health care hub generic to ensure that it does not deter or exclude visitors that have not yet enrolled in any VA health care programs </a:t>
            </a:r>
          </a:p>
          <a:p>
            <a:pPr lvl="1">
              <a:spcAft>
                <a:spcPts val="0"/>
              </a:spcAft>
              <a:buFont typeface="+mj-lt"/>
              <a:buAutoNum type="alphaLcParenR"/>
            </a:pPr>
            <a:r>
              <a:rPr lang="en-US" sz="1200" dirty="0"/>
              <a:t>Continue to test “My health” as a replacement label for the manage benefits spoke/section of the health </a:t>
            </a:r>
            <a:r>
              <a:rPr lang="en-US" sz="1200"/>
              <a:t>care hub</a:t>
            </a:r>
            <a:endParaRPr lang="en-US" sz="1200" dirty="0"/>
          </a:p>
          <a:p>
            <a:pPr>
              <a:spcAft>
                <a:spcPts val="0"/>
              </a:spcAft>
              <a:buFont typeface="+mj-lt"/>
              <a:buAutoNum type="arabicPeriod"/>
            </a:pPr>
            <a:r>
              <a:rPr lang="en-US" sz="1200" dirty="0"/>
              <a:t>Keep content related to eligibility and applying for VA health care in a prominent position</a:t>
            </a:r>
          </a:p>
          <a:p>
            <a:pPr>
              <a:spcAft>
                <a:spcPts val="0"/>
              </a:spcAft>
              <a:buFont typeface="+mj-lt"/>
              <a:buAutoNum type="arabicPeriod"/>
            </a:pPr>
            <a:r>
              <a:rPr lang="en-US" sz="1200" dirty="0"/>
              <a:t>Evaluate moving key types of care – such as mental health and dental care – up to the same level as core health care information</a:t>
            </a:r>
          </a:p>
          <a:p>
            <a:pPr>
              <a:spcAft>
                <a:spcPts val="0"/>
              </a:spcAft>
              <a:buFont typeface="+mj-lt"/>
              <a:buAutoNum type="arabicPeriod"/>
            </a:pPr>
            <a:r>
              <a:rPr lang="en-US" sz="1200" dirty="0"/>
              <a:t>Ensure that content that is equally relevant to those enrolled and those not enrolled in VA health care – such as types of care available or costs of care – is thoroughly cross-linked within the get benefits and my health/manage benefits sections</a:t>
            </a:r>
          </a:p>
          <a:p>
            <a:pPr>
              <a:spcAft>
                <a:spcPts val="0"/>
              </a:spcAft>
              <a:buFont typeface="+mj-lt"/>
              <a:buAutoNum type="arabicPeriod"/>
            </a:pPr>
            <a:r>
              <a:rPr lang="en-US" sz="1200" dirty="0"/>
              <a:t>Add links to family member and caregiver eligibility content on Veteran eligibility pages </a:t>
            </a:r>
          </a:p>
          <a:p>
            <a:pPr marL="228600" indent="-228600">
              <a:spcAft>
                <a:spcPts val="0"/>
              </a:spcAft>
              <a:buFont typeface="+mj-lt"/>
              <a:buAutoNum type="arabicPeriod"/>
            </a:pPr>
            <a:r>
              <a:rPr lang="en-US" sz="1200" dirty="0"/>
              <a:t>Review the service member and family member benefits hubs to ensure that all benefits available to those audiences are clearly referenced and linked</a:t>
            </a:r>
          </a:p>
          <a:p>
            <a:pPr marL="0" indent="0">
              <a:spcAft>
                <a:spcPts val="0"/>
              </a:spcAft>
              <a:buNone/>
            </a:pPr>
            <a:endParaRPr lang="en-US" sz="1200" dirty="0"/>
          </a:p>
          <a:p>
            <a:pPr marL="228600" indent="-228600">
              <a:spcAft>
                <a:spcPts val="0"/>
              </a:spcAft>
              <a:buFont typeface="+mj-lt"/>
              <a:buAutoNum type="arabicPeriod"/>
            </a:pPr>
            <a:endParaRPr lang="en-US" sz="1200" dirty="0"/>
          </a:p>
          <a:p>
            <a:pPr marL="228600" indent="-228600">
              <a:spcAft>
                <a:spcPts val="0"/>
              </a:spcAft>
              <a:buFont typeface="+mj-lt"/>
              <a:buAutoNum type="arabicPeriod"/>
            </a:pPr>
            <a:endParaRPr lang="en-US" sz="1200" dirty="0"/>
          </a:p>
          <a:p>
            <a:pPr marL="228600" indent="-228600">
              <a:spcAft>
                <a:spcPts val="0"/>
              </a:spcAft>
              <a:buFont typeface="+mj-lt"/>
              <a:buAutoNum type="arabicPeriod"/>
            </a:pPr>
            <a:endParaRPr lang="en-US" sz="1200" dirty="0"/>
          </a:p>
          <a:p>
            <a:pPr marL="228600" indent="-228600">
              <a:spcAft>
                <a:spcPts val="0"/>
              </a:spcAft>
              <a:buFont typeface="+mj-lt"/>
              <a:buAutoNum type="arabicPeriod"/>
            </a:pPr>
            <a:endParaRPr lang="en-US" sz="1200" dirty="0"/>
          </a:p>
          <a:p>
            <a:pPr marL="628650" lvl="1" indent="-171450">
              <a:spcAft>
                <a:spcPts val="0"/>
              </a:spcAft>
              <a:buFont typeface="Arial" panose="020B0604020202020204" pitchFamily="34" charset="0"/>
              <a:buChar char="•"/>
            </a:pPr>
            <a:endParaRPr lang="en-US" sz="1200" dirty="0"/>
          </a:p>
          <a:p>
            <a:pPr lvl="1">
              <a:spcAft>
                <a:spcPts val="0"/>
              </a:spcAft>
            </a:pPr>
            <a:endParaRPr lang="en-US" sz="1200" dirty="0"/>
          </a:p>
          <a:p>
            <a:pPr>
              <a:spcAft>
                <a:spcPts val="0"/>
              </a:spcAft>
            </a:pPr>
            <a:endParaRPr lang="en-US" dirty="0"/>
          </a:p>
        </p:txBody>
      </p:sp>
      <p:sp>
        <p:nvSpPr>
          <p:cNvPr id="4" name="Date Placeholder 3">
            <a:extLst>
              <a:ext uri="{FF2B5EF4-FFF2-40B4-BE49-F238E27FC236}">
                <a16:creationId xmlns:a16="http://schemas.microsoft.com/office/drawing/2014/main" id="{07526B36-38E9-4DAE-A2DD-E0FD75EC85D3}"/>
              </a:ext>
            </a:extLst>
          </p:cNvPr>
          <p:cNvSpPr>
            <a:spLocks noGrp="1"/>
          </p:cNvSpPr>
          <p:nvPr>
            <p:ph type="dt" sz="half" idx="10"/>
          </p:nvPr>
        </p:nvSpPr>
        <p:spPr/>
        <p:txBody>
          <a:bodyPr/>
          <a:lstStyle/>
          <a:p>
            <a:r>
              <a:rPr lang="en-US"/>
              <a:t>DIGITAL SERVICE at VA</a:t>
            </a:r>
          </a:p>
        </p:txBody>
      </p:sp>
      <p:sp>
        <p:nvSpPr>
          <p:cNvPr id="5" name="Footer Placeholder 4">
            <a:extLst>
              <a:ext uri="{FF2B5EF4-FFF2-40B4-BE49-F238E27FC236}">
                <a16:creationId xmlns:a16="http://schemas.microsoft.com/office/drawing/2014/main" id="{2A580F39-9088-4E75-AED6-26C0EC491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4D3B1-C9F1-4DEC-A461-5249FA065C1A}"/>
              </a:ext>
            </a:extLst>
          </p:cNvPr>
          <p:cNvSpPr>
            <a:spLocks noGrp="1"/>
          </p:cNvSpPr>
          <p:nvPr>
            <p:ph type="sldNum" sz="quarter" idx="12"/>
          </p:nvPr>
        </p:nvSpPr>
        <p:spPr/>
        <p:txBody>
          <a:bodyPr/>
          <a:lstStyle/>
          <a:p>
            <a:fld id="{C9F7588F-6348-F24B-A92C-146CC9ED7FC5}" type="slidenum">
              <a:rPr lang="en-US" smtClean="0"/>
              <a:t>22</a:t>
            </a:fld>
            <a:endParaRPr lang="en-US"/>
          </a:p>
        </p:txBody>
      </p:sp>
    </p:spTree>
    <p:extLst>
      <p:ext uri="{BB962C8B-B14F-4D97-AF65-F5344CB8AC3E}">
        <p14:creationId xmlns:p14="http://schemas.microsoft.com/office/powerpoint/2010/main" val="4064870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7181-CDC2-4BD3-BDF6-6445A3276256}"/>
              </a:ext>
            </a:extLst>
          </p:cNvPr>
          <p:cNvSpPr>
            <a:spLocks noGrp="1"/>
          </p:cNvSpPr>
          <p:nvPr>
            <p:ph type="title"/>
          </p:nvPr>
        </p:nvSpPr>
        <p:spPr/>
        <p:txBody>
          <a:bodyPr/>
          <a:lstStyle/>
          <a:p>
            <a:r>
              <a:rPr lang="en-US" dirty="0"/>
              <a:t>Appendix</a:t>
            </a:r>
          </a:p>
        </p:txBody>
      </p:sp>
      <p:sp>
        <p:nvSpPr>
          <p:cNvPr id="4" name="Text Placeholder 3">
            <a:extLst>
              <a:ext uri="{FF2B5EF4-FFF2-40B4-BE49-F238E27FC236}">
                <a16:creationId xmlns:a16="http://schemas.microsoft.com/office/drawing/2014/main" id="{7F890B87-CF28-4381-BDA5-EFC020F75B3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24671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198" y="244808"/>
            <a:ext cx="7543800" cy="629840"/>
          </a:xfrm>
        </p:spPr>
        <p:txBody>
          <a:bodyPr/>
          <a:lstStyle/>
          <a:p>
            <a:r>
              <a:rPr lang="en-US" dirty="0"/>
              <a:t>Eligibility</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24</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71720" y="692888"/>
            <a:ext cx="7837392" cy="629840"/>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As a Veteran, you want to know if you qualify for VA health care</a:t>
            </a:r>
          </a:p>
          <a:p>
            <a:r>
              <a:rPr lang="en-US" dirty="0"/>
              <a:t>As a family member or caregiver of a Veteran, you want to know if the Veteran qualifies for VA health care.</a:t>
            </a:r>
          </a:p>
          <a:p>
            <a:r>
              <a:rPr lang="en-US" sz="1000" dirty="0"/>
              <a:t>You're the spouse or caregiver of a Veteran and you want to know if you can get health care through VA</a:t>
            </a:r>
            <a:endParaRPr lang="en-US" dirty="0"/>
          </a:p>
        </p:txBody>
      </p:sp>
      <p:pic>
        <p:nvPicPr>
          <p:cNvPr id="10" name="Picture 9">
            <a:extLst>
              <a:ext uri="{FF2B5EF4-FFF2-40B4-BE49-F238E27FC236}">
                <a16:creationId xmlns:a16="http://schemas.microsoft.com/office/drawing/2014/main" id="{F4B99A1B-8511-4D4B-A129-4C9F6C04560E}"/>
              </a:ext>
            </a:extLst>
          </p:cNvPr>
          <p:cNvPicPr>
            <a:picLocks noChangeAspect="1"/>
          </p:cNvPicPr>
          <p:nvPr/>
        </p:nvPicPr>
        <p:blipFill>
          <a:blip r:embed="rId3"/>
          <a:stretch>
            <a:fillRect/>
          </a:stretch>
        </p:blipFill>
        <p:spPr>
          <a:xfrm>
            <a:off x="471720" y="1394928"/>
            <a:ext cx="2167797" cy="2869427"/>
          </a:xfrm>
          <a:prstGeom prst="rect">
            <a:avLst/>
          </a:prstGeom>
        </p:spPr>
      </p:pic>
      <p:pic>
        <p:nvPicPr>
          <p:cNvPr id="14" name="Picture 13">
            <a:extLst>
              <a:ext uri="{FF2B5EF4-FFF2-40B4-BE49-F238E27FC236}">
                <a16:creationId xmlns:a16="http://schemas.microsoft.com/office/drawing/2014/main" id="{C6153ED2-2E6D-4507-B1F8-DDBA5E9906E4}"/>
              </a:ext>
            </a:extLst>
          </p:cNvPr>
          <p:cNvPicPr>
            <a:picLocks noChangeAspect="1"/>
          </p:cNvPicPr>
          <p:nvPr/>
        </p:nvPicPr>
        <p:blipFill>
          <a:blip r:embed="rId4"/>
          <a:stretch>
            <a:fillRect/>
          </a:stretch>
        </p:blipFill>
        <p:spPr>
          <a:xfrm>
            <a:off x="3167234" y="1394928"/>
            <a:ext cx="2167796" cy="3439293"/>
          </a:xfrm>
          <a:prstGeom prst="rect">
            <a:avLst/>
          </a:prstGeom>
        </p:spPr>
      </p:pic>
      <p:sp>
        <p:nvSpPr>
          <p:cNvPr id="15" name="Rectangle 14">
            <a:extLst>
              <a:ext uri="{FF2B5EF4-FFF2-40B4-BE49-F238E27FC236}">
                <a16:creationId xmlns:a16="http://schemas.microsoft.com/office/drawing/2014/main" id="{1FE69C7F-57F0-45D1-86B7-49386110172E}"/>
              </a:ext>
            </a:extLst>
          </p:cNvPr>
          <p:cNvSpPr/>
          <p:nvPr/>
        </p:nvSpPr>
        <p:spPr>
          <a:xfrm>
            <a:off x="1208597" y="2543362"/>
            <a:ext cx="1526651"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111663-6A71-4C44-8C1A-58A0E9161A6D}"/>
              </a:ext>
            </a:extLst>
          </p:cNvPr>
          <p:cNvSpPr/>
          <p:nvPr/>
        </p:nvSpPr>
        <p:spPr>
          <a:xfrm>
            <a:off x="4150926" y="3828581"/>
            <a:ext cx="1248707"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734DFA7-9C01-43B5-A78F-BC7D3E077186}"/>
              </a:ext>
            </a:extLst>
          </p:cNvPr>
          <p:cNvPicPr>
            <a:picLocks noChangeAspect="1"/>
          </p:cNvPicPr>
          <p:nvPr/>
        </p:nvPicPr>
        <p:blipFill>
          <a:blip r:embed="rId5"/>
          <a:stretch>
            <a:fillRect/>
          </a:stretch>
        </p:blipFill>
        <p:spPr>
          <a:xfrm>
            <a:off x="5972539" y="1394928"/>
            <a:ext cx="2320671" cy="3107423"/>
          </a:xfrm>
          <a:prstGeom prst="rect">
            <a:avLst/>
          </a:prstGeom>
        </p:spPr>
      </p:pic>
      <p:sp>
        <p:nvSpPr>
          <p:cNvPr id="19" name="Rectangle 18">
            <a:extLst>
              <a:ext uri="{FF2B5EF4-FFF2-40B4-BE49-F238E27FC236}">
                <a16:creationId xmlns:a16="http://schemas.microsoft.com/office/drawing/2014/main" id="{7B972987-C35C-4FD2-880F-7692AE66F966}"/>
              </a:ext>
            </a:extLst>
          </p:cNvPr>
          <p:cNvSpPr/>
          <p:nvPr/>
        </p:nvSpPr>
        <p:spPr>
          <a:xfrm>
            <a:off x="6760594" y="2565535"/>
            <a:ext cx="1661823"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AA47B0-EA02-4999-9478-0E7B3685E8B6}"/>
              </a:ext>
            </a:extLst>
          </p:cNvPr>
          <p:cNvSpPr/>
          <p:nvPr/>
        </p:nvSpPr>
        <p:spPr>
          <a:xfrm>
            <a:off x="1177469" y="3705864"/>
            <a:ext cx="1526651"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0702F1A-F8D6-4DEB-B07C-8C4AFA5F3FC3}"/>
              </a:ext>
            </a:extLst>
          </p:cNvPr>
          <p:cNvSpPr/>
          <p:nvPr/>
        </p:nvSpPr>
        <p:spPr>
          <a:xfrm>
            <a:off x="3872982" y="3338761"/>
            <a:ext cx="1526651"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D73743C-D331-4EEC-A8DB-28C079BE1076}"/>
              </a:ext>
            </a:extLst>
          </p:cNvPr>
          <p:cNvSpPr/>
          <p:nvPr/>
        </p:nvSpPr>
        <p:spPr>
          <a:xfrm>
            <a:off x="6631387" y="3702350"/>
            <a:ext cx="1661823"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C10C486-04AE-4915-BE28-3EA7CC09096C}"/>
              </a:ext>
            </a:extLst>
          </p:cNvPr>
          <p:cNvPicPr>
            <a:picLocks noChangeAspect="1"/>
          </p:cNvPicPr>
          <p:nvPr/>
        </p:nvPicPr>
        <p:blipFill>
          <a:blip r:embed="rId6"/>
          <a:stretch>
            <a:fillRect/>
          </a:stretch>
        </p:blipFill>
        <p:spPr>
          <a:xfrm>
            <a:off x="854403" y="4337193"/>
            <a:ext cx="1785113" cy="189012"/>
          </a:xfrm>
          <a:prstGeom prst="rect">
            <a:avLst/>
          </a:prstGeom>
        </p:spPr>
      </p:pic>
      <p:sp>
        <p:nvSpPr>
          <p:cNvPr id="35" name="Arrow: Right 34">
            <a:extLst>
              <a:ext uri="{FF2B5EF4-FFF2-40B4-BE49-F238E27FC236}">
                <a16:creationId xmlns:a16="http://schemas.microsoft.com/office/drawing/2014/main" id="{A753116E-7A00-49D6-999B-02C0EF62697C}"/>
              </a:ext>
            </a:extLst>
          </p:cNvPr>
          <p:cNvSpPr/>
          <p:nvPr/>
        </p:nvSpPr>
        <p:spPr>
          <a:xfrm rot="10800000">
            <a:off x="2523228" y="4398363"/>
            <a:ext cx="311212" cy="4571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D594355D-BDE8-439C-9E2F-CADABE73B0A3}"/>
              </a:ext>
            </a:extLst>
          </p:cNvPr>
          <p:cNvPicPr>
            <a:picLocks noChangeAspect="1"/>
          </p:cNvPicPr>
          <p:nvPr/>
        </p:nvPicPr>
        <p:blipFill>
          <a:blip r:embed="rId6"/>
          <a:stretch>
            <a:fillRect/>
          </a:stretch>
        </p:blipFill>
        <p:spPr>
          <a:xfrm>
            <a:off x="3432409" y="4886373"/>
            <a:ext cx="1902621" cy="201454"/>
          </a:xfrm>
          <a:prstGeom prst="rect">
            <a:avLst/>
          </a:prstGeom>
        </p:spPr>
      </p:pic>
      <p:sp>
        <p:nvSpPr>
          <p:cNvPr id="38" name="Arrow: Right 37">
            <a:extLst>
              <a:ext uri="{FF2B5EF4-FFF2-40B4-BE49-F238E27FC236}">
                <a16:creationId xmlns:a16="http://schemas.microsoft.com/office/drawing/2014/main" id="{903686CA-1F08-4313-84A0-0B02BBD7F17E}"/>
              </a:ext>
            </a:extLst>
          </p:cNvPr>
          <p:cNvSpPr/>
          <p:nvPr/>
        </p:nvSpPr>
        <p:spPr>
          <a:xfrm rot="10800000">
            <a:off x="5218742" y="4947543"/>
            <a:ext cx="311212" cy="4571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A69ABB46-7785-4F3F-899D-F713C5B67A39}"/>
              </a:ext>
            </a:extLst>
          </p:cNvPr>
          <p:cNvPicPr>
            <a:picLocks noChangeAspect="1"/>
          </p:cNvPicPr>
          <p:nvPr/>
        </p:nvPicPr>
        <p:blipFill>
          <a:blip r:embed="rId6"/>
          <a:stretch>
            <a:fillRect/>
          </a:stretch>
        </p:blipFill>
        <p:spPr>
          <a:xfrm>
            <a:off x="6504484" y="4609937"/>
            <a:ext cx="1785113" cy="189012"/>
          </a:xfrm>
          <a:prstGeom prst="rect">
            <a:avLst/>
          </a:prstGeom>
        </p:spPr>
      </p:pic>
      <p:sp>
        <p:nvSpPr>
          <p:cNvPr id="41" name="Arrow: Right 40">
            <a:extLst>
              <a:ext uri="{FF2B5EF4-FFF2-40B4-BE49-F238E27FC236}">
                <a16:creationId xmlns:a16="http://schemas.microsoft.com/office/drawing/2014/main" id="{7AEF86E5-ECDB-4DE0-9974-BA760CF2243F}"/>
              </a:ext>
            </a:extLst>
          </p:cNvPr>
          <p:cNvSpPr/>
          <p:nvPr/>
        </p:nvSpPr>
        <p:spPr>
          <a:xfrm rot="10800000">
            <a:off x="8173309" y="4671107"/>
            <a:ext cx="311212" cy="4571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561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198" y="244808"/>
            <a:ext cx="7543800" cy="629840"/>
          </a:xfrm>
        </p:spPr>
        <p:txBody>
          <a:bodyPr/>
          <a:lstStyle/>
          <a:p>
            <a:r>
              <a:rPr lang="en-US" dirty="0"/>
              <a:t>Apply</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25</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5818" y="789165"/>
            <a:ext cx="7837392" cy="629840"/>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As a Veteran, you want to know if you qualify for VA health care</a:t>
            </a:r>
          </a:p>
          <a:p>
            <a:r>
              <a:rPr lang="en-US" dirty="0"/>
              <a:t>As a family member or caregiver of a Veteran, you want to know if the Veteran qualifies for VA health care.</a:t>
            </a:r>
          </a:p>
          <a:p>
            <a:r>
              <a:rPr lang="en-US" sz="1000" dirty="0"/>
              <a:t>You're the spouse or caregiver of a Veteran and you want to know if you can get health care through VA</a:t>
            </a:r>
            <a:endParaRPr lang="en-US" dirty="0"/>
          </a:p>
        </p:txBody>
      </p:sp>
      <p:pic>
        <p:nvPicPr>
          <p:cNvPr id="10" name="Picture 9">
            <a:extLst>
              <a:ext uri="{FF2B5EF4-FFF2-40B4-BE49-F238E27FC236}">
                <a16:creationId xmlns:a16="http://schemas.microsoft.com/office/drawing/2014/main" id="{F4B99A1B-8511-4D4B-A129-4C9F6C04560E}"/>
              </a:ext>
            </a:extLst>
          </p:cNvPr>
          <p:cNvPicPr>
            <a:picLocks noChangeAspect="1"/>
          </p:cNvPicPr>
          <p:nvPr/>
        </p:nvPicPr>
        <p:blipFill>
          <a:blip r:embed="rId3"/>
          <a:stretch>
            <a:fillRect/>
          </a:stretch>
        </p:blipFill>
        <p:spPr>
          <a:xfrm>
            <a:off x="471720" y="1534602"/>
            <a:ext cx="2167797" cy="2869427"/>
          </a:xfrm>
          <a:prstGeom prst="rect">
            <a:avLst/>
          </a:prstGeom>
        </p:spPr>
      </p:pic>
      <p:pic>
        <p:nvPicPr>
          <p:cNvPr id="14" name="Picture 13">
            <a:extLst>
              <a:ext uri="{FF2B5EF4-FFF2-40B4-BE49-F238E27FC236}">
                <a16:creationId xmlns:a16="http://schemas.microsoft.com/office/drawing/2014/main" id="{C6153ED2-2E6D-4507-B1F8-DDBA5E9906E4}"/>
              </a:ext>
            </a:extLst>
          </p:cNvPr>
          <p:cNvPicPr>
            <a:picLocks noChangeAspect="1"/>
          </p:cNvPicPr>
          <p:nvPr/>
        </p:nvPicPr>
        <p:blipFill>
          <a:blip r:embed="rId4"/>
          <a:stretch>
            <a:fillRect/>
          </a:stretch>
        </p:blipFill>
        <p:spPr>
          <a:xfrm>
            <a:off x="3167234" y="1534602"/>
            <a:ext cx="2167796" cy="3439293"/>
          </a:xfrm>
          <a:prstGeom prst="rect">
            <a:avLst/>
          </a:prstGeom>
        </p:spPr>
      </p:pic>
      <p:sp>
        <p:nvSpPr>
          <p:cNvPr id="15" name="Rectangle 14">
            <a:extLst>
              <a:ext uri="{FF2B5EF4-FFF2-40B4-BE49-F238E27FC236}">
                <a16:creationId xmlns:a16="http://schemas.microsoft.com/office/drawing/2014/main" id="{1FE69C7F-57F0-45D1-86B7-49386110172E}"/>
              </a:ext>
            </a:extLst>
          </p:cNvPr>
          <p:cNvSpPr/>
          <p:nvPr/>
        </p:nvSpPr>
        <p:spPr>
          <a:xfrm>
            <a:off x="1112866" y="3467393"/>
            <a:ext cx="1526651"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111663-6A71-4C44-8C1A-58A0E9161A6D}"/>
              </a:ext>
            </a:extLst>
          </p:cNvPr>
          <p:cNvSpPr/>
          <p:nvPr/>
        </p:nvSpPr>
        <p:spPr>
          <a:xfrm>
            <a:off x="3924609" y="4637299"/>
            <a:ext cx="1561791"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7734DFA7-9C01-43B5-A78F-BC7D3E077186}"/>
              </a:ext>
            </a:extLst>
          </p:cNvPr>
          <p:cNvPicPr>
            <a:picLocks noChangeAspect="1"/>
          </p:cNvPicPr>
          <p:nvPr/>
        </p:nvPicPr>
        <p:blipFill>
          <a:blip r:embed="rId5"/>
          <a:stretch>
            <a:fillRect/>
          </a:stretch>
        </p:blipFill>
        <p:spPr>
          <a:xfrm>
            <a:off x="5972539" y="1534602"/>
            <a:ext cx="2320671" cy="3107423"/>
          </a:xfrm>
          <a:prstGeom prst="rect">
            <a:avLst/>
          </a:prstGeom>
        </p:spPr>
      </p:pic>
      <p:sp>
        <p:nvSpPr>
          <p:cNvPr id="19" name="Rectangle 18">
            <a:extLst>
              <a:ext uri="{FF2B5EF4-FFF2-40B4-BE49-F238E27FC236}">
                <a16:creationId xmlns:a16="http://schemas.microsoft.com/office/drawing/2014/main" id="{7B972987-C35C-4FD2-880F-7692AE66F966}"/>
              </a:ext>
            </a:extLst>
          </p:cNvPr>
          <p:cNvSpPr/>
          <p:nvPr/>
        </p:nvSpPr>
        <p:spPr>
          <a:xfrm>
            <a:off x="6625422" y="3467393"/>
            <a:ext cx="1739350"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548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5818" y="123930"/>
            <a:ext cx="7543800" cy="629840"/>
          </a:xfrm>
        </p:spPr>
        <p:txBody>
          <a:bodyPr/>
          <a:lstStyle/>
          <a:p>
            <a:r>
              <a:rPr lang="en-US" dirty="0"/>
              <a:t>Mental health</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26</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5818" y="576063"/>
            <a:ext cx="7837392" cy="629840"/>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As a Veteran, you want to know if you qualify for VA health care</a:t>
            </a:r>
          </a:p>
          <a:p>
            <a:r>
              <a:rPr lang="en-US" dirty="0"/>
              <a:t>As a family member or caregiver of a Veteran, you want to know if the Veteran qualifies for VA health care.</a:t>
            </a:r>
          </a:p>
          <a:p>
            <a:r>
              <a:rPr lang="en-US" sz="1000" dirty="0"/>
              <a:t>You're the spouse or caregiver of a Veteran and you want to know if you can get health care through VA</a:t>
            </a:r>
            <a:endParaRPr lang="en-US" dirty="0"/>
          </a:p>
        </p:txBody>
      </p:sp>
      <p:pic>
        <p:nvPicPr>
          <p:cNvPr id="35" name="Picture 34">
            <a:extLst>
              <a:ext uri="{FF2B5EF4-FFF2-40B4-BE49-F238E27FC236}">
                <a16:creationId xmlns:a16="http://schemas.microsoft.com/office/drawing/2014/main" id="{21569ABF-823A-478E-A610-B733841DCAA0}"/>
              </a:ext>
            </a:extLst>
          </p:cNvPr>
          <p:cNvPicPr>
            <a:picLocks noChangeAspect="1"/>
          </p:cNvPicPr>
          <p:nvPr/>
        </p:nvPicPr>
        <p:blipFill>
          <a:blip r:embed="rId3"/>
          <a:stretch>
            <a:fillRect/>
          </a:stretch>
        </p:blipFill>
        <p:spPr>
          <a:xfrm>
            <a:off x="6071370" y="1205903"/>
            <a:ext cx="2043866" cy="3589795"/>
          </a:xfrm>
          <a:prstGeom prst="rect">
            <a:avLst/>
          </a:prstGeom>
        </p:spPr>
      </p:pic>
      <p:pic>
        <p:nvPicPr>
          <p:cNvPr id="36" name="Picture 35">
            <a:extLst>
              <a:ext uri="{FF2B5EF4-FFF2-40B4-BE49-F238E27FC236}">
                <a16:creationId xmlns:a16="http://schemas.microsoft.com/office/drawing/2014/main" id="{C1D1A012-8CE3-4203-B15A-60A07D7A7805}"/>
              </a:ext>
            </a:extLst>
          </p:cNvPr>
          <p:cNvPicPr>
            <a:picLocks noChangeAspect="1"/>
          </p:cNvPicPr>
          <p:nvPr/>
        </p:nvPicPr>
        <p:blipFill>
          <a:blip r:embed="rId4"/>
          <a:stretch>
            <a:fillRect/>
          </a:stretch>
        </p:blipFill>
        <p:spPr>
          <a:xfrm>
            <a:off x="3521767" y="1205903"/>
            <a:ext cx="1874085" cy="3589795"/>
          </a:xfrm>
          <a:prstGeom prst="rect">
            <a:avLst/>
          </a:prstGeom>
        </p:spPr>
      </p:pic>
      <p:pic>
        <p:nvPicPr>
          <p:cNvPr id="37" name="Picture 36">
            <a:extLst>
              <a:ext uri="{FF2B5EF4-FFF2-40B4-BE49-F238E27FC236}">
                <a16:creationId xmlns:a16="http://schemas.microsoft.com/office/drawing/2014/main" id="{4433503F-C72E-4E3A-ADF3-3A182153101D}"/>
              </a:ext>
            </a:extLst>
          </p:cNvPr>
          <p:cNvPicPr>
            <a:picLocks noChangeAspect="1"/>
          </p:cNvPicPr>
          <p:nvPr/>
        </p:nvPicPr>
        <p:blipFill>
          <a:blip r:embed="rId5"/>
          <a:stretch>
            <a:fillRect/>
          </a:stretch>
        </p:blipFill>
        <p:spPr>
          <a:xfrm>
            <a:off x="608861" y="1239941"/>
            <a:ext cx="2118180" cy="3359478"/>
          </a:xfrm>
          <a:prstGeom prst="rect">
            <a:avLst/>
          </a:prstGeom>
        </p:spPr>
      </p:pic>
      <p:sp>
        <p:nvSpPr>
          <p:cNvPr id="38" name="Rectangle 37">
            <a:extLst>
              <a:ext uri="{FF2B5EF4-FFF2-40B4-BE49-F238E27FC236}">
                <a16:creationId xmlns:a16="http://schemas.microsoft.com/office/drawing/2014/main" id="{495ECE96-FF45-443A-9803-14309193C3D9}"/>
              </a:ext>
            </a:extLst>
          </p:cNvPr>
          <p:cNvSpPr/>
          <p:nvPr/>
        </p:nvSpPr>
        <p:spPr>
          <a:xfrm>
            <a:off x="1269685" y="2076506"/>
            <a:ext cx="1526651"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BDEF1B7-DAA2-40B0-913E-CCFDC7F6EC12}"/>
              </a:ext>
            </a:extLst>
          </p:cNvPr>
          <p:cNvSpPr/>
          <p:nvPr/>
        </p:nvSpPr>
        <p:spPr>
          <a:xfrm>
            <a:off x="4247709" y="2900938"/>
            <a:ext cx="1185338"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69A8F6F2-D725-4B09-B15B-EE52FCA6D1E9}"/>
              </a:ext>
            </a:extLst>
          </p:cNvPr>
          <p:cNvSpPr/>
          <p:nvPr/>
        </p:nvSpPr>
        <p:spPr>
          <a:xfrm>
            <a:off x="6918020" y="2551739"/>
            <a:ext cx="1219583"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2EF3FB8-35A8-4DA2-B95B-95D6861BA812}"/>
              </a:ext>
            </a:extLst>
          </p:cNvPr>
          <p:cNvSpPr/>
          <p:nvPr/>
        </p:nvSpPr>
        <p:spPr>
          <a:xfrm>
            <a:off x="6665993" y="4099029"/>
            <a:ext cx="1493978"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BF318D3-E28B-4B2D-92CC-346C0CA85E1B}"/>
              </a:ext>
            </a:extLst>
          </p:cNvPr>
          <p:cNvSpPr/>
          <p:nvPr/>
        </p:nvSpPr>
        <p:spPr>
          <a:xfrm>
            <a:off x="4164096" y="3704406"/>
            <a:ext cx="1306146"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6C41F39-800B-4E03-ABCA-A7E3DE39D028}"/>
              </a:ext>
            </a:extLst>
          </p:cNvPr>
          <p:cNvSpPr/>
          <p:nvPr/>
        </p:nvSpPr>
        <p:spPr>
          <a:xfrm>
            <a:off x="1241331" y="4099028"/>
            <a:ext cx="1555005"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823EDDC-2B03-4445-9A1A-C76F24BFDFFD}"/>
              </a:ext>
            </a:extLst>
          </p:cNvPr>
          <p:cNvSpPr/>
          <p:nvPr/>
        </p:nvSpPr>
        <p:spPr>
          <a:xfrm rot="10800000">
            <a:off x="7981998" y="4692815"/>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FA01E7BC-7EC3-461C-8133-F42560263201}"/>
              </a:ext>
            </a:extLst>
          </p:cNvPr>
          <p:cNvSpPr/>
          <p:nvPr/>
        </p:nvSpPr>
        <p:spPr>
          <a:xfrm rot="10800000">
            <a:off x="5236319" y="4708095"/>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558723BD-5FE0-4BF3-BDA7-EF700DDB6005}"/>
              </a:ext>
            </a:extLst>
          </p:cNvPr>
          <p:cNvSpPr/>
          <p:nvPr/>
        </p:nvSpPr>
        <p:spPr>
          <a:xfrm rot="10800000">
            <a:off x="2605628" y="4494019"/>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a:extLst>
              <a:ext uri="{FF2B5EF4-FFF2-40B4-BE49-F238E27FC236}">
                <a16:creationId xmlns:a16="http://schemas.microsoft.com/office/drawing/2014/main" id="{3F6D220C-3B7B-4CA5-9F2F-8D495E20FB22}"/>
              </a:ext>
            </a:extLst>
          </p:cNvPr>
          <p:cNvPicPr>
            <a:picLocks noChangeAspect="1"/>
          </p:cNvPicPr>
          <p:nvPr/>
        </p:nvPicPr>
        <p:blipFill>
          <a:blip r:embed="rId6"/>
          <a:stretch>
            <a:fillRect/>
          </a:stretch>
        </p:blipFill>
        <p:spPr>
          <a:xfrm>
            <a:off x="941928" y="4698450"/>
            <a:ext cx="1785113" cy="189012"/>
          </a:xfrm>
          <a:prstGeom prst="rect">
            <a:avLst/>
          </a:prstGeom>
        </p:spPr>
      </p:pic>
      <p:sp>
        <p:nvSpPr>
          <p:cNvPr id="52" name="Arrow: Right 51">
            <a:extLst>
              <a:ext uri="{FF2B5EF4-FFF2-40B4-BE49-F238E27FC236}">
                <a16:creationId xmlns:a16="http://schemas.microsoft.com/office/drawing/2014/main" id="{62EAFD8C-9EEE-4617-A999-C8A582324A9A}"/>
              </a:ext>
            </a:extLst>
          </p:cNvPr>
          <p:cNvSpPr/>
          <p:nvPr/>
        </p:nvSpPr>
        <p:spPr>
          <a:xfrm rot="10800000">
            <a:off x="2610753" y="4759620"/>
            <a:ext cx="311212" cy="4571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9CBC9288-6CB3-4FAE-8321-99F3E0BE2208}"/>
              </a:ext>
            </a:extLst>
          </p:cNvPr>
          <p:cNvPicPr>
            <a:picLocks noChangeAspect="1"/>
          </p:cNvPicPr>
          <p:nvPr/>
        </p:nvPicPr>
        <p:blipFill>
          <a:blip r:embed="rId6"/>
          <a:stretch>
            <a:fillRect/>
          </a:stretch>
        </p:blipFill>
        <p:spPr>
          <a:xfrm>
            <a:off x="3647934" y="4852095"/>
            <a:ext cx="1785113" cy="189012"/>
          </a:xfrm>
          <a:prstGeom prst="rect">
            <a:avLst/>
          </a:prstGeom>
        </p:spPr>
      </p:pic>
      <p:sp>
        <p:nvSpPr>
          <p:cNvPr id="54" name="Arrow: Right 53">
            <a:extLst>
              <a:ext uri="{FF2B5EF4-FFF2-40B4-BE49-F238E27FC236}">
                <a16:creationId xmlns:a16="http://schemas.microsoft.com/office/drawing/2014/main" id="{E2FF265A-B1FD-43FD-9431-3457E8EE690D}"/>
              </a:ext>
            </a:extLst>
          </p:cNvPr>
          <p:cNvSpPr/>
          <p:nvPr/>
        </p:nvSpPr>
        <p:spPr>
          <a:xfrm rot="10800000">
            <a:off x="5316759" y="4913265"/>
            <a:ext cx="311212" cy="4571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Picture 54">
            <a:extLst>
              <a:ext uri="{FF2B5EF4-FFF2-40B4-BE49-F238E27FC236}">
                <a16:creationId xmlns:a16="http://schemas.microsoft.com/office/drawing/2014/main" id="{518AAEE4-8A72-4186-82B1-E8B925E79996}"/>
              </a:ext>
            </a:extLst>
          </p:cNvPr>
          <p:cNvPicPr>
            <a:picLocks noChangeAspect="1"/>
          </p:cNvPicPr>
          <p:nvPr/>
        </p:nvPicPr>
        <p:blipFill>
          <a:blip r:embed="rId6"/>
          <a:stretch>
            <a:fillRect/>
          </a:stretch>
        </p:blipFill>
        <p:spPr>
          <a:xfrm>
            <a:off x="6352490" y="4852095"/>
            <a:ext cx="1785113" cy="189012"/>
          </a:xfrm>
          <a:prstGeom prst="rect">
            <a:avLst/>
          </a:prstGeom>
        </p:spPr>
      </p:pic>
      <p:sp>
        <p:nvSpPr>
          <p:cNvPr id="56" name="Arrow: Right 55">
            <a:extLst>
              <a:ext uri="{FF2B5EF4-FFF2-40B4-BE49-F238E27FC236}">
                <a16:creationId xmlns:a16="http://schemas.microsoft.com/office/drawing/2014/main" id="{CD508B8F-4EFB-4A11-8A41-FECDF8BE0380}"/>
              </a:ext>
            </a:extLst>
          </p:cNvPr>
          <p:cNvSpPr/>
          <p:nvPr/>
        </p:nvSpPr>
        <p:spPr>
          <a:xfrm rot="10800000">
            <a:off x="8021315" y="4913265"/>
            <a:ext cx="311212" cy="4571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2728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E448EF6-E5B1-4080-A3AE-1B4628E58C8A}"/>
              </a:ext>
            </a:extLst>
          </p:cNvPr>
          <p:cNvPicPr>
            <a:picLocks noChangeAspect="1"/>
          </p:cNvPicPr>
          <p:nvPr/>
        </p:nvPicPr>
        <p:blipFill>
          <a:blip r:embed="rId3"/>
          <a:stretch>
            <a:fillRect/>
          </a:stretch>
        </p:blipFill>
        <p:spPr>
          <a:xfrm>
            <a:off x="6377765" y="1274858"/>
            <a:ext cx="2043866" cy="3589795"/>
          </a:xfrm>
          <a:prstGeom prst="rect">
            <a:avLst/>
          </a:prstGeom>
        </p:spPr>
      </p:pic>
      <p:pic>
        <p:nvPicPr>
          <p:cNvPr id="10" name="Picture 9">
            <a:extLst>
              <a:ext uri="{FF2B5EF4-FFF2-40B4-BE49-F238E27FC236}">
                <a16:creationId xmlns:a16="http://schemas.microsoft.com/office/drawing/2014/main" id="{5677C641-77F4-4ABE-A7C7-49D47305FEAE}"/>
              </a:ext>
            </a:extLst>
          </p:cNvPr>
          <p:cNvPicPr>
            <a:picLocks noChangeAspect="1"/>
          </p:cNvPicPr>
          <p:nvPr/>
        </p:nvPicPr>
        <p:blipFill>
          <a:blip r:embed="rId4"/>
          <a:stretch>
            <a:fillRect/>
          </a:stretch>
        </p:blipFill>
        <p:spPr>
          <a:xfrm>
            <a:off x="3386853" y="1274859"/>
            <a:ext cx="1874085" cy="3589795"/>
          </a:xfrm>
          <a:prstGeom prst="rect">
            <a:avLst/>
          </a:prstGeom>
        </p:spPr>
      </p:pic>
      <p:pic>
        <p:nvPicPr>
          <p:cNvPr id="7" name="Picture 6">
            <a:extLst>
              <a:ext uri="{FF2B5EF4-FFF2-40B4-BE49-F238E27FC236}">
                <a16:creationId xmlns:a16="http://schemas.microsoft.com/office/drawing/2014/main" id="{C4BA0336-1D01-457F-B578-B6492C35C7AC}"/>
              </a:ext>
            </a:extLst>
          </p:cNvPr>
          <p:cNvPicPr>
            <a:picLocks noChangeAspect="1"/>
          </p:cNvPicPr>
          <p:nvPr/>
        </p:nvPicPr>
        <p:blipFill>
          <a:blip r:embed="rId5"/>
          <a:stretch>
            <a:fillRect/>
          </a:stretch>
        </p:blipFill>
        <p:spPr>
          <a:xfrm>
            <a:off x="473947" y="1308897"/>
            <a:ext cx="2118180" cy="3359478"/>
          </a:xfrm>
          <a:prstGeom prst="rect">
            <a:avLst/>
          </a:prstGeom>
        </p:spPr>
      </p:pic>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200" y="102393"/>
            <a:ext cx="7543800" cy="629840"/>
          </a:xfrm>
        </p:spPr>
        <p:txBody>
          <a:bodyPr/>
          <a:lstStyle/>
          <a:p>
            <a:r>
              <a:rPr lang="en-US" dirty="0"/>
              <a:t>Dental care</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27</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7200" y="616226"/>
            <a:ext cx="7837392" cy="629840"/>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As a Veteran, you want to know if you qualify for VA health care</a:t>
            </a:r>
          </a:p>
          <a:p>
            <a:r>
              <a:rPr lang="en-US" dirty="0"/>
              <a:t>As a family member or caregiver of a Veteran, you want to know if the Veteran qualifies for VA health care.</a:t>
            </a:r>
          </a:p>
          <a:p>
            <a:r>
              <a:rPr lang="en-US" sz="1000" dirty="0"/>
              <a:t>You're the spouse or caregiver of a Veteran and you want to know if you can get health care through VA</a:t>
            </a:r>
            <a:endParaRPr lang="en-US" dirty="0"/>
          </a:p>
        </p:txBody>
      </p:sp>
      <p:sp>
        <p:nvSpPr>
          <p:cNvPr id="15" name="Rectangle 14">
            <a:extLst>
              <a:ext uri="{FF2B5EF4-FFF2-40B4-BE49-F238E27FC236}">
                <a16:creationId xmlns:a16="http://schemas.microsoft.com/office/drawing/2014/main" id="{1FE69C7F-57F0-45D1-86B7-49386110172E}"/>
              </a:ext>
            </a:extLst>
          </p:cNvPr>
          <p:cNvSpPr/>
          <p:nvPr/>
        </p:nvSpPr>
        <p:spPr>
          <a:xfrm>
            <a:off x="1134772" y="3137960"/>
            <a:ext cx="1526651"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111663-6A71-4C44-8C1A-58A0E9161A6D}"/>
              </a:ext>
            </a:extLst>
          </p:cNvPr>
          <p:cNvSpPr/>
          <p:nvPr/>
        </p:nvSpPr>
        <p:spPr>
          <a:xfrm>
            <a:off x="4149990" y="3137960"/>
            <a:ext cx="1185338"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972987-C35C-4FD2-880F-7692AE66F966}"/>
              </a:ext>
            </a:extLst>
          </p:cNvPr>
          <p:cNvSpPr/>
          <p:nvPr/>
        </p:nvSpPr>
        <p:spPr>
          <a:xfrm>
            <a:off x="7246783" y="2281782"/>
            <a:ext cx="1219583"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1478487-9A1E-4BC7-8E69-B2EB46FD5BA0}"/>
              </a:ext>
            </a:extLst>
          </p:cNvPr>
          <p:cNvSpPr/>
          <p:nvPr/>
        </p:nvSpPr>
        <p:spPr>
          <a:xfrm>
            <a:off x="6972388" y="4167984"/>
            <a:ext cx="1493978"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11FA8EC-CF99-4590-A86F-2690F7C1AE4E}"/>
              </a:ext>
            </a:extLst>
          </p:cNvPr>
          <p:cNvSpPr/>
          <p:nvPr/>
        </p:nvSpPr>
        <p:spPr>
          <a:xfrm>
            <a:off x="4029182" y="3773362"/>
            <a:ext cx="1306146"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FBD3FC4-1FB7-41C7-92E4-969B071F19A7}"/>
              </a:ext>
            </a:extLst>
          </p:cNvPr>
          <p:cNvSpPr/>
          <p:nvPr/>
        </p:nvSpPr>
        <p:spPr>
          <a:xfrm>
            <a:off x="1106417" y="4167984"/>
            <a:ext cx="1555005"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BB49F55-4790-4AC2-816D-3D1BACD39EFB}"/>
              </a:ext>
            </a:extLst>
          </p:cNvPr>
          <p:cNvPicPr>
            <a:picLocks noChangeAspect="1"/>
          </p:cNvPicPr>
          <p:nvPr/>
        </p:nvPicPr>
        <p:blipFill>
          <a:blip r:embed="rId6"/>
          <a:stretch>
            <a:fillRect/>
          </a:stretch>
        </p:blipFill>
        <p:spPr>
          <a:xfrm>
            <a:off x="807014" y="4711190"/>
            <a:ext cx="1785113" cy="189012"/>
          </a:xfrm>
          <a:prstGeom prst="rect">
            <a:avLst/>
          </a:prstGeom>
        </p:spPr>
      </p:pic>
      <p:sp>
        <p:nvSpPr>
          <p:cNvPr id="18" name="Arrow: Right 17">
            <a:extLst>
              <a:ext uri="{FF2B5EF4-FFF2-40B4-BE49-F238E27FC236}">
                <a16:creationId xmlns:a16="http://schemas.microsoft.com/office/drawing/2014/main" id="{B48A3544-507C-4075-A68D-B1BF90AFC58B}"/>
              </a:ext>
            </a:extLst>
          </p:cNvPr>
          <p:cNvSpPr/>
          <p:nvPr/>
        </p:nvSpPr>
        <p:spPr>
          <a:xfrm rot="10800000">
            <a:off x="2475839" y="4772360"/>
            <a:ext cx="311212" cy="4571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472BD586-EC8E-4A71-A769-E739FDE2F36D}"/>
              </a:ext>
            </a:extLst>
          </p:cNvPr>
          <p:cNvPicPr>
            <a:picLocks noChangeAspect="1"/>
          </p:cNvPicPr>
          <p:nvPr/>
        </p:nvPicPr>
        <p:blipFill>
          <a:blip r:embed="rId6"/>
          <a:stretch>
            <a:fillRect/>
          </a:stretch>
        </p:blipFill>
        <p:spPr>
          <a:xfrm>
            <a:off x="3536103" y="4909076"/>
            <a:ext cx="1785113" cy="189012"/>
          </a:xfrm>
          <a:prstGeom prst="rect">
            <a:avLst/>
          </a:prstGeom>
        </p:spPr>
      </p:pic>
      <p:sp>
        <p:nvSpPr>
          <p:cNvPr id="24" name="Arrow: Right 23">
            <a:extLst>
              <a:ext uri="{FF2B5EF4-FFF2-40B4-BE49-F238E27FC236}">
                <a16:creationId xmlns:a16="http://schemas.microsoft.com/office/drawing/2014/main" id="{E200E5F3-71FC-4C89-8A24-2B53471A708E}"/>
              </a:ext>
            </a:extLst>
          </p:cNvPr>
          <p:cNvSpPr/>
          <p:nvPr/>
        </p:nvSpPr>
        <p:spPr>
          <a:xfrm rot="10800000">
            <a:off x="5204928" y="4970246"/>
            <a:ext cx="311212" cy="4571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0D0FC85-7664-4D79-9624-3487712561E8}"/>
              </a:ext>
            </a:extLst>
          </p:cNvPr>
          <p:cNvPicPr>
            <a:picLocks noChangeAspect="1"/>
          </p:cNvPicPr>
          <p:nvPr/>
        </p:nvPicPr>
        <p:blipFill>
          <a:blip r:embed="rId6"/>
          <a:stretch>
            <a:fillRect/>
          </a:stretch>
        </p:blipFill>
        <p:spPr>
          <a:xfrm>
            <a:off x="6645472" y="4900348"/>
            <a:ext cx="1785113" cy="189012"/>
          </a:xfrm>
          <a:prstGeom prst="rect">
            <a:avLst/>
          </a:prstGeom>
        </p:spPr>
      </p:pic>
      <p:sp>
        <p:nvSpPr>
          <p:cNvPr id="26" name="Arrow: Right 25">
            <a:extLst>
              <a:ext uri="{FF2B5EF4-FFF2-40B4-BE49-F238E27FC236}">
                <a16:creationId xmlns:a16="http://schemas.microsoft.com/office/drawing/2014/main" id="{A72CEEE7-8F9D-4852-A9DF-768BEAE23C0F}"/>
              </a:ext>
            </a:extLst>
          </p:cNvPr>
          <p:cNvSpPr/>
          <p:nvPr/>
        </p:nvSpPr>
        <p:spPr>
          <a:xfrm rot="10800000">
            <a:off x="8314297" y="4961518"/>
            <a:ext cx="311212" cy="45719"/>
          </a:xfrm>
          <a:prstGeom prst="right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877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198" y="244808"/>
            <a:ext cx="7543800" cy="629840"/>
          </a:xfrm>
        </p:spPr>
        <p:txBody>
          <a:bodyPr/>
          <a:lstStyle/>
          <a:p>
            <a:r>
              <a:rPr lang="en-US" dirty="0"/>
              <a:t>Community care</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28</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5818" y="789165"/>
            <a:ext cx="7837392" cy="629840"/>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You want to know if VA will pay for you to get health care outside of VA.</a:t>
            </a:r>
          </a:p>
          <a:p>
            <a:r>
              <a:rPr lang="en-US" dirty="0"/>
              <a:t>As a family member or caregiver of a Veteran, you want to know if VA will pay for the Veteran to get health care outside of VA.</a:t>
            </a:r>
          </a:p>
        </p:txBody>
      </p:sp>
      <p:pic>
        <p:nvPicPr>
          <p:cNvPr id="14" name="Picture 13">
            <a:extLst>
              <a:ext uri="{FF2B5EF4-FFF2-40B4-BE49-F238E27FC236}">
                <a16:creationId xmlns:a16="http://schemas.microsoft.com/office/drawing/2014/main" id="{C3BB4C19-CB82-4F92-99DE-F8360ECF1326}"/>
              </a:ext>
            </a:extLst>
          </p:cNvPr>
          <p:cNvPicPr>
            <a:picLocks noChangeAspect="1"/>
          </p:cNvPicPr>
          <p:nvPr/>
        </p:nvPicPr>
        <p:blipFill>
          <a:blip r:embed="rId3"/>
          <a:stretch>
            <a:fillRect/>
          </a:stretch>
        </p:blipFill>
        <p:spPr>
          <a:xfrm>
            <a:off x="6027943" y="1417274"/>
            <a:ext cx="2043866" cy="3589795"/>
          </a:xfrm>
          <a:prstGeom prst="rect">
            <a:avLst/>
          </a:prstGeom>
        </p:spPr>
      </p:pic>
      <p:pic>
        <p:nvPicPr>
          <p:cNvPr id="18" name="Picture 17">
            <a:extLst>
              <a:ext uri="{FF2B5EF4-FFF2-40B4-BE49-F238E27FC236}">
                <a16:creationId xmlns:a16="http://schemas.microsoft.com/office/drawing/2014/main" id="{9BF5EA77-B926-47C6-8494-4AF9107D3300}"/>
              </a:ext>
            </a:extLst>
          </p:cNvPr>
          <p:cNvPicPr>
            <a:picLocks noChangeAspect="1"/>
          </p:cNvPicPr>
          <p:nvPr/>
        </p:nvPicPr>
        <p:blipFill>
          <a:blip r:embed="rId4"/>
          <a:stretch>
            <a:fillRect/>
          </a:stretch>
        </p:blipFill>
        <p:spPr>
          <a:xfrm>
            <a:off x="3386851" y="1417274"/>
            <a:ext cx="1874085" cy="3589795"/>
          </a:xfrm>
          <a:prstGeom prst="rect">
            <a:avLst/>
          </a:prstGeom>
        </p:spPr>
      </p:pic>
      <p:pic>
        <p:nvPicPr>
          <p:cNvPr id="20" name="Picture 19">
            <a:extLst>
              <a:ext uri="{FF2B5EF4-FFF2-40B4-BE49-F238E27FC236}">
                <a16:creationId xmlns:a16="http://schemas.microsoft.com/office/drawing/2014/main" id="{4A6F0E75-E83E-4E6E-9812-0A9B38B764F2}"/>
              </a:ext>
            </a:extLst>
          </p:cNvPr>
          <p:cNvPicPr>
            <a:picLocks noChangeAspect="1"/>
          </p:cNvPicPr>
          <p:nvPr/>
        </p:nvPicPr>
        <p:blipFill>
          <a:blip r:embed="rId5"/>
          <a:stretch>
            <a:fillRect/>
          </a:stretch>
        </p:blipFill>
        <p:spPr>
          <a:xfrm>
            <a:off x="473945" y="1451312"/>
            <a:ext cx="2118180" cy="3359478"/>
          </a:xfrm>
          <a:prstGeom prst="rect">
            <a:avLst/>
          </a:prstGeom>
        </p:spPr>
      </p:pic>
      <p:sp>
        <p:nvSpPr>
          <p:cNvPr id="21" name="Rectangle 20">
            <a:extLst>
              <a:ext uri="{FF2B5EF4-FFF2-40B4-BE49-F238E27FC236}">
                <a16:creationId xmlns:a16="http://schemas.microsoft.com/office/drawing/2014/main" id="{8A35054A-0B98-41EF-9A99-CBD381CDC44B}"/>
              </a:ext>
            </a:extLst>
          </p:cNvPr>
          <p:cNvSpPr/>
          <p:nvPr/>
        </p:nvSpPr>
        <p:spPr>
          <a:xfrm>
            <a:off x="1158009" y="2625651"/>
            <a:ext cx="1526651"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3E08DA-93E8-419F-A406-FE3ED4BA590B}"/>
              </a:ext>
            </a:extLst>
          </p:cNvPr>
          <p:cNvSpPr/>
          <p:nvPr/>
        </p:nvSpPr>
        <p:spPr>
          <a:xfrm>
            <a:off x="3979330" y="4209672"/>
            <a:ext cx="1355995"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39B1175-451D-4006-994D-A1BCF3884BA1}"/>
              </a:ext>
            </a:extLst>
          </p:cNvPr>
          <p:cNvSpPr/>
          <p:nvPr/>
        </p:nvSpPr>
        <p:spPr>
          <a:xfrm>
            <a:off x="6774497" y="3116870"/>
            <a:ext cx="1342047"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35945BC-300A-4BFB-84D9-9F05647AFBA1}"/>
              </a:ext>
            </a:extLst>
          </p:cNvPr>
          <p:cNvSpPr/>
          <p:nvPr/>
        </p:nvSpPr>
        <p:spPr>
          <a:xfrm>
            <a:off x="6622566" y="4310400"/>
            <a:ext cx="1493978"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2DFA84E-D1D6-4FDC-BCAD-3F35DC9613FC}"/>
              </a:ext>
            </a:extLst>
          </p:cNvPr>
          <p:cNvSpPr/>
          <p:nvPr/>
        </p:nvSpPr>
        <p:spPr>
          <a:xfrm>
            <a:off x="4029180" y="3915777"/>
            <a:ext cx="1306146"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16B36B2-A221-44E6-BA44-DBB03F0E0AD4}"/>
              </a:ext>
            </a:extLst>
          </p:cNvPr>
          <p:cNvSpPr/>
          <p:nvPr/>
        </p:nvSpPr>
        <p:spPr>
          <a:xfrm>
            <a:off x="1106415" y="4310399"/>
            <a:ext cx="1555005" cy="20145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E14186A9-C836-4886-9C4C-827FA3C2B341}"/>
              </a:ext>
            </a:extLst>
          </p:cNvPr>
          <p:cNvSpPr/>
          <p:nvPr/>
        </p:nvSpPr>
        <p:spPr>
          <a:xfrm rot="10800000">
            <a:off x="7847082" y="4904186"/>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4C967C15-42CE-405E-BD0B-3312D62C7314}"/>
              </a:ext>
            </a:extLst>
          </p:cNvPr>
          <p:cNvSpPr/>
          <p:nvPr/>
        </p:nvSpPr>
        <p:spPr>
          <a:xfrm rot="10800000">
            <a:off x="5101403" y="4919466"/>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C0BD9D03-87F9-4624-9638-058C4D5EB5D9}"/>
              </a:ext>
            </a:extLst>
          </p:cNvPr>
          <p:cNvSpPr/>
          <p:nvPr/>
        </p:nvSpPr>
        <p:spPr>
          <a:xfrm rot="10800000">
            <a:off x="2470712" y="4705390"/>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1731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198" y="143783"/>
            <a:ext cx="7543800" cy="469986"/>
          </a:xfrm>
        </p:spPr>
        <p:txBody>
          <a:bodyPr>
            <a:normAutofit fontScale="90000"/>
          </a:bodyPr>
          <a:lstStyle/>
          <a:p>
            <a:r>
              <a:rPr lang="en-US" dirty="0"/>
              <a:t>Medical Records</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29</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7198" y="643237"/>
            <a:ext cx="7837392" cy="450272"/>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sz="800" dirty="0">
                <a:solidFill>
                  <a:schemeClr val="tx2"/>
                </a:solidFill>
              </a:rPr>
              <a:t>As a Veteran with VA health care, you want to send your VA health records to a non-VA provider.</a:t>
            </a:r>
          </a:p>
          <a:p>
            <a:r>
              <a:rPr lang="en-US" sz="800" dirty="0">
                <a:solidFill>
                  <a:schemeClr val="tx2"/>
                </a:solidFill>
              </a:rPr>
              <a:t>As a family member or caregiver of a Veteran, you want to send their VA health records to a non-VA provider</a:t>
            </a:r>
            <a:endParaRPr lang="en-US" dirty="0"/>
          </a:p>
        </p:txBody>
      </p:sp>
      <p:pic>
        <p:nvPicPr>
          <p:cNvPr id="23" name="Picture 22">
            <a:extLst>
              <a:ext uri="{FF2B5EF4-FFF2-40B4-BE49-F238E27FC236}">
                <a16:creationId xmlns:a16="http://schemas.microsoft.com/office/drawing/2014/main" id="{136290F3-262E-46F3-9158-B2D5544AC250}"/>
              </a:ext>
            </a:extLst>
          </p:cNvPr>
          <p:cNvPicPr>
            <a:picLocks noChangeAspect="1"/>
          </p:cNvPicPr>
          <p:nvPr/>
        </p:nvPicPr>
        <p:blipFill>
          <a:blip r:embed="rId3"/>
          <a:stretch>
            <a:fillRect/>
          </a:stretch>
        </p:blipFill>
        <p:spPr>
          <a:xfrm>
            <a:off x="506894" y="1272209"/>
            <a:ext cx="2522056" cy="3488844"/>
          </a:xfrm>
          <a:prstGeom prst="rect">
            <a:avLst/>
          </a:prstGeom>
        </p:spPr>
      </p:pic>
      <p:pic>
        <p:nvPicPr>
          <p:cNvPr id="25" name="Picture 24">
            <a:extLst>
              <a:ext uri="{FF2B5EF4-FFF2-40B4-BE49-F238E27FC236}">
                <a16:creationId xmlns:a16="http://schemas.microsoft.com/office/drawing/2014/main" id="{F3FF8DF5-F920-474B-9485-ECDBBAEA1C62}"/>
              </a:ext>
            </a:extLst>
          </p:cNvPr>
          <p:cNvPicPr>
            <a:picLocks noChangeAspect="1"/>
          </p:cNvPicPr>
          <p:nvPr/>
        </p:nvPicPr>
        <p:blipFill>
          <a:blip r:embed="rId4"/>
          <a:stretch>
            <a:fillRect/>
          </a:stretch>
        </p:blipFill>
        <p:spPr>
          <a:xfrm>
            <a:off x="3215284" y="1255716"/>
            <a:ext cx="2604988" cy="2662769"/>
          </a:xfrm>
          <a:prstGeom prst="rect">
            <a:avLst/>
          </a:prstGeom>
        </p:spPr>
      </p:pic>
      <p:pic>
        <p:nvPicPr>
          <p:cNvPr id="27" name="Picture 26">
            <a:extLst>
              <a:ext uri="{FF2B5EF4-FFF2-40B4-BE49-F238E27FC236}">
                <a16:creationId xmlns:a16="http://schemas.microsoft.com/office/drawing/2014/main" id="{238E9983-088D-4A53-932C-21BDFF3FF038}"/>
              </a:ext>
            </a:extLst>
          </p:cNvPr>
          <p:cNvPicPr>
            <a:picLocks noChangeAspect="1"/>
          </p:cNvPicPr>
          <p:nvPr/>
        </p:nvPicPr>
        <p:blipFill>
          <a:blip r:embed="rId5"/>
          <a:stretch>
            <a:fillRect/>
          </a:stretch>
        </p:blipFill>
        <p:spPr>
          <a:xfrm>
            <a:off x="6006606" y="1255716"/>
            <a:ext cx="2630500" cy="2972794"/>
          </a:xfrm>
          <a:prstGeom prst="rect">
            <a:avLst/>
          </a:prstGeom>
        </p:spPr>
      </p:pic>
      <p:sp>
        <p:nvSpPr>
          <p:cNvPr id="28" name="Rectangle 27">
            <a:extLst>
              <a:ext uri="{FF2B5EF4-FFF2-40B4-BE49-F238E27FC236}">
                <a16:creationId xmlns:a16="http://schemas.microsoft.com/office/drawing/2014/main" id="{3D7ADA0F-52C3-4691-A331-B558A9D7F535}"/>
              </a:ext>
            </a:extLst>
          </p:cNvPr>
          <p:cNvSpPr/>
          <p:nvPr/>
        </p:nvSpPr>
        <p:spPr>
          <a:xfrm>
            <a:off x="1078632" y="3483545"/>
            <a:ext cx="2043485" cy="1784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7AF2B25-A895-4DDB-8271-755025E319A8}"/>
              </a:ext>
            </a:extLst>
          </p:cNvPr>
          <p:cNvSpPr/>
          <p:nvPr/>
        </p:nvSpPr>
        <p:spPr>
          <a:xfrm>
            <a:off x="3869954" y="3538330"/>
            <a:ext cx="2043485"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FC22069-369A-4712-8DBC-61C5FD120B89}"/>
              </a:ext>
            </a:extLst>
          </p:cNvPr>
          <p:cNvSpPr/>
          <p:nvPr/>
        </p:nvSpPr>
        <p:spPr>
          <a:xfrm>
            <a:off x="6732579" y="3878896"/>
            <a:ext cx="2043485" cy="19784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C068FAF-58AD-4693-9243-6414155FE153}"/>
              </a:ext>
            </a:extLst>
          </p:cNvPr>
          <p:cNvPicPr>
            <a:picLocks noChangeAspect="1"/>
          </p:cNvPicPr>
          <p:nvPr/>
        </p:nvPicPr>
        <p:blipFill>
          <a:blip r:embed="rId6"/>
          <a:stretch>
            <a:fillRect/>
          </a:stretch>
        </p:blipFill>
        <p:spPr>
          <a:xfrm>
            <a:off x="971550" y="4787770"/>
            <a:ext cx="2057400" cy="253337"/>
          </a:xfrm>
          <a:prstGeom prst="rect">
            <a:avLst/>
          </a:prstGeom>
        </p:spPr>
      </p:pic>
      <p:sp>
        <p:nvSpPr>
          <p:cNvPr id="15" name="Arrow: Right 14">
            <a:extLst>
              <a:ext uri="{FF2B5EF4-FFF2-40B4-BE49-F238E27FC236}">
                <a16:creationId xmlns:a16="http://schemas.microsoft.com/office/drawing/2014/main" id="{F663EA8D-4712-4DAF-A794-93051AED46CA}"/>
              </a:ext>
            </a:extLst>
          </p:cNvPr>
          <p:cNvSpPr/>
          <p:nvPr/>
        </p:nvSpPr>
        <p:spPr>
          <a:xfrm rot="10800000">
            <a:off x="2717738" y="4858466"/>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EBD73BF6-7E7F-4511-B3F0-34F1161EAE80}"/>
              </a:ext>
            </a:extLst>
          </p:cNvPr>
          <p:cNvPicPr>
            <a:picLocks noChangeAspect="1"/>
          </p:cNvPicPr>
          <p:nvPr/>
        </p:nvPicPr>
        <p:blipFill>
          <a:blip r:embed="rId6"/>
          <a:stretch>
            <a:fillRect/>
          </a:stretch>
        </p:blipFill>
        <p:spPr>
          <a:xfrm>
            <a:off x="3762872" y="4076742"/>
            <a:ext cx="2057400" cy="253337"/>
          </a:xfrm>
          <a:prstGeom prst="rect">
            <a:avLst/>
          </a:prstGeom>
        </p:spPr>
      </p:pic>
      <p:sp>
        <p:nvSpPr>
          <p:cNvPr id="17" name="Arrow: Right 16">
            <a:extLst>
              <a:ext uri="{FF2B5EF4-FFF2-40B4-BE49-F238E27FC236}">
                <a16:creationId xmlns:a16="http://schemas.microsoft.com/office/drawing/2014/main" id="{DD0B225B-ED38-4B13-A95F-ED4A16FBABDC}"/>
              </a:ext>
            </a:extLst>
          </p:cNvPr>
          <p:cNvSpPr/>
          <p:nvPr/>
        </p:nvSpPr>
        <p:spPr>
          <a:xfrm rot="10800000">
            <a:off x="5509060" y="4147438"/>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824EB43-B5C0-4611-B97D-CD37EDA39A1A}"/>
              </a:ext>
            </a:extLst>
          </p:cNvPr>
          <p:cNvPicPr>
            <a:picLocks noChangeAspect="1"/>
          </p:cNvPicPr>
          <p:nvPr/>
        </p:nvPicPr>
        <p:blipFill>
          <a:blip r:embed="rId6"/>
          <a:stretch>
            <a:fillRect/>
          </a:stretch>
        </p:blipFill>
        <p:spPr>
          <a:xfrm>
            <a:off x="6579706" y="4371218"/>
            <a:ext cx="2057400" cy="253337"/>
          </a:xfrm>
          <a:prstGeom prst="rect">
            <a:avLst/>
          </a:prstGeom>
        </p:spPr>
      </p:pic>
      <p:sp>
        <p:nvSpPr>
          <p:cNvPr id="19" name="Arrow: Right 18">
            <a:extLst>
              <a:ext uri="{FF2B5EF4-FFF2-40B4-BE49-F238E27FC236}">
                <a16:creationId xmlns:a16="http://schemas.microsoft.com/office/drawing/2014/main" id="{5229995B-4448-4C33-B5C6-6F405A53E57D}"/>
              </a:ext>
            </a:extLst>
          </p:cNvPr>
          <p:cNvSpPr/>
          <p:nvPr/>
        </p:nvSpPr>
        <p:spPr>
          <a:xfrm rot="10800000">
            <a:off x="8325894" y="4441914"/>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0395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cxnSp>
        <p:nvCxnSpPr>
          <p:cNvPr id="152" name="Google Shape;152;p29"/>
          <p:cNvCxnSpPr/>
          <p:nvPr/>
        </p:nvCxnSpPr>
        <p:spPr>
          <a:xfrm>
            <a:off x="6811137" y="3049795"/>
            <a:ext cx="1181700" cy="0"/>
          </a:xfrm>
          <a:prstGeom prst="straightConnector1">
            <a:avLst/>
          </a:prstGeom>
          <a:noFill/>
          <a:ln w="152400" cap="flat" cmpd="sng">
            <a:solidFill>
              <a:srgbClr val="D9D9D9"/>
            </a:solidFill>
            <a:prstDash val="solid"/>
            <a:round/>
            <a:headEnd type="none" w="med" len="med"/>
            <a:tailEnd type="none" w="med" len="med"/>
          </a:ln>
        </p:spPr>
      </p:cxnSp>
      <p:cxnSp>
        <p:nvCxnSpPr>
          <p:cNvPr id="153" name="Google Shape;153;p29"/>
          <p:cNvCxnSpPr/>
          <p:nvPr/>
        </p:nvCxnSpPr>
        <p:spPr>
          <a:xfrm>
            <a:off x="647316" y="3051698"/>
            <a:ext cx="3206400" cy="0"/>
          </a:xfrm>
          <a:prstGeom prst="straightConnector1">
            <a:avLst/>
          </a:prstGeom>
          <a:noFill/>
          <a:ln w="152400" cap="flat" cmpd="sng">
            <a:solidFill>
              <a:srgbClr val="D9D9D9"/>
            </a:solidFill>
            <a:prstDash val="solid"/>
            <a:round/>
            <a:headEnd type="none" w="med" len="med"/>
            <a:tailEnd type="none" w="med" len="med"/>
          </a:ln>
        </p:spPr>
      </p:cxnSp>
      <p:sp>
        <p:nvSpPr>
          <p:cNvPr id="154" name="Google Shape;154;p29"/>
          <p:cNvSpPr/>
          <p:nvPr/>
        </p:nvSpPr>
        <p:spPr>
          <a:xfrm>
            <a:off x="457200"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Joining</a:t>
            </a:r>
            <a:endParaRPr sz="800">
              <a:solidFill>
                <a:srgbClr val="FFFFFF"/>
              </a:solidFill>
              <a:latin typeface="Source Sans Pro SemiBold"/>
              <a:ea typeface="Source Sans Pro SemiBold"/>
              <a:cs typeface="Source Sans Pro SemiBold"/>
              <a:sym typeface="Source Sans Pro SemiBold"/>
            </a:endParaRPr>
          </a:p>
        </p:txBody>
      </p:sp>
      <p:sp>
        <p:nvSpPr>
          <p:cNvPr id="155" name="Google Shape;155;p29"/>
          <p:cNvSpPr/>
          <p:nvPr/>
        </p:nvSpPr>
        <p:spPr>
          <a:xfrm>
            <a:off x="3133416" y="2894948"/>
            <a:ext cx="6114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Starting up</a:t>
            </a:r>
            <a:endParaRPr sz="800">
              <a:solidFill>
                <a:srgbClr val="FFFFFF"/>
              </a:solidFill>
              <a:latin typeface="Source Sans Pro SemiBold"/>
              <a:ea typeface="Source Sans Pro SemiBold"/>
              <a:cs typeface="Source Sans Pro SemiBold"/>
              <a:sym typeface="Source Sans Pro SemiBold"/>
            </a:endParaRPr>
          </a:p>
        </p:txBody>
      </p:sp>
      <p:sp>
        <p:nvSpPr>
          <p:cNvPr id="156" name="Google Shape;156;p29"/>
          <p:cNvSpPr/>
          <p:nvPr/>
        </p:nvSpPr>
        <p:spPr>
          <a:xfrm>
            <a:off x="6534906"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112E51"/>
                </a:solidFill>
                <a:latin typeface="Source Sans Pro SemiBold"/>
                <a:ea typeface="Source Sans Pro SemiBold"/>
                <a:cs typeface="Source Sans Pro SemiBold"/>
                <a:sym typeface="Source Sans Pro SemiBold"/>
              </a:rPr>
              <a:t>Retiring</a:t>
            </a:r>
            <a:endParaRPr sz="800">
              <a:solidFill>
                <a:srgbClr val="112E51"/>
              </a:solidFill>
              <a:latin typeface="Source Sans Pro SemiBold"/>
              <a:ea typeface="Source Sans Pro SemiBold"/>
              <a:cs typeface="Source Sans Pro SemiBold"/>
              <a:sym typeface="Source Sans Pro SemiBold"/>
            </a:endParaRPr>
          </a:p>
        </p:txBody>
      </p:sp>
      <p:sp>
        <p:nvSpPr>
          <p:cNvPr id="157" name="Google Shape;157;p29"/>
          <p:cNvSpPr txBox="1">
            <a:spLocks noGrp="1"/>
          </p:cNvSpPr>
          <p:nvPr>
            <p:ph type="title"/>
          </p:nvPr>
        </p:nvSpPr>
        <p:spPr>
          <a:xfrm>
            <a:off x="457200" y="228600"/>
            <a:ext cx="8251800" cy="629700"/>
          </a:xfrm>
          <a:prstGeom prst="rect">
            <a:avLst/>
          </a:prstGeom>
          <a:noFill/>
          <a:ln>
            <a:noFill/>
          </a:ln>
        </p:spPr>
        <p:txBody>
          <a:bodyPr spcFirstLastPara="1" vert="horz" wrap="square" lIns="34275" tIns="34275" rIns="34275" bIns="34275" rtlCol="0" anchor="t" anchorCtr="0">
            <a:noAutofit/>
          </a:bodyPr>
          <a:lstStyle/>
          <a:p>
            <a:r>
              <a:rPr lang="en" sz="2400" dirty="0">
                <a:latin typeface="Avenir Heavy"/>
              </a:rPr>
              <a:t>How this research maps to the Veteran journey </a:t>
            </a:r>
            <a:endParaRPr sz="2400" dirty="0">
              <a:latin typeface="Avenir Heavy"/>
            </a:endParaRPr>
          </a:p>
        </p:txBody>
      </p:sp>
      <p:sp>
        <p:nvSpPr>
          <p:cNvPr id="158" name="Google Shape;158;p29"/>
          <p:cNvSpPr txBox="1">
            <a:spLocks noGrp="1"/>
          </p:cNvSpPr>
          <p:nvPr>
            <p:ph type="title"/>
          </p:nvPr>
        </p:nvSpPr>
        <p:spPr>
          <a:xfrm>
            <a:off x="457200" y="605325"/>
            <a:ext cx="6574500" cy="252900"/>
          </a:xfrm>
          <a:prstGeom prst="rect">
            <a:avLst/>
          </a:prstGeom>
          <a:noFill/>
          <a:ln>
            <a:noFill/>
          </a:ln>
        </p:spPr>
        <p:txBody>
          <a:bodyPr spcFirstLastPara="1" vert="horz" wrap="square" lIns="34275" tIns="34275" rIns="34275" bIns="34275" rtlCol="0" anchor="t" anchorCtr="0">
            <a:noAutofit/>
          </a:bodyPr>
          <a:lstStyle/>
          <a:p>
            <a:endParaRPr sz="1200" dirty="0">
              <a:solidFill>
                <a:schemeClr val="dk1"/>
              </a:solidFill>
              <a:latin typeface="Source Sans Pro Light"/>
              <a:ea typeface="Source Sans Pro Light"/>
              <a:cs typeface="Source Sans Pro Light"/>
              <a:sym typeface="Source Sans Pro Light"/>
            </a:endParaRPr>
          </a:p>
          <a:p>
            <a:pPr>
              <a:buClr>
                <a:schemeClr val="dk1"/>
              </a:buClr>
            </a:pPr>
            <a:endParaRPr sz="1200" dirty="0">
              <a:solidFill>
                <a:schemeClr val="dk1"/>
              </a:solidFill>
              <a:latin typeface="Source Sans Pro Light"/>
              <a:ea typeface="Source Sans Pro Light"/>
              <a:cs typeface="Source Sans Pro Light"/>
              <a:sym typeface="Source Sans Pro Light"/>
            </a:endParaRPr>
          </a:p>
        </p:txBody>
      </p:sp>
      <p:sp>
        <p:nvSpPr>
          <p:cNvPr id="159" name="Google Shape;159;p29"/>
          <p:cNvSpPr/>
          <p:nvPr/>
        </p:nvSpPr>
        <p:spPr>
          <a:xfrm>
            <a:off x="1349272"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Serving</a:t>
            </a:r>
            <a:endParaRPr sz="800">
              <a:solidFill>
                <a:srgbClr val="FFFFFF"/>
              </a:solidFill>
              <a:latin typeface="Source Sans Pro SemiBold"/>
              <a:ea typeface="Source Sans Pro SemiBold"/>
              <a:cs typeface="Source Sans Pro SemiBold"/>
              <a:sym typeface="Source Sans Pro SemiBold"/>
            </a:endParaRPr>
          </a:p>
        </p:txBody>
      </p:sp>
      <p:sp>
        <p:nvSpPr>
          <p:cNvPr id="160" name="Google Shape;160;p29"/>
          <p:cNvSpPr/>
          <p:nvPr/>
        </p:nvSpPr>
        <p:spPr>
          <a:xfrm>
            <a:off x="2084544" y="2894950"/>
            <a:ext cx="6114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Getting out</a:t>
            </a:r>
            <a:endParaRPr sz="800">
              <a:solidFill>
                <a:srgbClr val="FFFFFF"/>
              </a:solidFill>
              <a:latin typeface="Source Sans Pro SemiBold"/>
              <a:ea typeface="Source Sans Pro SemiBold"/>
              <a:cs typeface="Source Sans Pro SemiBold"/>
              <a:sym typeface="Source Sans Pro SemiBold"/>
            </a:endParaRPr>
          </a:p>
        </p:txBody>
      </p:sp>
      <p:sp>
        <p:nvSpPr>
          <p:cNvPr id="161" name="Google Shape;161;p29"/>
          <p:cNvSpPr/>
          <p:nvPr/>
        </p:nvSpPr>
        <p:spPr>
          <a:xfrm>
            <a:off x="7257541"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112E51"/>
                </a:solidFill>
                <a:latin typeface="Source Sans Pro SemiBold"/>
                <a:ea typeface="Source Sans Pro SemiBold"/>
                <a:cs typeface="Source Sans Pro SemiBold"/>
                <a:sym typeface="Source Sans Pro SemiBold"/>
              </a:rPr>
              <a:t>Aging</a:t>
            </a:r>
            <a:endParaRPr sz="800">
              <a:solidFill>
                <a:srgbClr val="112E51"/>
              </a:solidFill>
              <a:latin typeface="Source Sans Pro SemiBold"/>
              <a:ea typeface="Source Sans Pro SemiBold"/>
              <a:cs typeface="Source Sans Pro SemiBold"/>
              <a:sym typeface="Source Sans Pro SemiBold"/>
            </a:endParaRPr>
          </a:p>
        </p:txBody>
      </p:sp>
      <p:sp>
        <p:nvSpPr>
          <p:cNvPr id="162" name="Google Shape;162;p29"/>
          <p:cNvSpPr/>
          <p:nvPr/>
        </p:nvSpPr>
        <p:spPr>
          <a:xfrm>
            <a:off x="7980175" y="2894950"/>
            <a:ext cx="6114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112E51"/>
                </a:solidFill>
                <a:latin typeface="Source Sans Pro SemiBold"/>
                <a:ea typeface="Source Sans Pro SemiBold"/>
                <a:cs typeface="Source Sans Pro SemiBold"/>
                <a:sym typeface="Source Sans Pro SemiBold"/>
              </a:rPr>
              <a:t>Dying</a:t>
            </a:r>
            <a:endParaRPr sz="800">
              <a:solidFill>
                <a:srgbClr val="112E51"/>
              </a:solidFill>
              <a:latin typeface="Source Sans Pro SemiBold"/>
              <a:ea typeface="Source Sans Pro SemiBold"/>
              <a:cs typeface="Source Sans Pro SemiBold"/>
              <a:sym typeface="Source Sans Pro SemiBold"/>
            </a:endParaRPr>
          </a:p>
        </p:txBody>
      </p:sp>
      <p:pic>
        <p:nvPicPr>
          <p:cNvPr id="163" name="Google Shape;163;p29"/>
          <p:cNvPicPr preferRelativeResize="0"/>
          <p:nvPr/>
        </p:nvPicPr>
        <p:blipFill>
          <a:blip r:embed="rId3">
            <a:alphaModFix/>
          </a:blip>
          <a:stretch>
            <a:fillRect/>
          </a:stretch>
        </p:blipFill>
        <p:spPr>
          <a:xfrm>
            <a:off x="6767312" y="4461099"/>
            <a:ext cx="1919475" cy="487261"/>
          </a:xfrm>
          <a:prstGeom prst="rect">
            <a:avLst/>
          </a:prstGeom>
          <a:noFill/>
          <a:ln>
            <a:noFill/>
          </a:ln>
        </p:spPr>
      </p:pic>
      <p:sp>
        <p:nvSpPr>
          <p:cNvPr id="164" name="Google Shape;164;p29"/>
          <p:cNvSpPr txBox="1"/>
          <p:nvPr/>
        </p:nvSpPr>
        <p:spPr>
          <a:xfrm>
            <a:off x="446100" y="4098576"/>
            <a:ext cx="8251800" cy="467790"/>
          </a:xfrm>
          <a:prstGeom prst="rect">
            <a:avLst/>
          </a:prstGeom>
          <a:noFill/>
          <a:ln>
            <a:noFill/>
          </a:ln>
        </p:spPr>
        <p:txBody>
          <a:bodyPr spcFirstLastPara="1" wrap="square" lIns="91425" tIns="91425" rIns="91425" bIns="91425" anchor="t" anchorCtr="0">
            <a:spAutoFit/>
          </a:bodyPr>
          <a:lstStyle/>
          <a:p>
            <a:pPr>
              <a:lnSpc>
                <a:spcPct val="115000"/>
              </a:lnSpc>
            </a:pPr>
            <a:r>
              <a:rPr lang="en" sz="800">
                <a:solidFill>
                  <a:schemeClr val="lt1"/>
                </a:solidFill>
                <a:latin typeface="Source Sans Pro Light"/>
                <a:ea typeface="Source Sans Pro Light"/>
                <a:cs typeface="Source Sans Pro Light"/>
                <a:sym typeface="Source Sans Pro Light"/>
              </a:rPr>
              <a:t>For a fully detailed Veteran journey, go to </a:t>
            </a:r>
            <a:br>
              <a:rPr lang="en" sz="800">
                <a:solidFill>
                  <a:schemeClr val="lt1"/>
                </a:solidFill>
                <a:latin typeface="Source Sans Pro Light"/>
                <a:ea typeface="Source Sans Pro Light"/>
                <a:cs typeface="Source Sans Pro Light"/>
                <a:sym typeface="Source Sans Pro Light"/>
              </a:rPr>
            </a:br>
            <a:r>
              <a:rPr lang="en" sz="800" u="sng">
                <a:solidFill>
                  <a:schemeClr val="lt1"/>
                </a:solidFill>
                <a:latin typeface="Source Sans Pro Light"/>
                <a:ea typeface="Source Sans Pro Light"/>
                <a:cs typeface="Source Sans Pro Light"/>
                <a:sym typeface="Source Sans Pro Light"/>
                <a:hlinkClick r:id="rId4">
                  <a:extLst>
                    <a:ext uri="{A12FA001-AC4F-418D-AE19-62706E023703}">
                      <ahyp:hlinkClr xmlns:ahyp="http://schemas.microsoft.com/office/drawing/2018/hyperlinkcolor" val="tx"/>
                    </a:ext>
                  </a:extLst>
                </a:hlinkClick>
              </a:rPr>
              <a:t>https://github.com/department-of-veterans-affairs/va.gov-team/blob/master/platform/design/va-product-journey-maps/Veteran%20Journey%20Map.pdf</a:t>
            </a:r>
            <a:r>
              <a:rPr lang="en" sz="800">
                <a:solidFill>
                  <a:schemeClr val="lt1"/>
                </a:solidFill>
                <a:latin typeface="Source Sans Pro Light"/>
                <a:ea typeface="Source Sans Pro Light"/>
                <a:cs typeface="Source Sans Pro Light"/>
                <a:sym typeface="Source Sans Pro Light"/>
              </a:rPr>
              <a:t> </a:t>
            </a:r>
            <a:endParaRPr sz="800">
              <a:solidFill>
                <a:schemeClr val="lt1"/>
              </a:solidFill>
              <a:latin typeface="Source Sans Pro Light"/>
              <a:ea typeface="Source Sans Pro Light"/>
              <a:cs typeface="Source Sans Pro Light"/>
              <a:sym typeface="Source Sans Pro Light"/>
            </a:endParaRPr>
          </a:p>
        </p:txBody>
      </p:sp>
      <p:sp>
        <p:nvSpPr>
          <p:cNvPr id="165" name="Google Shape;165;p29"/>
          <p:cNvSpPr/>
          <p:nvPr/>
        </p:nvSpPr>
        <p:spPr>
          <a:xfrm rot="2700000">
            <a:off x="3800256" y="2997500"/>
            <a:ext cx="110309" cy="110309"/>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66" name="Google Shape;166;p29"/>
          <p:cNvSpPr/>
          <p:nvPr/>
        </p:nvSpPr>
        <p:spPr>
          <a:xfrm>
            <a:off x="4283400" y="2165400"/>
            <a:ext cx="1774500" cy="1774500"/>
          </a:xfrm>
          <a:prstGeom prst="ellipse">
            <a:avLst/>
          </a:prstGeom>
          <a:noFill/>
          <a:ln w="15240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r>
              <a:rPr lang="en" sz="1800"/>
              <a:t>   </a:t>
            </a:r>
            <a:endParaRPr sz="1800"/>
          </a:p>
        </p:txBody>
      </p:sp>
      <p:sp>
        <p:nvSpPr>
          <p:cNvPr id="167" name="Google Shape;167;p29"/>
          <p:cNvSpPr/>
          <p:nvPr/>
        </p:nvSpPr>
        <p:spPr>
          <a:xfrm rot="-3347058">
            <a:off x="4376717" y="2303061"/>
            <a:ext cx="290231" cy="290231"/>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68" name="Google Shape;168;p29"/>
          <p:cNvSpPr/>
          <p:nvPr/>
        </p:nvSpPr>
        <p:spPr>
          <a:xfrm rot="-1823018">
            <a:off x="5785194" y="2508687"/>
            <a:ext cx="340459" cy="290188"/>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69" name="Google Shape;169;p29"/>
          <p:cNvSpPr/>
          <p:nvPr/>
        </p:nvSpPr>
        <p:spPr>
          <a:xfrm rot="-2700000">
            <a:off x="4512995" y="3654258"/>
            <a:ext cx="290197" cy="290197"/>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70" name="Google Shape;170;p29"/>
          <p:cNvSpPr/>
          <p:nvPr/>
        </p:nvSpPr>
        <p:spPr>
          <a:xfrm rot="4800061">
            <a:off x="4575530" y="2294644"/>
            <a:ext cx="110580" cy="110580"/>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71" name="Google Shape;171;p29"/>
          <p:cNvSpPr/>
          <p:nvPr/>
        </p:nvSpPr>
        <p:spPr>
          <a:xfrm rot="-1193292">
            <a:off x="5779208" y="2548450"/>
            <a:ext cx="340402" cy="290012"/>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72" name="Google Shape;172;p29"/>
          <p:cNvSpPr/>
          <p:nvPr/>
        </p:nvSpPr>
        <p:spPr>
          <a:xfrm rot="6899910">
            <a:off x="5970739" y="2766297"/>
            <a:ext cx="112874" cy="106295"/>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73" name="Google Shape;173;p29"/>
          <p:cNvSpPr/>
          <p:nvPr/>
        </p:nvSpPr>
        <p:spPr>
          <a:xfrm rot="-4305137">
            <a:off x="4616630" y="3713768"/>
            <a:ext cx="290299" cy="290299"/>
          </a:xfrm>
          <a:prstGeom prst="rect">
            <a:avLst/>
          </a:prstGeom>
          <a:solidFill>
            <a:srgbClr val="FFFFFF"/>
          </a:solidFill>
          <a:ln>
            <a:noFill/>
          </a:ln>
        </p:spPr>
        <p:txBody>
          <a:bodyPr spcFirstLastPara="1" wrap="square" lIns="91425" tIns="91425" rIns="91425" bIns="91425" anchor="ctr" anchorCtr="0">
            <a:noAutofit/>
          </a:bodyPr>
          <a:lstStyle/>
          <a:p>
            <a:endParaRPr sz="1800"/>
          </a:p>
        </p:txBody>
      </p:sp>
      <p:sp>
        <p:nvSpPr>
          <p:cNvPr id="174" name="Google Shape;174;p29"/>
          <p:cNvSpPr/>
          <p:nvPr/>
        </p:nvSpPr>
        <p:spPr>
          <a:xfrm rot="5400000">
            <a:off x="4500125" y="3642606"/>
            <a:ext cx="112800" cy="106200"/>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75" name="Google Shape;175;p29"/>
          <p:cNvSpPr/>
          <p:nvPr/>
        </p:nvSpPr>
        <p:spPr>
          <a:xfrm>
            <a:off x="5216959" y="3785075"/>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Putting down roots</a:t>
            </a:r>
            <a:endParaRPr sz="800">
              <a:solidFill>
                <a:srgbClr val="FFFFFF"/>
              </a:solidFill>
              <a:latin typeface="Source Sans Pro SemiBold"/>
              <a:ea typeface="Source Sans Pro SemiBold"/>
              <a:cs typeface="Source Sans Pro SemiBold"/>
              <a:sym typeface="Source Sans Pro SemiBold"/>
            </a:endParaRPr>
          </a:p>
        </p:txBody>
      </p:sp>
      <p:sp>
        <p:nvSpPr>
          <p:cNvPr id="176" name="Google Shape;176;p29"/>
          <p:cNvSpPr/>
          <p:nvPr/>
        </p:nvSpPr>
        <p:spPr>
          <a:xfrm>
            <a:off x="4025488" y="2894950"/>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Taking care of myself</a:t>
            </a:r>
            <a:endParaRPr sz="800">
              <a:solidFill>
                <a:srgbClr val="FFFFFF"/>
              </a:solidFill>
              <a:latin typeface="Source Sans Pro SemiBold"/>
              <a:ea typeface="Source Sans Pro SemiBold"/>
              <a:cs typeface="Source Sans Pro SemiBold"/>
              <a:sym typeface="Source Sans Pro SemiBold"/>
            </a:endParaRPr>
          </a:p>
        </p:txBody>
      </p:sp>
      <p:sp>
        <p:nvSpPr>
          <p:cNvPr id="177" name="Google Shape;177;p29"/>
          <p:cNvSpPr/>
          <p:nvPr/>
        </p:nvSpPr>
        <p:spPr>
          <a:xfrm>
            <a:off x="4900374" y="2076275"/>
            <a:ext cx="8046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Reinventing myself</a:t>
            </a:r>
            <a:endParaRPr sz="800">
              <a:solidFill>
                <a:srgbClr val="FFFFFF"/>
              </a:solidFill>
              <a:latin typeface="Source Sans Pro SemiBold"/>
              <a:ea typeface="Source Sans Pro SemiBold"/>
              <a:cs typeface="Source Sans Pro SemiBold"/>
              <a:sym typeface="Source Sans Pro SemiBold"/>
            </a:endParaRPr>
          </a:p>
        </p:txBody>
      </p:sp>
      <p:cxnSp>
        <p:nvCxnSpPr>
          <p:cNvPr id="178" name="Google Shape;178;p29"/>
          <p:cNvCxnSpPr/>
          <p:nvPr/>
        </p:nvCxnSpPr>
        <p:spPr>
          <a:xfrm>
            <a:off x="6196803" y="3050748"/>
            <a:ext cx="227700" cy="0"/>
          </a:xfrm>
          <a:prstGeom prst="straightConnector1">
            <a:avLst/>
          </a:prstGeom>
          <a:noFill/>
          <a:ln w="152400" cap="flat" cmpd="sng">
            <a:solidFill>
              <a:srgbClr val="D9D9D9"/>
            </a:solidFill>
            <a:prstDash val="solid"/>
            <a:round/>
            <a:headEnd type="none" w="med" len="med"/>
            <a:tailEnd type="none" w="med" len="med"/>
          </a:ln>
        </p:spPr>
      </p:cxnSp>
      <p:sp>
        <p:nvSpPr>
          <p:cNvPr id="179" name="Google Shape;179;p29"/>
          <p:cNvSpPr/>
          <p:nvPr/>
        </p:nvSpPr>
        <p:spPr>
          <a:xfrm rot="2700000">
            <a:off x="6373194" y="2996550"/>
            <a:ext cx="110309" cy="110309"/>
          </a:xfrm>
          <a:prstGeom prst="rect">
            <a:avLst/>
          </a:prstGeom>
          <a:solidFill>
            <a:srgbClr val="D9D9D9"/>
          </a:solidFill>
          <a:ln>
            <a:noFill/>
          </a:ln>
        </p:spPr>
        <p:txBody>
          <a:bodyPr spcFirstLastPara="1" wrap="square" lIns="91425" tIns="91425" rIns="91425" bIns="91425" anchor="ctr" anchorCtr="0">
            <a:noAutofit/>
          </a:bodyPr>
          <a:lstStyle/>
          <a:p>
            <a:endParaRPr sz="1800"/>
          </a:p>
        </p:txBody>
      </p:sp>
      <p:sp>
        <p:nvSpPr>
          <p:cNvPr id="180" name="Google Shape;180;p29"/>
          <p:cNvSpPr/>
          <p:nvPr/>
        </p:nvSpPr>
        <p:spPr>
          <a:xfrm>
            <a:off x="457200" y="4547977"/>
            <a:ext cx="1417800" cy="313500"/>
          </a:xfrm>
          <a:prstGeom prst="roundRect">
            <a:avLst>
              <a:gd name="adj" fmla="val 16667"/>
            </a:avLst>
          </a:prstGeom>
          <a:solidFill>
            <a:srgbClr val="0071BC"/>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Serving and separation</a:t>
            </a:r>
            <a:endParaRPr sz="800">
              <a:solidFill>
                <a:srgbClr val="FFFFFF"/>
              </a:solidFill>
              <a:latin typeface="Source Sans Pro SemiBold"/>
              <a:ea typeface="Source Sans Pro SemiBold"/>
              <a:cs typeface="Source Sans Pro SemiBold"/>
              <a:sym typeface="Source Sans Pro SemiBold"/>
            </a:endParaRPr>
          </a:p>
        </p:txBody>
      </p:sp>
      <p:sp>
        <p:nvSpPr>
          <p:cNvPr id="181" name="Google Shape;181;p29"/>
          <p:cNvSpPr/>
          <p:nvPr/>
        </p:nvSpPr>
        <p:spPr>
          <a:xfrm>
            <a:off x="2201270" y="4547975"/>
            <a:ext cx="1417800" cy="313500"/>
          </a:xfrm>
          <a:prstGeom prst="roundRect">
            <a:avLst>
              <a:gd name="adj" fmla="val 16667"/>
            </a:avLst>
          </a:prstGeom>
          <a:solidFill>
            <a:srgbClr val="00A6D2"/>
          </a:solidFill>
          <a:ln w="19050" cap="flat" cmpd="sng">
            <a:solidFill>
              <a:srgbClr val="046B99"/>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FFFFFF"/>
                </a:solidFill>
                <a:latin typeface="Source Sans Pro SemiBold"/>
                <a:ea typeface="Source Sans Pro SemiBold"/>
                <a:cs typeface="Source Sans Pro SemiBold"/>
                <a:sym typeface="Source Sans Pro SemiBold"/>
              </a:rPr>
              <a:t>Living civilian life</a:t>
            </a:r>
            <a:endParaRPr sz="800">
              <a:solidFill>
                <a:srgbClr val="FFFFFF"/>
              </a:solidFill>
              <a:latin typeface="Source Sans Pro SemiBold"/>
              <a:ea typeface="Source Sans Pro SemiBold"/>
              <a:cs typeface="Source Sans Pro SemiBold"/>
              <a:sym typeface="Source Sans Pro SemiBold"/>
            </a:endParaRPr>
          </a:p>
        </p:txBody>
      </p:sp>
      <p:sp>
        <p:nvSpPr>
          <p:cNvPr id="182" name="Google Shape;182;p29"/>
          <p:cNvSpPr/>
          <p:nvPr/>
        </p:nvSpPr>
        <p:spPr>
          <a:xfrm>
            <a:off x="3906618" y="4547977"/>
            <a:ext cx="1417800" cy="313500"/>
          </a:xfrm>
          <a:prstGeom prst="roundRect">
            <a:avLst>
              <a:gd name="adj" fmla="val 16667"/>
            </a:avLst>
          </a:prstGeom>
          <a:solidFill>
            <a:srgbClr val="E1F3F8"/>
          </a:solidFill>
          <a:ln w="19050" cap="flat" cmpd="sng">
            <a:solidFill>
              <a:srgbClr val="112E51"/>
            </a:solidFill>
            <a:prstDash val="solid"/>
            <a:round/>
            <a:headEnd type="none" w="sm" len="sm"/>
            <a:tailEnd type="none" w="sm" len="sm"/>
          </a:ln>
        </p:spPr>
        <p:txBody>
          <a:bodyPr spcFirstLastPara="1" wrap="square" lIns="68575" tIns="68575" rIns="68575" bIns="68575" anchor="ctr" anchorCtr="0">
            <a:noAutofit/>
          </a:bodyPr>
          <a:lstStyle/>
          <a:p>
            <a:r>
              <a:rPr lang="en" sz="800">
                <a:solidFill>
                  <a:srgbClr val="112E51"/>
                </a:solidFill>
                <a:latin typeface="Source Sans Pro SemiBold"/>
                <a:ea typeface="Source Sans Pro SemiBold"/>
                <a:cs typeface="Source Sans Pro SemiBold"/>
                <a:sym typeface="Source Sans Pro SemiBold"/>
              </a:rPr>
              <a:t>Retiring and aging</a:t>
            </a:r>
            <a:endParaRPr sz="800">
              <a:solidFill>
                <a:srgbClr val="112E51"/>
              </a:solidFill>
              <a:latin typeface="Source Sans Pro SemiBold"/>
              <a:ea typeface="Source Sans Pro SemiBold"/>
              <a:cs typeface="Source Sans Pro SemiBold"/>
              <a:sym typeface="Source Sans Pro SemiBold"/>
            </a:endParaRPr>
          </a:p>
        </p:txBody>
      </p:sp>
      <p:cxnSp>
        <p:nvCxnSpPr>
          <p:cNvPr id="183" name="Google Shape;183;p29"/>
          <p:cNvCxnSpPr>
            <a:cxnSpLocks/>
            <a:stCxn id="184" idx="3"/>
            <a:endCxn id="176" idx="0"/>
          </p:cNvCxnSpPr>
          <p:nvPr/>
        </p:nvCxnSpPr>
        <p:spPr>
          <a:xfrm>
            <a:off x="3446100" y="1689253"/>
            <a:ext cx="981688" cy="1205697"/>
          </a:xfrm>
          <a:prstGeom prst="bentConnector2">
            <a:avLst/>
          </a:prstGeom>
          <a:noFill/>
          <a:ln w="38100" cap="flat" cmpd="sng">
            <a:solidFill>
              <a:srgbClr val="FFC000"/>
            </a:solidFill>
            <a:prstDash val="solid"/>
            <a:round/>
            <a:headEnd type="none" w="med" len="med"/>
            <a:tailEnd type="none" w="med" len="med"/>
          </a:ln>
        </p:spPr>
      </p:cxnSp>
      <p:sp>
        <p:nvSpPr>
          <p:cNvPr id="184" name="Google Shape;184;p29"/>
          <p:cNvSpPr txBox="1"/>
          <p:nvPr/>
        </p:nvSpPr>
        <p:spPr>
          <a:xfrm>
            <a:off x="446100" y="1058326"/>
            <a:ext cx="3000000" cy="1261854"/>
          </a:xfrm>
          <a:prstGeom prst="rect">
            <a:avLst/>
          </a:prstGeom>
          <a:noFill/>
          <a:ln w="38100" cap="flat" cmpd="sng">
            <a:solidFill>
              <a:srgbClr val="666666"/>
            </a:solidFill>
            <a:prstDash val="solid"/>
            <a:round/>
            <a:headEnd type="none" w="sm" len="sm"/>
            <a:tailEnd type="none" w="sm" len="sm"/>
          </a:ln>
        </p:spPr>
        <p:txBody>
          <a:bodyPr spcFirstLastPara="1" wrap="square" lIns="91425" tIns="91425" rIns="91425" bIns="91425" anchor="t" anchorCtr="0">
            <a:spAutoFit/>
          </a:bodyPr>
          <a:lstStyle/>
          <a:p>
            <a:pPr marL="171450" indent="-171450">
              <a:buSzPts val="1200"/>
              <a:buFont typeface="Arial" panose="020B0604020202020204" pitchFamily="34" charset="0"/>
              <a:buChar char="•"/>
            </a:pPr>
            <a:r>
              <a:rPr lang="en-US" sz="1000" dirty="0">
                <a:solidFill>
                  <a:schemeClr val="tx2"/>
                </a:solidFill>
                <a:latin typeface="Avenir" panose="02000503020000020003"/>
                <a:ea typeface="Source Sans Pro SemiBold"/>
                <a:cs typeface="Source Sans Pro SemiBold"/>
                <a:sym typeface="Source Sans Pro SemiBold"/>
              </a:rPr>
              <a:t>Engaging VA to access benefits and services</a:t>
            </a:r>
          </a:p>
          <a:p>
            <a:pPr marL="171450" indent="-171450">
              <a:buSzPts val="1200"/>
              <a:buFont typeface="Arial" panose="020B0604020202020204" pitchFamily="34" charset="0"/>
              <a:buChar char="•"/>
            </a:pPr>
            <a:r>
              <a:rPr lang="en-US" sz="1000" b="1" dirty="0">
                <a:solidFill>
                  <a:schemeClr val="tx2"/>
                </a:solidFill>
                <a:latin typeface="Avenir" panose="02000503020000020003"/>
                <a:ea typeface="Source Sans Pro SemiBold"/>
                <a:cs typeface="Source Sans Pro SemiBold"/>
                <a:sym typeface="Source Sans Pro SemiBold"/>
              </a:rPr>
              <a:t>Attending to health needs</a:t>
            </a:r>
          </a:p>
          <a:p>
            <a:pPr marL="171450" indent="-171450">
              <a:buSzPts val="1200"/>
              <a:buFont typeface="Arial" panose="020B0604020202020204" pitchFamily="34" charset="0"/>
              <a:buChar char="•"/>
            </a:pPr>
            <a:r>
              <a:rPr lang="en-US" sz="1000" b="1" dirty="0">
                <a:solidFill>
                  <a:schemeClr val="tx2"/>
                </a:solidFill>
                <a:latin typeface="Avenir" panose="02000503020000020003"/>
                <a:ea typeface="Source Sans Pro SemiBold"/>
                <a:cs typeface="Source Sans Pro Light"/>
                <a:sym typeface="Source Sans Pro SemiBold"/>
              </a:rPr>
              <a:t>Recognizing and addressing mental health needs</a:t>
            </a:r>
          </a:p>
          <a:p>
            <a:pPr marL="171450" indent="-171450">
              <a:buSzPts val="1200"/>
              <a:buFont typeface="Arial" panose="020B0604020202020204" pitchFamily="34" charset="0"/>
              <a:buChar char="•"/>
            </a:pPr>
            <a:r>
              <a:rPr lang="en-US" sz="1000" b="1" dirty="0">
                <a:solidFill>
                  <a:schemeClr val="tx2"/>
                </a:solidFill>
                <a:latin typeface="Avenir" panose="02000503020000020003"/>
                <a:ea typeface="Source Sans Pro SemiBold"/>
                <a:cs typeface="Source Sans Pro Light"/>
                <a:sym typeface="Source Sans Pro SemiBold"/>
              </a:rPr>
              <a:t>Managing primary care and chronic health issues</a:t>
            </a:r>
          </a:p>
          <a:p>
            <a:pPr marL="171450" indent="-171450">
              <a:buSzPts val="1200"/>
              <a:buFont typeface="Arial" panose="020B0604020202020204" pitchFamily="34" charset="0"/>
              <a:buChar char="•"/>
            </a:pPr>
            <a:r>
              <a:rPr lang="en-US" sz="1000" dirty="0">
                <a:solidFill>
                  <a:schemeClr val="tx2"/>
                </a:solidFill>
                <a:latin typeface="Avenir" panose="02000503020000020003"/>
                <a:ea typeface="Source Sans Pro SemiBold"/>
                <a:cs typeface="Source Sans Pro Light"/>
                <a:sym typeface="Source Sans Pro SemiBold"/>
              </a:rPr>
              <a:t>Maintaining my emotional health</a:t>
            </a:r>
          </a:p>
          <a:p>
            <a:pPr marL="171450" indent="-171450">
              <a:buSzPts val="1200"/>
              <a:buFont typeface="Arial" panose="020B0604020202020204" pitchFamily="34" charset="0"/>
              <a:buChar char="•"/>
            </a:pPr>
            <a:r>
              <a:rPr lang="en-US" sz="1000" b="1" dirty="0">
                <a:solidFill>
                  <a:schemeClr val="tx2"/>
                </a:solidFill>
                <a:latin typeface="Avenir" panose="02000503020000020003"/>
                <a:ea typeface="Source Sans Pro SemiBold"/>
                <a:cs typeface="Source Sans Pro Light"/>
                <a:sym typeface="Source Sans Pro SemiBold"/>
              </a:rPr>
              <a:t>Taking care of my health</a:t>
            </a:r>
          </a:p>
          <a:p>
            <a:pPr marL="171450" indent="-171450">
              <a:buSzPts val="1200"/>
              <a:buFont typeface="Arial" panose="020B0604020202020204" pitchFamily="34" charset="0"/>
              <a:buChar char="•"/>
            </a:pPr>
            <a:r>
              <a:rPr lang="en-US" sz="1000" b="1" dirty="0">
                <a:solidFill>
                  <a:schemeClr val="tx2"/>
                </a:solidFill>
                <a:latin typeface="Avenir" panose="02000503020000020003"/>
                <a:ea typeface="Source Sans Pro SemiBold"/>
                <a:cs typeface="Source Sans Pro Light"/>
                <a:sym typeface="Source Sans Pro SemiBold"/>
              </a:rPr>
              <a:t>Managing my declining health</a:t>
            </a:r>
          </a:p>
        </p:txBody>
      </p:sp>
      <p:cxnSp>
        <p:nvCxnSpPr>
          <p:cNvPr id="185" name="Google Shape;185;p29"/>
          <p:cNvCxnSpPr>
            <a:cxnSpLocks/>
            <a:stCxn id="184" idx="3"/>
            <a:endCxn id="155" idx="0"/>
          </p:cNvCxnSpPr>
          <p:nvPr/>
        </p:nvCxnSpPr>
        <p:spPr>
          <a:xfrm flipH="1">
            <a:off x="3439116" y="1689253"/>
            <a:ext cx="6984" cy="1205695"/>
          </a:xfrm>
          <a:prstGeom prst="bentConnector4">
            <a:avLst>
              <a:gd name="adj1" fmla="val -3273196"/>
              <a:gd name="adj2" fmla="val 76164"/>
            </a:avLst>
          </a:prstGeom>
          <a:noFill/>
          <a:ln w="38100" cap="flat" cmpd="sng">
            <a:solidFill>
              <a:srgbClr val="FFC000"/>
            </a:solidFill>
            <a:prstDash val="solid"/>
            <a:round/>
            <a:headEnd type="none" w="med" len="med"/>
            <a:tailEnd type="none" w="med" len="med"/>
          </a:ln>
        </p:spPr>
      </p:cxnSp>
      <p:cxnSp>
        <p:nvCxnSpPr>
          <p:cNvPr id="38" name="Google Shape;183;p29">
            <a:extLst>
              <a:ext uri="{FF2B5EF4-FFF2-40B4-BE49-F238E27FC236}">
                <a16:creationId xmlns:a16="http://schemas.microsoft.com/office/drawing/2014/main" id="{31BD0F6D-005F-483B-B26C-CA6EBAF3A69D}"/>
              </a:ext>
            </a:extLst>
          </p:cNvPr>
          <p:cNvCxnSpPr>
            <a:cxnSpLocks/>
            <a:stCxn id="184" idx="3"/>
            <a:endCxn id="156" idx="0"/>
          </p:cNvCxnSpPr>
          <p:nvPr/>
        </p:nvCxnSpPr>
        <p:spPr>
          <a:xfrm>
            <a:off x="3446100" y="1689253"/>
            <a:ext cx="3394506" cy="1205697"/>
          </a:xfrm>
          <a:prstGeom prst="bentConnector2">
            <a:avLst/>
          </a:prstGeom>
          <a:noFill/>
          <a:ln w="38100" cap="flat" cmpd="sng">
            <a:solidFill>
              <a:srgbClr val="FFC000"/>
            </a:solidFill>
            <a:prstDash val="solid"/>
            <a:round/>
            <a:headEnd type="none" w="med" len="med"/>
            <a:tailEnd type="none" w="med" len="med"/>
          </a:ln>
        </p:spPr>
      </p:cxnSp>
      <p:cxnSp>
        <p:nvCxnSpPr>
          <p:cNvPr id="41" name="Google Shape;183;p29">
            <a:extLst>
              <a:ext uri="{FF2B5EF4-FFF2-40B4-BE49-F238E27FC236}">
                <a16:creationId xmlns:a16="http://schemas.microsoft.com/office/drawing/2014/main" id="{C1E1B213-1030-4F9E-B1A8-CD06D433EF99}"/>
              </a:ext>
            </a:extLst>
          </p:cNvPr>
          <p:cNvCxnSpPr>
            <a:cxnSpLocks/>
            <a:stCxn id="184" idx="3"/>
            <a:endCxn id="161" idx="0"/>
          </p:cNvCxnSpPr>
          <p:nvPr/>
        </p:nvCxnSpPr>
        <p:spPr>
          <a:xfrm>
            <a:off x="3446100" y="1689253"/>
            <a:ext cx="4117141" cy="1205697"/>
          </a:xfrm>
          <a:prstGeom prst="bentConnector2">
            <a:avLst/>
          </a:prstGeom>
          <a:noFill/>
          <a:ln w="38100" cap="flat" cmpd="sng">
            <a:solidFill>
              <a:srgbClr val="FFC000"/>
            </a:solidFill>
            <a:prstDash val="solid"/>
            <a:round/>
            <a:headEnd type="none" w="med" len="med"/>
            <a:tailEnd type="none" w="med" len="med"/>
          </a:ln>
        </p:spPr>
      </p:cxnSp>
      <p:cxnSp>
        <p:nvCxnSpPr>
          <p:cNvPr id="46" name="Google Shape;183;p29">
            <a:extLst>
              <a:ext uri="{FF2B5EF4-FFF2-40B4-BE49-F238E27FC236}">
                <a16:creationId xmlns:a16="http://schemas.microsoft.com/office/drawing/2014/main" id="{A8F97A56-85D3-474F-BC04-B91E1B9F4309}"/>
              </a:ext>
            </a:extLst>
          </p:cNvPr>
          <p:cNvCxnSpPr>
            <a:cxnSpLocks/>
            <a:stCxn id="184" idx="3"/>
            <a:endCxn id="175" idx="0"/>
          </p:cNvCxnSpPr>
          <p:nvPr/>
        </p:nvCxnSpPr>
        <p:spPr>
          <a:xfrm>
            <a:off x="3446100" y="1689253"/>
            <a:ext cx="2173159" cy="2095822"/>
          </a:xfrm>
          <a:prstGeom prst="bentConnector2">
            <a:avLst/>
          </a:prstGeom>
          <a:noFill/>
          <a:ln w="38100" cap="flat" cmpd="sng">
            <a:solidFill>
              <a:srgbClr val="FFC000"/>
            </a:solidFill>
            <a:prstDash val="solid"/>
            <a:round/>
            <a:headEnd type="none" w="med" len="med"/>
            <a:tailEnd type="none" w="med" len="med"/>
          </a:ln>
        </p:spPr>
      </p:cxnSp>
    </p:spTree>
    <p:extLst>
      <p:ext uri="{BB962C8B-B14F-4D97-AF65-F5344CB8AC3E}">
        <p14:creationId xmlns:p14="http://schemas.microsoft.com/office/powerpoint/2010/main" val="1708464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198" y="143783"/>
            <a:ext cx="7543800" cy="469986"/>
          </a:xfrm>
        </p:spPr>
        <p:txBody>
          <a:bodyPr>
            <a:normAutofit fontScale="90000"/>
          </a:bodyPr>
          <a:lstStyle/>
          <a:p>
            <a:r>
              <a:rPr lang="en-US" dirty="0"/>
              <a:t>Prescriptions</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30</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7198" y="598264"/>
            <a:ext cx="7837392" cy="777311"/>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sz="900" dirty="0">
                <a:solidFill>
                  <a:schemeClr val="tx2"/>
                </a:solidFill>
              </a:rPr>
              <a:t>You need to request a refill for a prescription you get from VA by mail.</a:t>
            </a:r>
          </a:p>
          <a:p>
            <a:r>
              <a:rPr lang="en-US" sz="900" dirty="0">
                <a:solidFill>
                  <a:schemeClr val="tx2"/>
                </a:solidFill>
              </a:rPr>
              <a:t>The Veteran in your family needs to request a refill for a prescription they get from VA by mail.</a:t>
            </a:r>
          </a:p>
        </p:txBody>
      </p:sp>
      <p:pic>
        <p:nvPicPr>
          <p:cNvPr id="23" name="Picture 22">
            <a:extLst>
              <a:ext uri="{FF2B5EF4-FFF2-40B4-BE49-F238E27FC236}">
                <a16:creationId xmlns:a16="http://schemas.microsoft.com/office/drawing/2014/main" id="{136290F3-262E-46F3-9158-B2D5544AC250}"/>
              </a:ext>
            </a:extLst>
          </p:cNvPr>
          <p:cNvPicPr>
            <a:picLocks noChangeAspect="1"/>
          </p:cNvPicPr>
          <p:nvPr/>
        </p:nvPicPr>
        <p:blipFill>
          <a:blip r:embed="rId3"/>
          <a:stretch>
            <a:fillRect/>
          </a:stretch>
        </p:blipFill>
        <p:spPr>
          <a:xfrm>
            <a:off x="457198" y="1160083"/>
            <a:ext cx="2522056" cy="3488844"/>
          </a:xfrm>
          <a:prstGeom prst="rect">
            <a:avLst/>
          </a:prstGeom>
        </p:spPr>
      </p:pic>
      <p:sp>
        <p:nvSpPr>
          <p:cNvPr id="13" name="Rectangle 12">
            <a:extLst>
              <a:ext uri="{FF2B5EF4-FFF2-40B4-BE49-F238E27FC236}">
                <a16:creationId xmlns:a16="http://schemas.microsoft.com/office/drawing/2014/main" id="{2F5B86B1-559D-4A01-B61A-F682E5376E07}"/>
              </a:ext>
            </a:extLst>
          </p:cNvPr>
          <p:cNvSpPr/>
          <p:nvPr/>
        </p:nvSpPr>
        <p:spPr>
          <a:xfrm>
            <a:off x="1075519" y="2077981"/>
            <a:ext cx="2043485" cy="1784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A762BCE-79F2-4514-A389-EFDCC2710514}"/>
              </a:ext>
            </a:extLst>
          </p:cNvPr>
          <p:cNvPicPr>
            <a:picLocks noChangeAspect="1"/>
          </p:cNvPicPr>
          <p:nvPr/>
        </p:nvPicPr>
        <p:blipFill>
          <a:blip r:embed="rId4"/>
          <a:stretch>
            <a:fillRect/>
          </a:stretch>
        </p:blipFill>
        <p:spPr>
          <a:xfrm>
            <a:off x="3527437" y="1068250"/>
            <a:ext cx="1943059" cy="3953119"/>
          </a:xfrm>
          <a:prstGeom prst="rect">
            <a:avLst/>
          </a:prstGeom>
        </p:spPr>
      </p:pic>
      <p:sp>
        <p:nvSpPr>
          <p:cNvPr id="16" name="Rectangle 15">
            <a:extLst>
              <a:ext uri="{FF2B5EF4-FFF2-40B4-BE49-F238E27FC236}">
                <a16:creationId xmlns:a16="http://schemas.microsoft.com/office/drawing/2014/main" id="{63ED5B3C-C19A-4718-9A88-AE1E80BF6241}"/>
              </a:ext>
            </a:extLst>
          </p:cNvPr>
          <p:cNvSpPr/>
          <p:nvPr/>
        </p:nvSpPr>
        <p:spPr>
          <a:xfrm>
            <a:off x="4088355" y="1712924"/>
            <a:ext cx="1477558"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4A2B444-AB33-41D0-A0C1-0C33781BD7A5}"/>
              </a:ext>
            </a:extLst>
          </p:cNvPr>
          <p:cNvPicPr>
            <a:picLocks noChangeAspect="1"/>
          </p:cNvPicPr>
          <p:nvPr/>
        </p:nvPicPr>
        <p:blipFill>
          <a:blip r:embed="rId5"/>
          <a:stretch>
            <a:fillRect/>
          </a:stretch>
        </p:blipFill>
        <p:spPr>
          <a:xfrm>
            <a:off x="6273579" y="1068250"/>
            <a:ext cx="2034092" cy="3960846"/>
          </a:xfrm>
          <a:prstGeom prst="rect">
            <a:avLst/>
          </a:prstGeom>
        </p:spPr>
      </p:pic>
      <p:sp>
        <p:nvSpPr>
          <p:cNvPr id="21" name="Rectangle 20">
            <a:extLst>
              <a:ext uri="{FF2B5EF4-FFF2-40B4-BE49-F238E27FC236}">
                <a16:creationId xmlns:a16="http://schemas.microsoft.com/office/drawing/2014/main" id="{7FE427D8-DD4B-4A3B-B730-73B03A2DE890}"/>
              </a:ext>
            </a:extLst>
          </p:cNvPr>
          <p:cNvSpPr/>
          <p:nvPr/>
        </p:nvSpPr>
        <p:spPr>
          <a:xfrm>
            <a:off x="6961634" y="1999090"/>
            <a:ext cx="1423555" cy="179567"/>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621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198" y="143783"/>
            <a:ext cx="7543800" cy="469986"/>
          </a:xfrm>
        </p:spPr>
        <p:txBody>
          <a:bodyPr>
            <a:normAutofit fontScale="90000"/>
          </a:bodyPr>
          <a:lstStyle/>
          <a:p>
            <a:r>
              <a:rPr lang="en-US" dirty="0"/>
              <a:t>Messaging</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31</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7198" y="598264"/>
            <a:ext cx="7837392" cy="476933"/>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sz="900" dirty="0">
                <a:solidFill>
                  <a:schemeClr val="tx2"/>
                </a:solidFill>
              </a:rPr>
              <a:t>You have a question for your doctor and want to communicate with them online.</a:t>
            </a:r>
          </a:p>
          <a:p>
            <a:r>
              <a:rPr lang="en-US" sz="900" dirty="0">
                <a:solidFill>
                  <a:schemeClr val="tx2"/>
                </a:solidFill>
              </a:rPr>
              <a:t>As a Veteran's family member or caregiver, you have a question for the Veteran's doctor and want to communicate with them online</a:t>
            </a:r>
          </a:p>
        </p:txBody>
      </p:sp>
      <p:pic>
        <p:nvPicPr>
          <p:cNvPr id="23" name="Picture 22">
            <a:extLst>
              <a:ext uri="{FF2B5EF4-FFF2-40B4-BE49-F238E27FC236}">
                <a16:creationId xmlns:a16="http://schemas.microsoft.com/office/drawing/2014/main" id="{136290F3-262E-46F3-9158-B2D5544AC250}"/>
              </a:ext>
            </a:extLst>
          </p:cNvPr>
          <p:cNvPicPr>
            <a:picLocks noChangeAspect="1"/>
          </p:cNvPicPr>
          <p:nvPr/>
        </p:nvPicPr>
        <p:blipFill>
          <a:blip r:embed="rId3"/>
          <a:stretch>
            <a:fillRect/>
          </a:stretch>
        </p:blipFill>
        <p:spPr>
          <a:xfrm>
            <a:off x="457198" y="1140550"/>
            <a:ext cx="2522056" cy="3488844"/>
          </a:xfrm>
          <a:prstGeom prst="rect">
            <a:avLst/>
          </a:prstGeom>
        </p:spPr>
      </p:pic>
      <p:sp>
        <p:nvSpPr>
          <p:cNvPr id="13" name="Rectangle 12">
            <a:extLst>
              <a:ext uri="{FF2B5EF4-FFF2-40B4-BE49-F238E27FC236}">
                <a16:creationId xmlns:a16="http://schemas.microsoft.com/office/drawing/2014/main" id="{2F5B86B1-559D-4A01-B61A-F682E5376E07}"/>
              </a:ext>
            </a:extLst>
          </p:cNvPr>
          <p:cNvSpPr/>
          <p:nvPr/>
        </p:nvSpPr>
        <p:spPr>
          <a:xfrm>
            <a:off x="1077914" y="2225426"/>
            <a:ext cx="1942018" cy="18381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A762BCE-79F2-4514-A389-EFDCC2710514}"/>
              </a:ext>
            </a:extLst>
          </p:cNvPr>
          <p:cNvPicPr>
            <a:picLocks noChangeAspect="1"/>
          </p:cNvPicPr>
          <p:nvPr/>
        </p:nvPicPr>
        <p:blipFill>
          <a:blip r:embed="rId4"/>
          <a:stretch>
            <a:fillRect/>
          </a:stretch>
        </p:blipFill>
        <p:spPr>
          <a:xfrm>
            <a:off x="3527437" y="1048717"/>
            <a:ext cx="1942017" cy="3951000"/>
          </a:xfrm>
          <a:prstGeom prst="rect">
            <a:avLst/>
          </a:prstGeom>
        </p:spPr>
      </p:pic>
      <p:sp>
        <p:nvSpPr>
          <p:cNvPr id="16" name="Rectangle 15">
            <a:extLst>
              <a:ext uri="{FF2B5EF4-FFF2-40B4-BE49-F238E27FC236}">
                <a16:creationId xmlns:a16="http://schemas.microsoft.com/office/drawing/2014/main" id="{63ED5B3C-C19A-4718-9A88-AE1E80BF6241}"/>
              </a:ext>
            </a:extLst>
          </p:cNvPr>
          <p:cNvSpPr/>
          <p:nvPr/>
        </p:nvSpPr>
        <p:spPr>
          <a:xfrm>
            <a:off x="4024422" y="3021396"/>
            <a:ext cx="1477558"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4A2B444-AB33-41D0-A0C1-0C33781BD7A5}"/>
              </a:ext>
            </a:extLst>
          </p:cNvPr>
          <p:cNvPicPr>
            <a:picLocks noChangeAspect="1"/>
          </p:cNvPicPr>
          <p:nvPr/>
        </p:nvPicPr>
        <p:blipFill>
          <a:blip r:embed="rId5"/>
          <a:stretch>
            <a:fillRect/>
          </a:stretch>
        </p:blipFill>
        <p:spPr>
          <a:xfrm>
            <a:off x="6281531" y="1048716"/>
            <a:ext cx="2026140" cy="3945361"/>
          </a:xfrm>
          <a:prstGeom prst="rect">
            <a:avLst/>
          </a:prstGeom>
        </p:spPr>
      </p:pic>
      <p:sp>
        <p:nvSpPr>
          <p:cNvPr id="21" name="Rectangle 20">
            <a:extLst>
              <a:ext uri="{FF2B5EF4-FFF2-40B4-BE49-F238E27FC236}">
                <a16:creationId xmlns:a16="http://schemas.microsoft.com/office/drawing/2014/main" id="{7FE427D8-DD4B-4A3B-B730-73B03A2DE890}"/>
              </a:ext>
            </a:extLst>
          </p:cNvPr>
          <p:cNvSpPr/>
          <p:nvPr/>
        </p:nvSpPr>
        <p:spPr>
          <a:xfrm>
            <a:off x="6897031" y="3098270"/>
            <a:ext cx="1499545" cy="19297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90090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10EA27-E347-435F-A6BA-A7486296C773}"/>
              </a:ext>
            </a:extLst>
          </p:cNvPr>
          <p:cNvPicPr>
            <a:picLocks noChangeAspect="1"/>
          </p:cNvPicPr>
          <p:nvPr/>
        </p:nvPicPr>
        <p:blipFill>
          <a:blip r:embed="rId3"/>
          <a:stretch>
            <a:fillRect/>
          </a:stretch>
        </p:blipFill>
        <p:spPr>
          <a:xfrm>
            <a:off x="3409869" y="1289633"/>
            <a:ext cx="1923405" cy="3585441"/>
          </a:xfrm>
          <a:prstGeom prst="rect">
            <a:avLst/>
          </a:prstGeom>
        </p:spPr>
      </p:pic>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198" y="244808"/>
            <a:ext cx="7543800" cy="629840"/>
          </a:xfrm>
        </p:spPr>
        <p:txBody>
          <a:bodyPr/>
          <a:lstStyle/>
          <a:p>
            <a:r>
              <a:rPr lang="en-US" dirty="0"/>
              <a:t>Copay rates</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32</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5818" y="789165"/>
            <a:ext cx="7837392" cy="629840"/>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You want to find out the costs for VA health care services.</a:t>
            </a:r>
          </a:p>
          <a:p>
            <a:r>
              <a:rPr lang="en-US" dirty="0"/>
              <a:t>As a family member or caregiver of a Veteran, you want to find out the Veteran's cost for health care services.</a:t>
            </a:r>
          </a:p>
        </p:txBody>
      </p:sp>
      <p:sp>
        <p:nvSpPr>
          <p:cNvPr id="16" name="Rectangle 15">
            <a:extLst>
              <a:ext uri="{FF2B5EF4-FFF2-40B4-BE49-F238E27FC236}">
                <a16:creationId xmlns:a16="http://schemas.microsoft.com/office/drawing/2014/main" id="{13111663-6A71-4C44-8C1A-58A0E9161A6D}"/>
              </a:ext>
            </a:extLst>
          </p:cNvPr>
          <p:cNvSpPr/>
          <p:nvPr/>
        </p:nvSpPr>
        <p:spPr>
          <a:xfrm>
            <a:off x="4072081" y="3522609"/>
            <a:ext cx="1322320"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6821978-3008-4F89-9B08-1F71086921F5}"/>
              </a:ext>
            </a:extLst>
          </p:cNvPr>
          <p:cNvPicPr>
            <a:picLocks noChangeAspect="1"/>
          </p:cNvPicPr>
          <p:nvPr/>
        </p:nvPicPr>
        <p:blipFill>
          <a:blip r:embed="rId4"/>
          <a:stretch>
            <a:fillRect/>
          </a:stretch>
        </p:blipFill>
        <p:spPr>
          <a:xfrm>
            <a:off x="523814" y="1356791"/>
            <a:ext cx="2420902" cy="2919116"/>
          </a:xfrm>
          <a:prstGeom prst="rect">
            <a:avLst/>
          </a:prstGeom>
        </p:spPr>
      </p:pic>
      <p:sp>
        <p:nvSpPr>
          <p:cNvPr id="17" name="Rectangle 16">
            <a:extLst>
              <a:ext uri="{FF2B5EF4-FFF2-40B4-BE49-F238E27FC236}">
                <a16:creationId xmlns:a16="http://schemas.microsoft.com/office/drawing/2014/main" id="{08DDC4A0-B277-40B7-A385-3159C29A81C2}"/>
              </a:ext>
            </a:extLst>
          </p:cNvPr>
          <p:cNvSpPr/>
          <p:nvPr/>
        </p:nvSpPr>
        <p:spPr>
          <a:xfrm>
            <a:off x="1181773" y="2614895"/>
            <a:ext cx="1830939"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E56A0AAF-CE97-45D5-9707-0C2B93851BE5}"/>
              </a:ext>
            </a:extLst>
          </p:cNvPr>
          <p:cNvPicPr>
            <a:picLocks noChangeAspect="1"/>
          </p:cNvPicPr>
          <p:nvPr/>
        </p:nvPicPr>
        <p:blipFill>
          <a:blip r:embed="rId5"/>
          <a:stretch>
            <a:fillRect/>
          </a:stretch>
        </p:blipFill>
        <p:spPr>
          <a:xfrm>
            <a:off x="5663926" y="1289633"/>
            <a:ext cx="2618419" cy="2786641"/>
          </a:xfrm>
          <a:prstGeom prst="rect">
            <a:avLst/>
          </a:prstGeom>
        </p:spPr>
      </p:pic>
      <p:sp>
        <p:nvSpPr>
          <p:cNvPr id="18" name="Rectangle 17">
            <a:extLst>
              <a:ext uri="{FF2B5EF4-FFF2-40B4-BE49-F238E27FC236}">
                <a16:creationId xmlns:a16="http://schemas.microsoft.com/office/drawing/2014/main" id="{66E3C768-469D-4F32-BD9F-B07DA2F27A92}"/>
              </a:ext>
            </a:extLst>
          </p:cNvPr>
          <p:cNvSpPr/>
          <p:nvPr/>
        </p:nvSpPr>
        <p:spPr>
          <a:xfrm>
            <a:off x="6460434" y="3445735"/>
            <a:ext cx="1832776"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3E177E59-578B-4EFC-AC01-99F0699D21BB}"/>
              </a:ext>
            </a:extLst>
          </p:cNvPr>
          <p:cNvSpPr/>
          <p:nvPr/>
        </p:nvSpPr>
        <p:spPr>
          <a:xfrm rot="10800000">
            <a:off x="8032688" y="2208694"/>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621632C1-5025-498E-9499-4D6B04AC7D74}"/>
              </a:ext>
            </a:extLst>
          </p:cNvPr>
          <p:cNvSpPr/>
          <p:nvPr/>
        </p:nvSpPr>
        <p:spPr>
          <a:xfrm rot="10800000">
            <a:off x="2744473" y="2055324"/>
            <a:ext cx="311212" cy="45719"/>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793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1CED2D9-7D17-4EE8-B6F4-E3732B0F4680}"/>
              </a:ext>
            </a:extLst>
          </p:cNvPr>
          <p:cNvPicPr>
            <a:picLocks noChangeAspect="1"/>
          </p:cNvPicPr>
          <p:nvPr/>
        </p:nvPicPr>
        <p:blipFill>
          <a:blip r:embed="rId3"/>
          <a:stretch>
            <a:fillRect/>
          </a:stretch>
        </p:blipFill>
        <p:spPr>
          <a:xfrm>
            <a:off x="457198" y="1316339"/>
            <a:ext cx="2522056" cy="3488844"/>
          </a:xfrm>
          <a:prstGeom prst="rect">
            <a:avLst/>
          </a:prstGeom>
        </p:spPr>
      </p:pic>
      <p:pic>
        <p:nvPicPr>
          <p:cNvPr id="8" name="Picture 7">
            <a:extLst>
              <a:ext uri="{FF2B5EF4-FFF2-40B4-BE49-F238E27FC236}">
                <a16:creationId xmlns:a16="http://schemas.microsoft.com/office/drawing/2014/main" id="{72631973-81CB-40EA-B6AB-A9E406AE987E}"/>
              </a:ext>
            </a:extLst>
          </p:cNvPr>
          <p:cNvPicPr>
            <a:picLocks noChangeAspect="1"/>
          </p:cNvPicPr>
          <p:nvPr/>
        </p:nvPicPr>
        <p:blipFill>
          <a:blip r:embed="rId4"/>
          <a:stretch>
            <a:fillRect/>
          </a:stretch>
        </p:blipFill>
        <p:spPr>
          <a:xfrm>
            <a:off x="6158710" y="1304596"/>
            <a:ext cx="2062937" cy="3585442"/>
          </a:xfrm>
          <a:prstGeom prst="rect">
            <a:avLst/>
          </a:prstGeom>
        </p:spPr>
      </p:pic>
      <p:pic>
        <p:nvPicPr>
          <p:cNvPr id="5" name="Picture 4">
            <a:extLst>
              <a:ext uri="{FF2B5EF4-FFF2-40B4-BE49-F238E27FC236}">
                <a16:creationId xmlns:a16="http://schemas.microsoft.com/office/drawing/2014/main" id="{9110EA27-E347-435F-A6BA-A7486296C773}"/>
              </a:ext>
            </a:extLst>
          </p:cNvPr>
          <p:cNvPicPr>
            <a:picLocks noChangeAspect="1"/>
          </p:cNvPicPr>
          <p:nvPr/>
        </p:nvPicPr>
        <p:blipFill>
          <a:blip r:embed="rId5"/>
          <a:stretch>
            <a:fillRect/>
          </a:stretch>
        </p:blipFill>
        <p:spPr>
          <a:xfrm>
            <a:off x="3409869" y="1289633"/>
            <a:ext cx="1923405" cy="3585441"/>
          </a:xfrm>
          <a:prstGeom prst="rect">
            <a:avLst/>
          </a:prstGeom>
        </p:spPr>
      </p:pic>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198" y="244808"/>
            <a:ext cx="7543800" cy="629840"/>
          </a:xfrm>
        </p:spPr>
        <p:txBody>
          <a:bodyPr/>
          <a:lstStyle/>
          <a:p>
            <a:r>
              <a:rPr lang="en-US" dirty="0"/>
              <a:t>Pay copay bill</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33</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5818" y="789165"/>
            <a:ext cx="7837392" cy="629840"/>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You want to check how much you owe for your last medical visit and pay your bill.</a:t>
            </a:r>
          </a:p>
          <a:p>
            <a:r>
              <a:rPr lang="en-US" dirty="0"/>
              <a:t>As a family member or caregiver of a Veteran, you want to check how much the Veteran owes for their last medical visit and pay the bill.</a:t>
            </a:r>
          </a:p>
        </p:txBody>
      </p:sp>
      <p:sp>
        <p:nvSpPr>
          <p:cNvPr id="15" name="Rectangle 14">
            <a:extLst>
              <a:ext uri="{FF2B5EF4-FFF2-40B4-BE49-F238E27FC236}">
                <a16:creationId xmlns:a16="http://schemas.microsoft.com/office/drawing/2014/main" id="{1FE69C7F-57F0-45D1-86B7-49386110172E}"/>
              </a:ext>
            </a:extLst>
          </p:cNvPr>
          <p:cNvSpPr/>
          <p:nvPr/>
        </p:nvSpPr>
        <p:spPr>
          <a:xfrm>
            <a:off x="1044861" y="3874753"/>
            <a:ext cx="1995519"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111663-6A71-4C44-8C1A-58A0E9161A6D}"/>
              </a:ext>
            </a:extLst>
          </p:cNvPr>
          <p:cNvSpPr/>
          <p:nvPr/>
        </p:nvSpPr>
        <p:spPr>
          <a:xfrm>
            <a:off x="4072081" y="3082353"/>
            <a:ext cx="1322320"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972987-C35C-4FD2-880F-7692AE66F966}"/>
              </a:ext>
            </a:extLst>
          </p:cNvPr>
          <p:cNvSpPr/>
          <p:nvPr/>
        </p:nvSpPr>
        <p:spPr>
          <a:xfrm>
            <a:off x="6861976" y="3021786"/>
            <a:ext cx="1359671"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830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41CED2D9-7D17-4EE8-B6F4-E3732B0F4680}"/>
              </a:ext>
            </a:extLst>
          </p:cNvPr>
          <p:cNvPicPr>
            <a:picLocks noChangeAspect="1"/>
          </p:cNvPicPr>
          <p:nvPr/>
        </p:nvPicPr>
        <p:blipFill>
          <a:blip r:embed="rId3"/>
          <a:stretch>
            <a:fillRect/>
          </a:stretch>
        </p:blipFill>
        <p:spPr>
          <a:xfrm>
            <a:off x="457198" y="1316339"/>
            <a:ext cx="2522056" cy="3488844"/>
          </a:xfrm>
          <a:prstGeom prst="rect">
            <a:avLst/>
          </a:prstGeom>
        </p:spPr>
      </p:pic>
      <p:pic>
        <p:nvPicPr>
          <p:cNvPr id="8" name="Picture 7">
            <a:extLst>
              <a:ext uri="{FF2B5EF4-FFF2-40B4-BE49-F238E27FC236}">
                <a16:creationId xmlns:a16="http://schemas.microsoft.com/office/drawing/2014/main" id="{72631973-81CB-40EA-B6AB-A9E406AE987E}"/>
              </a:ext>
            </a:extLst>
          </p:cNvPr>
          <p:cNvPicPr>
            <a:picLocks noChangeAspect="1"/>
          </p:cNvPicPr>
          <p:nvPr/>
        </p:nvPicPr>
        <p:blipFill>
          <a:blip r:embed="rId4"/>
          <a:stretch>
            <a:fillRect/>
          </a:stretch>
        </p:blipFill>
        <p:spPr>
          <a:xfrm>
            <a:off x="6158710" y="1304596"/>
            <a:ext cx="2062937" cy="3585442"/>
          </a:xfrm>
          <a:prstGeom prst="rect">
            <a:avLst/>
          </a:prstGeom>
        </p:spPr>
      </p:pic>
      <p:pic>
        <p:nvPicPr>
          <p:cNvPr id="5" name="Picture 4">
            <a:extLst>
              <a:ext uri="{FF2B5EF4-FFF2-40B4-BE49-F238E27FC236}">
                <a16:creationId xmlns:a16="http://schemas.microsoft.com/office/drawing/2014/main" id="{9110EA27-E347-435F-A6BA-A7486296C773}"/>
              </a:ext>
            </a:extLst>
          </p:cNvPr>
          <p:cNvPicPr>
            <a:picLocks noChangeAspect="1"/>
          </p:cNvPicPr>
          <p:nvPr/>
        </p:nvPicPr>
        <p:blipFill>
          <a:blip r:embed="rId5"/>
          <a:stretch>
            <a:fillRect/>
          </a:stretch>
        </p:blipFill>
        <p:spPr>
          <a:xfrm>
            <a:off x="3409869" y="1289633"/>
            <a:ext cx="1923405" cy="3585441"/>
          </a:xfrm>
          <a:prstGeom prst="rect">
            <a:avLst/>
          </a:prstGeom>
        </p:spPr>
      </p:pic>
      <p:sp>
        <p:nvSpPr>
          <p:cNvPr id="2" name="Title 1">
            <a:extLst>
              <a:ext uri="{FF2B5EF4-FFF2-40B4-BE49-F238E27FC236}">
                <a16:creationId xmlns:a16="http://schemas.microsoft.com/office/drawing/2014/main" id="{8CBEF49B-9FA0-4E5B-BFBF-4305C0CF5585}"/>
              </a:ext>
            </a:extLst>
          </p:cNvPr>
          <p:cNvSpPr>
            <a:spLocks noGrp="1"/>
          </p:cNvSpPr>
          <p:nvPr>
            <p:ph type="title"/>
          </p:nvPr>
        </p:nvSpPr>
        <p:spPr>
          <a:xfrm>
            <a:off x="457198" y="244808"/>
            <a:ext cx="7543800" cy="629840"/>
          </a:xfrm>
        </p:spPr>
        <p:txBody>
          <a:bodyPr/>
          <a:lstStyle/>
          <a:p>
            <a:r>
              <a:rPr lang="en-US" dirty="0"/>
              <a:t>Travel pay</a:t>
            </a:r>
          </a:p>
        </p:txBody>
      </p:sp>
      <p:sp>
        <p:nvSpPr>
          <p:cNvPr id="4" name="Date Placeholder 3">
            <a:extLst>
              <a:ext uri="{FF2B5EF4-FFF2-40B4-BE49-F238E27FC236}">
                <a16:creationId xmlns:a16="http://schemas.microsoft.com/office/drawing/2014/main" id="{002156B4-DC47-4CF0-BD5F-5523245ED616}"/>
              </a:ext>
            </a:extLst>
          </p:cNvPr>
          <p:cNvSpPr>
            <a:spLocks noGrp="1"/>
          </p:cNvSpPr>
          <p:nvPr>
            <p:ph type="dt" sz="half" idx="10"/>
          </p:nvPr>
        </p:nvSpPr>
        <p:spPr/>
        <p:txBody>
          <a:bodyPr/>
          <a:lstStyle/>
          <a:p>
            <a:fld id="{416A4D1F-47A1-4999-964F-4FACFE209F62}" type="datetime1">
              <a:rPr lang="en-US" smtClean="0"/>
              <a:t>10/17/2022</a:t>
            </a:fld>
            <a:endParaRPr lang="en-US"/>
          </a:p>
        </p:txBody>
      </p:sp>
      <p:sp>
        <p:nvSpPr>
          <p:cNvPr id="6" name="Slide Number Placeholder 5">
            <a:extLst>
              <a:ext uri="{FF2B5EF4-FFF2-40B4-BE49-F238E27FC236}">
                <a16:creationId xmlns:a16="http://schemas.microsoft.com/office/drawing/2014/main" id="{50ED3F64-4BC1-457D-9D71-B2CA8F8FC78B}"/>
              </a:ext>
            </a:extLst>
          </p:cNvPr>
          <p:cNvSpPr>
            <a:spLocks noGrp="1"/>
          </p:cNvSpPr>
          <p:nvPr>
            <p:ph type="sldNum" sz="quarter" idx="12"/>
          </p:nvPr>
        </p:nvSpPr>
        <p:spPr/>
        <p:txBody>
          <a:bodyPr/>
          <a:lstStyle/>
          <a:p>
            <a:fld id="{F3FCE4A6-6869-4579-B4A6-8604CFCC6C7A}" type="slidenum">
              <a:rPr lang="en-US" smtClean="0"/>
              <a:t>34</a:t>
            </a:fld>
            <a:endParaRPr lang="en-US"/>
          </a:p>
        </p:txBody>
      </p:sp>
      <p:sp>
        <p:nvSpPr>
          <p:cNvPr id="11" name="TextBox 10">
            <a:extLst>
              <a:ext uri="{FF2B5EF4-FFF2-40B4-BE49-F238E27FC236}">
                <a16:creationId xmlns:a16="http://schemas.microsoft.com/office/drawing/2014/main" id="{56DED006-2C59-4A08-84E1-DEEF9DB75E6D}"/>
              </a:ext>
            </a:extLst>
          </p:cNvPr>
          <p:cNvSpPr txBox="1"/>
          <p:nvPr/>
        </p:nvSpPr>
        <p:spPr>
          <a:xfrm>
            <a:off x="455818" y="789165"/>
            <a:ext cx="7837392" cy="629840"/>
          </a:xfrm>
          <a:prstGeom prst="rect">
            <a:avLst/>
          </a:prstGeom>
        </p:spPr>
        <p:txBody>
          <a:bodyPr vert="horz" lIns="91440" tIns="45720" rIns="91440" bIns="45720" rtlCol="0">
            <a:normAutofit/>
          </a:bodyPr>
          <a:lstStyle>
            <a:defPPr>
              <a:defRPr lang="en-US"/>
            </a:defPPr>
            <a:lvl1pPr marL="228600" indent="-228600">
              <a:lnSpc>
                <a:spcPct val="120000"/>
              </a:lnSpc>
              <a:spcBef>
                <a:spcPts val="0"/>
              </a:spcBef>
              <a:spcAft>
                <a:spcPts val="0"/>
              </a:spcAft>
              <a:buFont typeface="Arial" panose="020B0604020202020204" pitchFamily="34" charset="0"/>
              <a:buChar char="•"/>
              <a:defRPr sz="1000">
                <a:solidFill>
                  <a:schemeClr val="tx2"/>
                </a:solidFill>
                <a:latin typeface="Avenir" panose="02000503020000020003" pitchFamily="2" charset="0"/>
              </a:defRPr>
            </a:lvl1pPr>
            <a:lvl2pPr marL="0" lvl="1" indent="0">
              <a:lnSpc>
                <a:spcPct val="130000"/>
              </a:lnSpc>
              <a:spcBef>
                <a:spcPts val="0"/>
              </a:spcBef>
              <a:spcAft>
                <a:spcPts val="0"/>
              </a:spcAft>
              <a:buFont typeface="Arial" panose="020B0604020202020204" pitchFamily="34" charset="0"/>
              <a:buNone/>
              <a:defRPr sz="1000" b="1">
                <a:solidFill>
                  <a:schemeClr val="tx2"/>
                </a:solidFill>
                <a:latin typeface="Avenir" panose="02000503020000020003" pitchFamily="2" charset="0"/>
              </a:defRPr>
            </a:lvl2pPr>
            <a:lvl3pPr marL="9144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3pPr>
            <a:lvl4pPr marL="1252728"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4pPr>
            <a:lvl5pPr marL="1600200" indent="-228600">
              <a:lnSpc>
                <a:spcPct val="120000"/>
              </a:lnSpc>
              <a:spcBef>
                <a:spcPts val="0"/>
              </a:spcBef>
              <a:spcAft>
                <a:spcPts val="600"/>
              </a:spcAft>
              <a:buFont typeface="Arial" panose="020B0604020202020204" pitchFamily="34" charset="0"/>
              <a:buChar char="•"/>
              <a:defRPr sz="2000">
                <a:solidFill>
                  <a:schemeClr val="tx2"/>
                </a:solidFill>
                <a:latin typeface="Avenir" panose="02000503020000020003" pitchFamily="2" charset="0"/>
              </a:defRPr>
            </a:lvl5pPr>
            <a:lvl6pPr marL="1885950" indent="-171450">
              <a:lnSpc>
                <a:spcPct val="90000"/>
              </a:lnSpc>
              <a:spcBef>
                <a:spcPts val="375"/>
              </a:spcBef>
              <a:buFont typeface="Arial" panose="020B0604020202020204" pitchFamily="34" charset="0"/>
              <a:buChar char="•"/>
            </a:lvl6pPr>
            <a:lvl7pPr marL="2228850" indent="-171450">
              <a:lnSpc>
                <a:spcPct val="90000"/>
              </a:lnSpc>
              <a:spcBef>
                <a:spcPts val="375"/>
              </a:spcBef>
              <a:buFont typeface="Arial" panose="020B0604020202020204" pitchFamily="34" charset="0"/>
              <a:buChar char="•"/>
            </a:lvl7pPr>
            <a:lvl8pPr marL="2571750" indent="-171450">
              <a:lnSpc>
                <a:spcPct val="90000"/>
              </a:lnSpc>
              <a:spcBef>
                <a:spcPts val="375"/>
              </a:spcBef>
              <a:buFont typeface="Arial" panose="020B0604020202020204" pitchFamily="34" charset="0"/>
              <a:buChar char="•"/>
            </a:lvl8pPr>
            <a:lvl9pPr marL="2914650" indent="-171450">
              <a:lnSpc>
                <a:spcPct val="90000"/>
              </a:lnSpc>
              <a:spcBef>
                <a:spcPts val="375"/>
              </a:spcBef>
              <a:buFont typeface="Arial" panose="020B0604020202020204" pitchFamily="34" charset="0"/>
              <a:buChar char="•"/>
            </a:lvl9pPr>
          </a:lstStyle>
          <a:p>
            <a:r>
              <a:rPr lang="en-US" dirty="0"/>
              <a:t>You drove to your VA primary care appointment and want to get paid back for the cost of gas.</a:t>
            </a:r>
          </a:p>
          <a:p>
            <a:r>
              <a:rPr lang="en-US" dirty="0"/>
              <a:t>You drove the Veteran in your family to a VA primary care appointment at VA and want to get paid back for the cost of gas.</a:t>
            </a:r>
          </a:p>
        </p:txBody>
      </p:sp>
      <p:sp>
        <p:nvSpPr>
          <p:cNvPr id="15" name="Rectangle 14">
            <a:extLst>
              <a:ext uri="{FF2B5EF4-FFF2-40B4-BE49-F238E27FC236}">
                <a16:creationId xmlns:a16="http://schemas.microsoft.com/office/drawing/2014/main" id="{1FE69C7F-57F0-45D1-86B7-49386110172E}"/>
              </a:ext>
            </a:extLst>
          </p:cNvPr>
          <p:cNvSpPr/>
          <p:nvPr/>
        </p:nvSpPr>
        <p:spPr>
          <a:xfrm>
            <a:off x="1057782" y="4420858"/>
            <a:ext cx="1995519"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3111663-6A71-4C44-8C1A-58A0E9161A6D}"/>
              </a:ext>
            </a:extLst>
          </p:cNvPr>
          <p:cNvSpPr/>
          <p:nvPr/>
        </p:nvSpPr>
        <p:spPr>
          <a:xfrm>
            <a:off x="4084567" y="4086537"/>
            <a:ext cx="1322320"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B972987-C35C-4FD2-880F-7692AE66F966}"/>
              </a:ext>
            </a:extLst>
          </p:cNvPr>
          <p:cNvSpPr/>
          <p:nvPr/>
        </p:nvSpPr>
        <p:spPr>
          <a:xfrm>
            <a:off x="6682077" y="3874820"/>
            <a:ext cx="1661823" cy="20145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4093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C3DBE3F-8AE4-4B67-B390-8F7E652F72F8}"/>
              </a:ext>
            </a:extLst>
          </p:cNvPr>
          <p:cNvSpPr>
            <a:spLocks noGrp="1"/>
          </p:cNvSpPr>
          <p:nvPr>
            <p:ph type="dt" sz="half" idx="10"/>
          </p:nvPr>
        </p:nvSpPr>
        <p:spPr/>
        <p:txBody>
          <a:bodyPr/>
          <a:lstStyle/>
          <a:p>
            <a:r>
              <a:rPr lang="en-US"/>
              <a:t>DIGITAL SERVICE at VA</a:t>
            </a:r>
          </a:p>
        </p:txBody>
      </p:sp>
      <p:sp>
        <p:nvSpPr>
          <p:cNvPr id="6" name="Slide Number Placeholder 5">
            <a:extLst>
              <a:ext uri="{FF2B5EF4-FFF2-40B4-BE49-F238E27FC236}">
                <a16:creationId xmlns:a16="http://schemas.microsoft.com/office/drawing/2014/main" id="{8EAEF637-29AB-43FA-8D43-C33EF6709A2B}"/>
              </a:ext>
            </a:extLst>
          </p:cNvPr>
          <p:cNvSpPr>
            <a:spLocks noGrp="1"/>
          </p:cNvSpPr>
          <p:nvPr>
            <p:ph type="sldNum" sz="quarter" idx="12"/>
          </p:nvPr>
        </p:nvSpPr>
        <p:spPr/>
        <p:txBody>
          <a:bodyPr/>
          <a:lstStyle/>
          <a:p>
            <a:fld id="{C9F7588F-6348-F24B-A92C-146CC9ED7FC5}" type="slidenum">
              <a:rPr lang="en-US" smtClean="0"/>
              <a:t>35</a:t>
            </a:fld>
            <a:endParaRPr lang="en-US"/>
          </a:p>
        </p:txBody>
      </p:sp>
      <p:graphicFrame>
        <p:nvGraphicFramePr>
          <p:cNvPr id="12" name="Table 10">
            <a:extLst>
              <a:ext uri="{FF2B5EF4-FFF2-40B4-BE49-F238E27FC236}">
                <a16:creationId xmlns:a16="http://schemas.microsoft.com/office/drawing/2014/main" id="{007CC139-0350-478E-A286-6C178AB84CC6}"/>
              </a:ext>
            </a:extLst>
          </p:cNvPr>
          <p:cNvGraphicFramePr>
            <a:graphicFrameLocks noGrp="1"/>
          </p:cNvGraphicFramePr>
          <p:nvPr>
            <p:extLst>
              <p:ext uri="{D42A27DB-BD31-4B8C-83A1-F6EECF244321}">
                <p14:modId xmlns:p14="http://schemas.microsoft.com/office/powerpoint/2010/main" val="1968647817"/>
              </p:ext>
            </p:extLst>
          </p:nvPr>
        </p:nvGraphicFramePr>
        <p:xfrm>
          <a:off x="1135380" y="963930"/>
          <a:ext cx="6995160" cy="3600444"/>
        </p:xfrm>
        <a:graphic>
          <a:graphicData uri="http://schemas.openxmlformats.org/drawingml/2006/table">
            <a:tbl>
              <a:tblPr firstRow="1">
                <a:tableStyleId>{5C22544A-7EE6-4342-B048-85BDC9FD1C3A}</a:tableStyleId>
              </a:tblPr>
              <a:tblGrid>
                <a:gridCol w="1934002">
                  <a:extLst>
                    <a:ext uri="{9D8B030D-6E8A-4147-A177-3AD203B41FA5}">
                      <a16:colId xmlns:a16="http://schemas.microsoft.com/office/drawing/2014/main" val="1407089919"/>
                    </a:ext>
                  </a:extLst>
                </a:gridCol>
                <a:gridCol w="1618854">
                  <a:extLst>
                    <a:ext uri="{9D8B030D-6E8A-4147-A177-3AD203B41FA5}">
                      <a16:colId xmlns:a16="http://schemas.microsoft.com/office/drawing/2014/main" val="1392689624"/>
                    </a:ext>
                  </a:extLst>
                </a:gridCol>
                <a:gridCol w="1935225">
                  <a:extLst>
                    <a:ext uri="{9D8B030D-6E8A-4147-A177-3AD203B41FA5}">
                      <a16:colId xmlns:a16="http://schemas.microsoft.com/office/drawing/2014/main" val="1029095569"/>
                    </a:ext>
                  </a:extLst>
                </a:gridCol>
                <a:gridCol w="1507079">
                  <a:extLst>
                    <a:ext uri="{9D8B030D-6E8A-4147-A177-3AD203B41FA5}">
                      <a16:colId xmlns:a16="http://schemas.microsoft.com/office/drawing/2014/main" val="3985908861"/>
                    </a:ext>
                  </a:extLst>
                </a:gridCol>
              </a:tblGrid>
              <a:tr h="262284">
                <a:tc>
                  <a:txBody>
                    <a:bodyPr/>
                    <a:lstStyle/>
                    <a:p>
                      <a:pPr algn="ctr"/>
                      <a:endParaRPr lang="en-US" sz="105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50" b="1" dirty="0">
                          <a:solidFill>
                            <a:schemeClr val="bg1"/>
                          </a:solidFill>
                        </a:rPr>
                        <a:t>Baseline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50" b="1" dirty="0">
                          <a:solidFill>
                            <a:schemeClr val="bg1"/>
                          </a:solidFill>
                        </a:rPr>
                        <a:t>H0</a:t>
                      </a:r>
                      <a:endParaRPr lang="en-US" sz="105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050" b="1" dirty="0">
                          <a:solidFill>
                            <a:schemeClr val="bg1"/>
                          </a:solidFill>
                        </a:rPr>
                        <a:t>H1</a:t>
                      </a:r>
                      <a:endParaRPr lang="en-US" sz="1050" b="1" kern="1200" dirty="0">
                        <a:solidFill>
                          <a:schemeClr val="bg1"/>
                        </a:solidFill>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4693841"/>
                  </a:ext>
                </a:extLst>
              </a:tr>
              <a:tr h="238440">
                <a:tc>
                  <a:txBody>
                    <a:bodyPr/>
                    <a:lstStyle/>
                    <a:p>
                      <a:pPr marL="0" indent="0" algn="l">
                        <a:buFont typeface="Arial" panose="020B0604020202020204" pitchFamily="34" charset="0"/>
                        <a:buNone/>
                      </a:pPr>
                      <a:r>
                        <a:rPr lang="en-US" sz="900" b="1" dirty="0">
                          <a:solidFill>
                            <a:schemeClr val="tx1"/>
                          </a:solidFill>
                        </a:rPr>
                        <a:t>Total levels </a:t>
                      </a:r>
                      <a:r>
                        <a:rPr lang="en-US" sz="900" b="1" i="0" dirty="0">
                          <a:solidFill>
                            <a:schemeClr val="tx1"/>
                          </a:solidFill>
                        </a:rPr>
                        <a:t>in structure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tc>
                  <a:txBody>
                    <a:bodyPr/>
                    <a:lstStyle/>
                    <a:p>
                      <a:pPr marL="0" indent="0" algn="l">
                        <a:buFont typeface="Arial" panose="020B0604020202020204" pitchFamily="34" charset="0"/>
                        <a:buNone/>
                      </a:pPr>
                      <a:r>
                        <a:rPr lang="en-US" sz="900" b="0" dirty="0"/>
                        <a:t>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tc>
                  <a:txBody>
                    <a:bodyPr/>
                    <a:lstStyle/>
                    <a:p>
                      <a:pPr marL="0" indent="0" algn="l" defTabSz="914400" rtl="0" eaLnBrk="1" latinLnBrk="0" hangingPunct="1">
                        <a:buFont typeface="Arial" panose="020B0604020202020204" pitchFamily="34" charset="0"/>
                        <a:buNone/>
                      </a:pPr>
                      <a:r>
                        <a:rPr lang="en-US" sz="900" b="0" dirty="0">
                          <a:solidFill>
                            <a:srgbClr val="FF0000"/>
                          </a:solidFill>
                        </a:rPr>
                        <a:t>7</a:t>
                      </a:r>
                      <a:endParaRPr lang="en-US" sz="900" b="0" kern="1200" dirty="0">
                        <a:solidFill>
                          <a:srgbClr val="FF0000"/>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6</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8D7DF"/>
                    </a:solidFill>
                  </a:tcPr>
                </a:tc>
                <a:extLst>
                  <a:ext uri="{0D108BD9-81ED-4DB2-BD59-A6C34878D82A}">
                    <a16:rowId xmlns:a16="http://schemas.microsoft.com/office/drawing/2014/main" val="3889327695"/>
                  </a:ext>
                </a:extLst>
              </a:tr>
              <a:tr h="238440">
                <a:tc>
                  <a:txBody>
                    <a:bodyPr/>
                    <a:lstStyle/>
                    <a:p>
                      <a:pPr marL="0" indent="0" algn="l">
                        <a:buFont typeface="Arial" panose="020B0604020202020204" pitchFamily="34" charset="0"/>
                        <a:buNone/>
                      </a:pPr>
                      <a:r>
                        <a:rPr lang="en-US" sz="900" b="1" dirty="0">
                          <a:solidFill>
                            <a:schemeClr val="tx1"/>
                          </a:solidFill>
                        </a:rPr>
                        <a:t>Veteran eligibility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7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0190836"/>
                  </a:ext>
                </a:extLst>
              </a:tr>
              <a:tr h="238440">
                <a:tc>
                  <a:txBody>
                    <a:bodyPr/>
                    <a:lstStyle/>
                    <a:p>
                      <a:pPr marL="0" indent="0" algn="l">
                        <a:buFont typeface="Arial" panose="020B0604020202020204" pitchFamily="34" charset="0"/>
                        <a:buNone/>
                      </a:pPr>
                      <a:r>
                        <a:rPr lang="en-US" sz="900" b="1" dirty="0">
                          <a:solidFill>
                            <a:schemeClr val="tx1"/>
                          </a:solidFill>
                        </a:rPr>
                        <a:t>Family member eligibility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5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0984466"/>
                  </a:ext>
                </a:extLst>
              </a:tr>
              <a:tr h="238440">
                <a:tc>
                  <a:txBody>
                    <a:bodyPr/>
                    <a:lstStyle/>
                    <a:p>
                      <a:pPr marL="0" indent="0" algn="l">
                        <a:buFont typeface="Arial" panose="020B0604020202020204" pitchFamily="34" charset="0"/>
                        <a:buNone/>
                      </a:pPr>
                      <a:r>
                        <a:rPr lang="en-US" sz="900" b="1" dirty="0">
                          <a:solidFill>
                            <a:schemeClr val="tx1"/>
                          </a:solidFill>
                        </a:rPr>
                        <a:t>Apply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6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20262670"/>
                  </a:ext>
                </a:extLst>
              </a:tr>
              <a:tr h="238440">
                <a:tc>
                  <a:txBody>
                    <a:bodyPr/>
                    <a:lstStyle/>
                    <a:p>
                      <a:pPr marL="0" indent="0" algn="l">
                        <a:buFont typeface="Arial" panose="020B0604020202020204" pitchFamily="34" charset="0"/>
                        <a:buNone/>
                      </a:pPr>
                      <a:r>
                        <a:rPr lang="en-US" sz="900" b="1" dirty="0">
                          <a:solidFill>
                            <a:schemeClr val="tx1"/>
                          </a:solidFill>
                        </a:rPr>
                        <a:t>Mental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5 (more resources)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6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6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6441584"/>
                  </a:ext>
                </a:extLst>
              </a:tr>
              <a:tr h="238440">
                <a:tc>
                  <a:txBody>
                    <a:bodyPr/>
                    <a:lstStyle/>
                    <a:p>
                      <a:pPr marL="0" indent="0" algn="l">
                        <a:buFont typeface="Arial" panose="020B0604020202020204" pitchFamily="34" charset="0"/>
                        <a:buNone/>
                      </a:pPr>
                      <a:r>
                        <a:rPr lang="en-US" sz="900" b="1" dirty="0">
                          <a:solidFill>
                            <a:schemeClr val="tx1"/>
                          </a:solidFill>
                        </a:rPr>
                        <a:t>Dental care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rgbClr val="FF0000"/>
                          </a:solidFill>
                        </a:rPr>
                        <a:t>6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dirty="0">
                          <a:solidFill>
                            <a:srgbClr val="FF0000"/>
                          </a:solidFill>
                        </a:rPr>
                        <a:t>6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66419518"/>
                  </a:ext>
                </a:extLst>
              </a:tr>
              <a:tr h="238440">
                <a:tc>
                  <a:txBody>
                    <a:bodyPr/>
                    <a:lstStyle/>
                    <a:p>
                      <a:pPr marL="0" indent="0" algn="l">
                        <a:buFont typeface="Arial" panose="020B0604020202020204" pitchFamily="34" charset="0"/>
                        <a:buNone/>
                      </a:pPr>
                      <a:r>
                        <a:rPr lang="en-US" sz="900" b="1" dirty="0">
                          <a:solidFill>
                            <a:schemeClr val="tx1"/>
                          </a:solidFill>
                        </a:rPr>
                        <a:t>Community care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00B050"/>
                          </a:solidFill>
                          <a:latin typeface="+mn-lt"/>
                          <a:ea typeface="+mn-ea"/>
                          <a:cs typeface="+mn-cs"/>
                        </a:rPr>
                        <a:t>4 (VA health care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3535585"/>
                  </a:ext>
                </a:extLst>
              </a:tr>
              <a:tr h="238440">
                <a:tc>
                  <a:txBody>
                    <a:bodyPr/>
                    <a:lstStyle/>
                    <a:p>
                      <a:pPr marL="0" indent="0" algn="l">
                        <a:buFont typeface="Arial" panose="020B0604020202020204" pitchFamily="34" charset="0"/>
                        <a:buNone/>
                      </a:pPr>
                      <a:r>
                        <a:rPr lang="en-US" sz="900" b="1" dirty="0">
                          <a:solidFill>
                            <a:schemeClr val="tx1"/>
                          </a:solidFill>
                        </a:rPr>
                        <a:t>Copay rates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4 (more resources)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4 (copay bills and travel pay)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4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64121309"/>
                  </a:ext>
                </a:extLst>
              </a:tr>
              <a:tr h="238440">
                <a:tc>
                  <a:txBody>
                    <a:bodyPr/>
                    <a:lstStyle/>
                    <a:p>
                      <a:pPr marL="0" indent="0" algn="l">
                        <a:buFont typeface="Arial" panose="020B0604020202020204" pitchFamily="34" charset="0"/>
                        <a:buNone/>
                      </a:pPr>
                      <a:r>
                        <a:rPr lang="en-US" sz="900" b="1" dirty="0">
                          <a:solidFill>
                            <a:schemeClr val="tx1"/>
                          </a:solidFill>
                        </a:rPr>
                        <a:t>Priority groups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7 (coverage)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5 (get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693023"/>
                  </a:ext>
                </a:extLst>
              </a:tr>
              <a:tr h="238440">
                <a:tc>
                  <a:txBody>
                    <a:bodyPr/>
                    <a:lstStyle/>
                    <a:p>
                      <a:pPr marL="0" indent="0" algn="l">
                        <a:buFont typeface="Arial" panose="020B0604020202020204" pitchFamily="34" charset="0"/>
                        <a:buNone/>
                      </a:pPr>
                      <a:r>
                        <a:rPr lang="en-US" sz="900" b="1" dirty="0">
                          <a:solidFill>
                            <a:schemeClr val="tx1"/>
                          </a:solidFill>
                        </a:rPr>
                        <a:t>Medical records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tx1"/>
                          </a:solidFill>
                          <a:latin typeface="+mn-lt"/>
                          <a:ea typeface="+mn-ea"/>
                          <a:cs typeface="+mn-cs"/>
                        </a:rPr>
                        <a:t>4 (medical records)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7388148"/>
                  </a:ext>
                </a:extLst>
              </a:tr>
              <a:tr h="238440">
                <a:tc>
                  <a:txBody>
                    <a:bodyPr/>
                    <a:lstStyle/>
                    <a:p>
                      <a:pPr marL="0" indent="0" algn="l">
                        <a:buFont typeface="Arial" panose="020B0604020202020204" pitchFamily="34" charset="0"/>
                        <a:buNone/>
                      </a:pPr>
                      <a:r>
                        <a:rPr lang="en-US" sz="900" b="1" dirty="0">
                          <a:solidFill>
                            <a:schemeClr val="tx1"/>
                          </a:solidFill>
                        </a:rPr>
                        <a:t>Prescriptions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tx1"/>
                          </a:solidFill>
                          <a:latin typeface="+mn-lt"/>
                          <a:ea typeface="+mn-ea"/>
                          <a:cs typeface="+mn-cs"/>
                        </a:rPr>
                        <a:t>4 (prescriptions)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5438364"/>
                  </a:ext>
                </a:extLst>
              </a:tr>
              <a:tr h="238440">
                <a:tc>
                  <a:txBody>
                    <a:bodyPr/>
                    <a:lstStyle/>
                    <a:p>
                      <a:pPr marL="0" indent="0" algn="l">
                        <a:buFont typeface="Arial" panose="020B0604020202020204" pitchFamily="34" charset="0"/>
                        <a:buNone/>
                      </a:pPr>
                      <a:r>
                        <a:rPr lang="en-US" sz="900" b="1" dirty="0">
                          <a:solidFill>
                            <a:schemeClr val="tx1"/>
                          </a:solidFill>
                        </a:rPr>
                        <a:t>Secure messaging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tx1"/>
                          </a:solidFill>
                          <a:latin typeface="+mn-lt"/>
                          <a:ea typeface="+mn-ea"/>
                          <a:cs typeface="+mn-cs"/>
                        </a:rPr>
                        <a:t>4 (messages)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6409338"/>
                  </a:ext>
                </a:extLst>
              </a:tr>
              <a:tr h="238440">
                <a:tc>
                  <a:txBody>
                    <a:bodyPr/>
                    <a:lstStyle/>
                    <a:p>
                      <a:pPr marL="0" indent="0" algn="l">
                        <a:buFont typeface="Arial" panose="020B0604020202020204" pitchFamily="34" charset="0"/>
                        <a:buNone/>
                      </a:pPr>
                      <a:r>
                        <a:rPr lang="en-US" sz="900" b="1" dirty="0">
                          <a:solidFill>
                            <a:schemeClr val="tx1"/>
                          </a:solidFill>
                        </a:rPr>
                        <a:t>Pay copay bill</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4 (copay bills and travel pay)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98637280"/>
                  </a:ext>
                </a:extLst>
              </a:tr>
              <a:tr h="238440">
                <a:tc>
                  <a:txBody>
                    <a:bodyPr/>
                    <a:lstStyle/>
                    <a:p>
                      <a:pPr marL="0" indent="0" algn="l">
                        <a:buFont typeface="Arial" panose="020B0604020202020204" pitchFamily="34" charset="0"/>
                        <a:buNone/>
                      </a:pPr>
                      <a:r>
                        <a:rPr lang="en-US" sz="900" b="1" dirty="0">
                          <a:solidFill>
                            <a:schemeClr val="tx1"/>
                          </a:solidFill>
                        </a:rPr>
                        <a:t>Travel pay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a:buFont typeface="Arial" panose="020B0604020202020204" pitchFamily="34" charset="0"/>
                        <a:buNone/>
                      </a:pPr>
                      <a:r>
                        <a:rPr lang="en-US" sz="900" b="0" dirty="0"/>
                        <a:t>4 (manage benefits)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chemeClr val="dk1"/>
                          </a:solidFill>
                          <a:latin typeface="+mn-lt"/>
                          <a:ea typeface="+mn-ea"/>
                          <a:cs typeface="+mn-cs"/>
                        </a:rPr>
                        <a:t>4 (copay bills and travel pay)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indent="0" algn="l" defTabSz="914400" rtl="0" eaLnBrk="1" latinLnBrk="0" hangingPunct="1">
                        <a:buFont typeface="Arial" panose="020B0604020202020204" pitchFamily="34" charset="0"/>
                        <a:buNone/>
                      </a:pPr>
                      <a:r>
                        <a:rPr lang="en-US" sz="900" b="0" kern="1200" dirty="0">
                          <a:solidFill>
                            <a:srgbClr val="FF0000"/>
                          </a:solidFill>
                          <a:latin typeface="+mn-lt"/>
                          <a:ea typeface="+mn-ea"/>
                          <a:cs typeface="+mn-cs"/>
                        </a:rPr>
                        <a:t>5 (my health)</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4034770"/>
                  </a:ext>
                </a:extLst>
              </a:tr>
            </a:tbl>
          </a:graphicData>
        </a:graphic>
      </p:graphicFrame>
      <p:sp>
        <p:nvSpPr>
          <p:cNvPr id="14" name="Title 1">
            <a:extLst>
              <a:ext uri="{FF2B5EF4-FFF2-40B4-BE49-F238E27FC236}">
                <a16:creationId xmlns:a16="http://schemas.microsoft.com/office/drawing/2014/main" id="{BE1254A4-42E9-4DEB-84C7-A86257195AAA}"/>
              </a:ext>
            </a:extLst>
          </p:cNvPr>
          <p:cNvSpPr>
            <a:spLocks noGrp="1"/>
          </p:cNvSpPr>
          <p:nvPr>
            <p:ph type="title"/>
          </p:nvPr>
        </p:nvSpPr>
        <p:spPr>
          <a:xfrm>
            <a:off x="315950" y="221288"/>
            <a:ext cx="8622310" cy="617035"/>
          </a:xfrm>
        </p:spPr>
        <p:txBody>
          <a:bodyPr>
            <a:normAutofit/>
          </a:bodyPr>
          <a:lstStyle/>
          <a:p>
            <a:r>
              <a:rPr lang="en-US" sz="3200" b="1" dirty="0"/>
              <a:t>Clicks to content tested</a:t>
            </a:r>
          </a:p>
        </p:txBody>
      </p:sp>
    </p:spTree>
    <p:extLst>
      <p:ext uri="{BB962C8B-B14F-4D97-AF65-F5344CB8AC3E}">
        <p14:creationId xmlns:p14="http://schemas.microsoft.com/office/powerpoint/2010/main" val="37661114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50" y="273845"/>
            <a:ext cx="7886700" cy="367034"/>
          </a:xfrm>
        </p:spPr>
        <p:txBody>
          <a:bodyPr>
            <a:normAutofit/>
          </a:bodyPr>
          <a:lstStyle/>
          <a:p>
            <a:r>
              <a:rPr lang="en-US" sz="1800" dirty="0"/>
              <a:t>Veteran task success rates (unmoderated test)</a:t>
            </a:r>
          </a:p>
        </p:txBody>
      </p:sp>
      <p:sp>
        <p:nvSpPr>
          <p:cNvPr id="5" name="Content Placeholder 2">
            <a:extLst>
              <a:ext uri="{FF2B5EF4-FFF2-40B4-BE49-F238E27FC236}">
                <a16:creationId xmlns:a16="http://schemas.microsoft.com/office/drawing/2014/main" id="{1A7AA32D-6A13-49CD-8E1E-EA32E2A8DB4E}"/>
              </a:ext>
            </a:extLst>
          </p:cNvPr>
          <p:cNvSpPr txBox="1">
            <a:spLocks/>
          </p:cNvSpPr>
          <p:nvPr/>
        </p:nvSpPr>
        <p:spPr>
          <a:xfrm>
            <a:off x="549468" y="4496779"/>
            <a:ext cx="8274907" cy="1970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dirty="0">
                <a:solidFill>
                  <a:srgbClr val="00B050"/>
                </a:solidFill>
              </a:rPr>
              <a:t>= 10% or more improvement over baseline</a:t>
            </a:r>
            <a:r>
              <a:rPr lang="en-US" sz="900" dirty="0"/>
              <a:t>   /       </a:t>
            </a:r>
            <a:r>
              <a:rPr lang="en-US" sz="900" dirty="0">
                <a:solidFill>
                  <a:srgbClr val="FF0000"/>
                </a:solidFill>
              </a:rPr>
              <a:t>= 10% or more decline over baseline </a:t>
            </a:r>
            <a:r>
              <a:rPr lang="en-US" sz="900" dirty="0"/>
              <a:t> /  </a:t>
            </a:r>
            <a:r>
              <a:rPr lang="en-US" sz="900" b="1" dirty="0"/>
              <a:t>*</a:t>
            </a:r>
            <a:r>
              <a:rPr lang="en-US" sz="900" dirty="0"/>
              <a:t> = top score/correct option  /  </a:t>
            </a:r>
            <a:r>
              <a:rPr lang="en-US" sz="900" dirty="0">
                <a:latin typeface="+mj-lt"/>
              </a:rPr>
              <a:t>[x]</a:t>
            </a:r>
            <a:r>
              <a:rPr lang="en-US" sz="900" dirty="0"/>
              <a:t> = incorrect option</a:t>
            </a:r>
          </a:p>
        </p:txBody>
      </p:sp>
      <p:sp>
        <p:nvSpPr>
          <p:cNvPr id="6" name="Isosceles Triangle 5">
            <a:extLst>
              <a:ext uri="{FF2B5EF4-FFF2-40B4-BE49-F238E27FC236}">
                <a16:creationId xmlns:a16="http://schemas.microsoft.com/office/drawing/2014/main" id="{63577963-39B2-47EF-B456-D92EDBB11E9C}"/>
              </a:ext>
            </a:extLst>
          </p:cNvPr>
          <p:cNvSpPr/>
          <p:nvPr/>
        </p:nvSpPr>
        <p:spPr>
          <a:xfrm>
            <a:off x="1250548" y="4540124"/>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Isosceles Triangle 6">
            <a:extLst>
              <a:ext uri="{FF2B5EF4-FFF2-40B4-BE49-F238E27FC236}">
                <a16:creationId xmlns:a16="http://schemas.microsoft.com/office/drawing/2014/main" id="{6E514DF1-3E1D-44A1-84B2-B8167554D2B8}"/>
              </a:ext>
            </a:extLst>
          </p:cNvPr>
          <p:cNvSpPr/>
          <p:nvPr/>
        </p:nvSpPr>
        <p:spPr>
          <a:xfrm rot="10800000">
            <a:off x="3586949" y="4540124"/>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19" name="Table 18">
            <a:extLst>
              <a:ext uri="{FF2B5EF4-FFF2-40B4-BE49-F238E27FC236}">
                <a16:creationId xmlns:a16="http://schemas.microsoft.com/office/drawing/2014/main" id="{1F8A7E5C-4099-4D17-806C-F469CA877963}"/>
              </a:ext>
            </a:extLst>
          </p:cNvPr>
          <p:cNvGraphicFramePr>
            <a:graphicFrameLocks noGrp="1"/>
          </p:cNvGraphicFramePr>
          <p:nvPr>
            <p:extLst>
              <p:ext uri="{D42A27DB-BD31-4B8C-83A1-F6EECF244321}">
                <p14:modId xmlns:p14="http://schemas.microsoft.com/office/powerpoint/2010/main" val="895997718"/>
              </p:ext>
            </p:extLst>
          </p:nvPr>
        </p:nvGraphicFramePr>
        <p:xfrm>
          <a:off x="517036" y="861224"/>
          <a:ext cx="8307338" cy="3588066"/>
        </p:xfrm>
        <a:graphic>
          <a:graphicData uri="http://schemas.openxmlformats.org/drawingml/2006/table">
            <a:tbl>
              <a:tblPr firstRow="1" bandRow="1">
                <a:tableStyleId>{5C22544A-7EE6-4342-B048-85BDC9FD1C3A}</a:tableStyleId>
              </a:tblPr>
              <a:tblGrid>
                <a:gridCol w="1736739">
                  <a:extLst>
                    <a:ext uri="{9D8B030D-6E8A-4147-A177-3AD203B41FA5}">
                      <a16:colId xmlns:a16="http://schemas.microsoft.com/office/drawing/2014/main" val="1697668489"/>
                    </a:ext>
                  </a:extLst>
                </a:gridCol>
                <a:gridCol w="2115239">
                  <a:extLst>
                    <a:ext uri="{9D8B030D-6E8A-4147-A177-3AD203B41FA5}">
                      <a16:colId xmlns:a16="http://schemas.microsoft.com/office/drawing/2014/main" val="2239075562"/>
                    </a:ext>
                  </a:extLst>
                </a:gridCol>
                <a:gridCol w="2197865">
                  <a:extLst>
                    <a:ext uri="{9D8B030D-6E8A-4147-A177-3AD203B41FA5}">
                      <a16:colId xmlns:a16="http://schemas.microsoft.com/office/drawing/2014/main" val="635737428"/>
                    </a:ext>
                  </a:extLst>
                </a:gridCol>
                <a:gridCol w="2257495">
                  <a:extLst>
                    <a:ext uri="{9D8B030D-6E8A-4147-A177-3AD203B41FA5}">
                      <a16:colId xmlns:a16="http://schemas.microsoft.com/office/drawing/2014/main" val="4077715901"/>
                    </a:ext>
                  </a:extLst>
                </a:gridCol>
              </a:tblGrid>
              <a:tr h="228869">
                <a:tc>
                  <a:txBody>
                    <a:bodyPr/>
                    <a:lstStyle/>
                    <a:p>
                      <a:r>
                        <a:rPr lang="en-US" sz="1200" dirty="0"/>
                        <a:t>Task</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Baseline (30)</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Hypothesis 0 (41)</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Hypothesis 1 (40)</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45101997"/>
                  </a:ext>
                </a:extLst>
              </a:tr>
              <a:tr h="251460">
                <a:tc>
                  <a:txBody>
                    <a:bodyPr/>
                    <a:lstStyle/>
                    <a:p>
                      <a:pPr marL="0" algn="l" defTabSz="685800" rtl="0" eaLnBrk="1" latinLnBrk="0" hangingPunct="1"/>
                      <a:r>
                        <a:rPr lang="en-US" sz="1200" b="1" kern="1200" dirty="0">
                          <a:solidFill>
                            <a:schemeClr val="dk1"/>
                          </a:solidFill>
                          <a:latin typeface="+mn-lt"/>
                          <a:ea typeface="+mn-ea"/>
                          <a:cs typeface="+mn-cs"/>
                        </a:rPr>
                        <a:t>Overall</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dk1"/>
                          </a:solidFill>
                          <a:latin typeface="+mn-lt"/>
                          <a:ea typeface="+mn-ea"/>
                          <a:cs typeface="+mn-cs"/>
                        </a:rPr>
                        <a:t>67%</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tc>
                  <a:txBody>
                    <a:bodyPr/>
                    <a:lstStyle/>
                    <a:p>
                      <a:pPr marL="0" marR="0" lvl="0" indent="0" algn="ctr"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kern="1200" dirty="0">
                          <a:solidFill>
                            <a:schemeClr val="dk1"/>
                          </a:solidFill>
                          <a:latin typeface="+mn-lt"/>
                          <a:ea typeface="+mn-ea"/>
                          <a:cs typeface="+mn-cs"/>
                        </a:rPr>
                        <a:t>62%</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tc>
                  <a:txBody>
                    <a:bodyPr/>
                    <a:lstStyle/>
                    <a:p>
                      <a:pPr marL="0" indent="0" algn="ctr" defTabSz="685800" rtl="0" eaLnBrk="1" latinLnBrk="0" hangingPunct="1">
                        <a:buFont typeface="Arial" panose="020B0604020202020204" pitchFamily="34" charset="0"/>
                        <a:buNone/>
                      </a:pPr>
                      <a:r>
                        <a:rPr lang="en-US" sz="1200" b="1" kern="1200" dirty="0">
                          <a:solidFill>
                            <a:schemeClr val="dk1"/>
                          </a:solidFill>
                          <a:latin typeface="+mn-lt"/>
                          <a:ea typeface="+mn-ea"/>
                          <a:cs typeface="+mn-cs"/>
                        </a:rPr>
                        <a:t>67%</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extLst>
                  <a:ext uri="{0D108BD9-81ED-4DB2-BD59-A6C34878D82A}">
                    <a16:rowId xmlns:a16="http://schemas.microsoft.com/office/drawing/2014/main" val="3973409"/>
                  </a:ext>
                </a:extLst>
              </a:tr>
              <a:tr h="251460">
                <a:tc>
                  <a:txBody>
                    <a:bodyPr/>
                    <a:lstStyle/>
                    <a:p>
                      <a:r>
                        <a:rPr lang="en-US" sz="1200" b="0" dirty="0">
                          <a:solidFill>
                            <a:schemeClr val="tx1"/>
                          </a:solidFill>
                        </a:rPr>
                        <a:t>Eligibility</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87%</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FF0000"/>
                          </a:solidFill>
                          <a:latin typeface="+mn-lt"/>
                          <a:ea typeface="+mn-ea"/>
                          <a:cs typeface="+mn-cs"/>
                        </a:rPr>
                        <a:t>24%</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80%</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779817527"/>
                  </a:ext>
                </a:extLst>
              </a:tr>
              <a:tr h="251460">
                <a:tc>
                  <a:txBody>
                    <a:bodyPr/>
                    <a:lstStyle/>
                    <a:p>
                      <a:r>
                        <a:rPr lang="en-US" sz="1200" b="0" dirty="0"/>
                        <a:t>Apply</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78%</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FF0000"/>
                          </a:solidFill>
                          <a:latin typeface="+mn-lt"/>
                          <a:ea typeface="+mn-ea"/>
                          <a:cs typeface="+mn-cs"/>
                        </a:rPr>
                        <a:t>27%</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76%</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3536676762"/>
                  </a:ext>
                </a:extLst>
              </a:tr>
              <a:tr h="251460">
                <a:tc>
                  <a:txBody>
                    <a:bodyPr/>
                    <a:lstStyle/>
                    <a:p>
                      <a:r>
                        <a:rPr lang="en-US" sz="1200" b="0" dirty="0"/>
                        <a:t>Dental</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67%</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67%</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76%</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4009485411"/>
                  </a:ext>
                </a:extLst>
              </a:tr>
              <a:tr h="258974">
                <a:tc>
                  <a:txBody>
                    <a:bodyPr/>
                    <a:lstStyle/>
                    <a:p>
                      <a:r>
                        <a:rPr lang="en-US" sz="1200" b="0" dirty="0"/>
                        <a:t>Mental health</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43%</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00B050"/>
                          </a:solidFill>
                          <a:latin typeface="+mn-lt"/>
                          <a:ea typeface="+mn-ea"/>
                          <a:cs typeface="+mn-cs"/>
                        </a:rPr>
                        <a:t>57%</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00B050"/>
                          </a:solidFill>
                          <a:latin typeface="+mn-lt"/>
                          <a:ea typeface="+mn-ea"/>
                          <a:cs typeface="+mn-cs"/>
                        </a:rPr>
                        <a:t>71%</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2816531169"/>
                  </a:ext>
                </a:extLst>
              </a:tr>
              <a:tr h="258974">
                <a:tc>
                  <a:txBody>
                    <a:bodyPr/>
                    <a:lstStyle/>
                    <a:p>
                      <a:r>
                        <a:rPr lang="en-US" sz="1200" b="0" dirty="0"/>
                        <a:t>Copay rates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70%</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FF0000"/>
                          </a:solidFill>
                          <a:latin typeface="+mn-lt"/>
                          <a:ea typeface="+mn-ea"/>
                          <a:cs typeface="+mn-cs"/>
                        </a:rPr>
                        <a:t>33%</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67%</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1558624294"/>
                  </a:ext>
                </a:extLst>
              </a:tr>
              <a:tr h="258974">
                <a:tc>
                  <a:txBody>
                    <a:bodyPr/>
                    <a:lstStyle/>
                    <a:p>
                      <a:r>
                        <a:rPr lang="en-US" sz="1200" b="0" dirty="0"/>
                        <a:t>Community Care</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48%</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00B050"/>
                          </a:solidFill>
                          <a:latin typeface="+mn-lt"/>
                          <a:ea typeface="+mn-ea"/>
                          <a:cs typeface="+mn-cs"/>
                        </a:rPr>
                        <a:t>84%</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00B050"/>
                          </a:solidFill>
                          <a:latin typeface="+mn-lt"/>
                          <a:ea typeface="+mn-ea"/>
                          <a:cs typeface="+mn-cs"/>
                        </a:rPr>
                        <a:t>63%</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1830099360"/>
                  </a:ext>
                </a:extLst>
              </a:tr>
              <a:tr h="258974">
                <a:tc>
                  <a:txBody>
                    <a:bodyPr/>
                    <a:lstStyle/>
                    <a:p>
                      <a:r>
                        <a:rPr lang="en-US" sz="1200" b="0" dirty="0"/>
                        <a:t>Priority groups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15%</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24%</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00B050"/>
                          </a:solidFill>
                          <a:latin typeface="+mn-lt"/>
                          <a:ea typeface="+mn-ea"/>
                          <a:cs typeface="+mn-cs"/>
                        </a:rPr>
                        <a:t>35%</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2105666740"/>
                  </a:ext>
                </a:extLst>
              </a:tr>
              <a:tr h="258974">
                <a:tc>
                  <a:txBody>
                    <a:bodyPr/>
                    <a:lstStyle/>
                    <a:p>
                      <a:r>
                        <a:rPr lang="en-US" sz="1200" b="0" dirty="0"/>
                        <a:t>Medical records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87%</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88%</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FF0000"/>
                          </a:solidFill>
                          <a:latin typeface="+mn-lt"/>
                          <a:ea typeface="+mn-ea"/>
                          <a:cs typeface="+mn-cs"/>
                        </a:rPr>
                        <a:t>69%</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3206961150"/>
                  </a:ext>
                </a:extLst>
              </a:tr>
              <a:tr h="258974">
                <a:tc>
                  <a:txBody>
                    <a:bodyPr/>
                    <a:lstStyle/>
                    <a:p>
                      <a:r>
                        <a:rPr lang="en-US" sz="1200" b="0" dirty="0"/>
                        <a:t>Pay copay</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87%</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94%</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FF0000"/>
                          </a:solidFill>
                          <a:latin typeface="+mn-lt"/>
                          <a:ea typeface="+mn-ea"/>
                          <a:cs typeface="+mn-cs"/>
                        </a:rPr>
                        <a:t>69%</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2569262282"/>
                  </a:ext>
                </a:extLst>
              </a:tr>
              <a:tr h="258974">
                <a:tc>
                  <a:txBody>
                    <a:bodyPr/>
                    <a:lstStyle/>
                    <a:p>
                      <a:r>
                        <a:rPr lang="en-US" sz="1200" b="0" dirty="0"/>
                        <a:t>Prescriptions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89%</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90%</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82%</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3122988809"/>
                  </a:ext>
                </a:extLst>
              </a:tr>
              <a:tr h="258974">
                <a:tc>
                  <a:txBody>
                    <a:bodyPr/>
                    <a:lstStyle/>
                    <a:p>
                      <a:r>
                        <a:rPr lang="en-US" sz="1200" b="0" dirty="0"/>
                        <a:t>Messaging</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65%</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00B050"/>
                          </a:solidFill>
                          <a:latin typeface="+mn-lt"/>
                          <a:ea typeface="+mn-ea"/>
                          <a:cs typeface="+mn-cs"/>
                        </a:rPr>
                        <a:t>80%</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00B050"/>
                          </a:solidFill>
                          <a:latin typeface="+mn-lt"/>
                          <a:ea typeface="+mn-ea"/>
                          <a:cs typeface="+mn-cs"/>
                        </a:rPr>
                        <a:t>76%</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3682165007"/>
                  </a:ext>
                </a:extLst>
              </a:tr>
              <a:tr h="258974">
                <a:tc>
                  <a:txBody>
                    <a:bodyPr/>
                    <a:lstStyle/>
                    <a:p>
                      <a:r>
                        <a:rPr lang="en-US" sz="1200" b="0" dirty="0"/>
                        <a:t>Travel pay</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0" kern="1200" dirty="0">
                          <a:solidFill>
                            <a:schemeClr val="tx1"/>
                          </a:solidFill>
                          <a:latin typeface="+mn-lt"/>
                          <a:ea typeface="+mn-ea"/>
                          <a:cs typeface="+mn-cs"/>
                        </a:rPr>
                        <a:t>67%</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00B050"/>
                          </a:solidFill>
                          <a:latin typeface="+mn-lt"/>
                          <a:ea typeface="+mn-ea"/>
                          <a:cs typeface="+mn-cs"/>
                        </a:rPr>
                        <a:t>80%</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685800" rtl="0" eaLnBrk="1" fontAlgn="t" latinLnBrk="0" hangingPunct="1">
                        <a:buFont typeface="Arial" panose="020B0604020202020204" pitchFamily="34" charset="0"/>
                        <a:buNone/>
                      </a:pPr>
                      <a:r>
                        <a:rPr lang="en-US" sz="1200" b="1" kern="1200" dirty="0">
                          <a:solidFill>
                            <a:srgbClr val="FF0000"/>
                          </a:solidFill>
                          <a:latin typeface="+mn-lt"/>
                          <a:ea typeface="+mn-ea"/>
                          <a:cs typeface="+mn-cs"/>
                        </a:rPr>
                        <a:t>39%</a:t>
                      </a:r>
                    </a:p>
                  </a:txBody>
                  <a:tcPr marL="0" marR="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1156691419"/>
                  </a:ext>
                </a:extLst>
              </a:tr>
            </a:tbl>
          </a:graphicData>
        </a:graphic>
      </p:graphicFrame>
      <p:sp>
        <p:nvSpPr>
          <p:cNvPr id="21" name="Isosceles Triangle 20">
            <a:extLst>
              <a:ext uri="{FF2B5EF4-FFF2-40B4-BE49-F238E27FC236}">
                <a16:creationId xmlns:a16="http://schemas.microsoft.com/office/drawing/2014/main" id="{882F3006-A0C1-4EBD-A103-925C1E8F4EBC}"/>
              </a:ext>
            </a:extLst>
          </p:cNvPr>
          <p:cNvSpPr/>
          <p:nvPr/>
        </p:nvSpPr>
        <p:spPr>
          <a:xfrm>
            <a:off x="5118743" y="2681710"/>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 name="Isosceles Triangle 22">
            <a:extLst>
              <a:ext uri="{FF2B5EF4-FFF2-40B4-BE49-F238E27FC236}">
                <a16:creationId xmlns:a16="http://schemas.microsoft.com/office/drawing/2014/main" id="{DB8EA832-0B46-4D51-87FA-4FD0D580BFF6}"/>
              </a:ext>
            </a:extLst>
          </p:cNvPr>
          <p:cNvSpPr/>
          <p:nvPr/>
        </p:nvSpPr>
        <p:spPr>
          <a:xfrm>
            <a:off x="5118687" y="3946622"/>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4" name="Isosceles Triangle 23">
            <a:extLst>
              <a:ext uri="{FF2B5EF4-FFF2-40B4-BE49-F238E27FC236}">
                <a16:creationId xmlns:a16="http://schemas.microsoft.com/office/drawing/2014/main" id="{CFE74A4F-23BA-483B-A060-5D88739A842F}"/>
              </a:ext>
            </a:extLst>
          </p:cNvPr>
          <p:cNvSpPr/>
          <p:nvPr/>
        </p:nvSpPr>
        <p:spPr>
          <a:xfrm>
            <a:off x="5114316" y="4213451"/>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 name="Isosceles Triangle 24">
            <a:extLst>
              <a:ext uri="{FF2B5EF4-FFF2-40B4-BE49-F238E27FC236}">
                <a16:creationId xmlns:a16="http://schemas.microsoft.com/office/drawing/2014/main" id="{9BC90ABF-E5FD-4A13-93ED-7C2C5FDFA5E3}"/>
              </a:ext>
            </a:extLst>
          </p:cNvPr>
          <p:cNvSpPr/>
          <p:nvPr/>
        </p:nvSpPr>
        <p:spPr>
          <a:xfrm>
            <a:off x="5110729" y="2128808"/>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Isosceles Triangle 25">
            <a:extLst>
              <a:ext uri="{FF2B5EF4-FFF2-40B4-BE49-F238E27FC236}">
                <a16:creationId xmlns:a16="http://schemas.microsoft.com/office/drawing/2014/main" id="{D209CE0E-74F6-4E28-B63B-6080D731A7E1}"/>
              </a:ext>
            </a:extLst>
          </p:cNvPr>
          <p:cNvSpPr/>
          <p:nvPr/>
        </p:nvSpPr>
        <p:spPr>
          <a:xfrm>
            <a:off x="7352171" y="2192052"/>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Isosceles Triangle 27">
            <a:extLst>
              <a:ext uri="{FF2B5EF4-FFF2-40B4-BE49-F238E27FC236}">
                <a16:creationId xmlns:a16="http://schemas.microsoft.com/office/drawing/2014/main" id="{22C1CA9F-EED9-436C-B60C-765A54445C85}"/>
              </a:ext>
            </a:extLst>
          </p:cNvPr>
          <p:cNvSpPr/>
          <p:nvPr/>
        </p:nvSpPr>
        <p:spPr>
          <a:xfrm rot="10800000">
            <a:off x="5114370" y="141508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Isosceles Triangle 28">
            <a:extLst>
              <a:ext uri="{FF2B5EF4-FFF2-40B4-BE49-F238E27FC236}">
                <a16:creationId xmlns:a16="http://schemas.microsoft.com/office/drawing/2014/main" id="{02732E9C-00C9-4FE7-BFC4-EC571DB3C5DC}"/>
              </a:ext>
            </a:extLst>
          </p:cNvPr>
          <p:cNvSpPr/>
          <p:nvPr/>
        </p:nvSpPr>
        <p:spPr>
          <a:xfrm rot="10800000">
            <a:off x="5110729" y="2418176"/>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 name="Isosceles Triangle 29">
            <a:extLst>
              <a:ext uri="{FF2B5EF4-FFF2-40B4-BE49-F238E27FC236}">
                <a16:creationId xmlns:a16="http://schemas.microsoft.com/office/drawing/2014/main" id="{0D27DEE3-8594-421C-A615-B824B22BA54B}"/>
              </a:ext>
            </a:extLst>
          </p:cNvPr>
          <p:cNvSpPr/>
          <p:nvPr/>
        </p:nvSpPr>
        <p:spPr>
          <a:xfrm rot="10800000">
            <a:off x="7352171" y="322759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1" name="Isosceles Triangle 30">
            <a:extLst>
              <a:ext uri="{FF2B5EF4-FFF2-40B4-BE49-F238E27FC236}">
                <a16:creationId xmlns:a16="http://schemas.microsoft.com/office/drawing/2014/main" id="{782442DD-16F3-4CE7-A6C8-0BC05798BB05}"/>
              </a:ext>
            </a:extLst>
          </p:cNvPr>
          <p:cNvSpPr/>
          <p:nvPr/>
        </p:nvSpPr>
        <p:spPr>
          <a:xfrm rot="10800000">
            <a:off x="7352171" y="348738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Isosceles Triangle 32">
            <a:extLst>
              <a:ext uri="{FF2B5EF4-FFF2-40B4-BE49-F238E27FC236}">
                <a16:creationId xmlns:a16="http://schemas.microsoft.com/office/drawing/2014/main" id="{523450CF-AC5D-4C07-880C-993BE1EFEA15}"/>
              </a:ext>
            </a:extLst>
          </p:cNvPr>
          <p:cNvSpPr/>
          <p:nvPr/>
        </p:nvSpPr>
        <p:spPr>
          <a:xfrm rot="10800000">
            <a:off x="7352170" y="4241598"/>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 name="Isosceles Triangle 33">
            <a:extLst>
              <a:ext uri="{FF2B5EF4-FFF2-40B4-BE49-F238E27FC236}">
                <a16:creationId xmlns:a16="http://schemas.microsoft.com/office/drawing/2014/main" id="{D407C1E4-127D-4CA5-8BA0-D558C2D6720A}"/>
              </a:ext>
            </a:extLst>
          </p:cNvPr>
          <p:cNvSpPr/>
          <p:nvPr/>
        </p:nvSpPr>
        <p:spPr>
          <a:xfrm>
            <a:off x="7352171" y="2714892"/>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6" name="Isosceles Triangle 35">
            <a:extLst>
              <a:ext uri="{FF2B5EF4-FFF2-40B4-BE49-F238E27FC236}">
                <a16:creationId xmlns:a16="http://schemas.microsoft.com/office/drawing/2014/main" id="{A836D207-3490-4738-A5A4-E69C4F915EBF}"/>
              </a:ext>
            </a:extLst>
          </p:cNvPr>
          <p:cNvSpPr/>
          <p:nvPr/>
        </p:nvSpPr>
        <p:spPr>
          <a:xfrm>
            <a:off x="7352170" y="2968856"/>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7" name="Isosceles Triangle 26">
            <a:extLst>
              <a:ext uri="{FF2B5EF4-FFF2-40B4-BE49-F238E27FC236}">
                <a16:creationId xmlns:a16="http://schemas.microsoft.com/office/drawing/2014/main" id="{CEA55389-9FA1-46DF-B153-16644A42432D}"/>
              </a:ext>
            </a:extLst>
          </p:cNvPr>
          <p:cNvSpPr/>
          <p:nvPr/>
        </p:nvSpPr>
        <p:spPr>
          <a:xfrm rot="10800000">
            <a:off x="5118742" y="1670481"/>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7" name="Isosceles Triangle 36">
            <a:extLst>
              <a:ext uri="{FF2B5EF4-FFF2-40B4-BE49-F238E27FC236}">
                <a16:creationId xmlns:a16="http://schemas.microsoft.com/office/drawing/2014/main" id="{7742F369-3999-4096-B397-43354393FE9A}"/>
              </a:ext>
            </a:extLst>
          </p:cNvPr>
          <p:cNvSpPr/>
          <p:nvPr/>
        </p:nvSpPr>
        <p:spPr>
          <a:xfrm>
            <a:off x="7352170" y="3982054"/>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22812748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628650" y="273845"/>
            <a:ext cx="7886700" cy="367034"/>
          </a:xfrm>
        </p:spPr>
        <p:txBody>
          <a:bodyPr>
            <a:normAutofit/>
          </a:bodyPr>
          <a:lstStyle/>
          <a:p>
            <a:r>
              <a:rPr lang="en-US" sz="1800" dirty="0"/>
              <a:t>Family member/Caregiver task success rates (unmoderated test)</a:t>
            </a:r>
          </a:p>
        </p:txBody>
      </p:sp>
      <p:sp>
        <p:nvSpPr>
          <p:cNvPr id="5" name="Content Placeholder 2">
            <a:extLst>
              <a:ext uri="{FF2B5EF4-FFF2-40B4-BE49-F238E27FC236}">
                <a16:creationId xmlns:a16="http://schemas.microsoft.com/office/drawing/2014/main" id="{1A7AA32D-6A13-49CD-8E1E-EA32E2A8DB4E}"/>
              </a:ext>
            </a:extLst>
          </p:cNvPr>
          <p:cNvSpPr txBox="1">
            <a:spLocks/>
          </p:cNvSpPr>
          <p:nvPr/>
        </p:nvSpPr>
        <p:spPr>
          <a:xfrm>
            <a:off x="526608" y="4572979"/>
            <a:ext cx="8274907" cy="19701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900" dirty="0">
                <a:solidFill>
                  <a:srgbClr val="00B050"/>
                </a:solidFill>
              </a:rPr>
              <a:t>= 10% or more improvement over baseline</a:t>
            </a:r>
            <a:r>
              <a:rPr lang="en-US" sz="900" dirty="0"/>
              <a:t>   /       </a:t>
            </a:r>
            <a:r>
              <a:rPr lang="en-US" sz="900" dirty="0">
                <a:solidFill>
                  <a:srgbClr val="FF0000"/>
                </a:solidFill>
              </a:rPr>
              <a:t>= 10% or more decline over baseline </a:t>
            </a:r>
            <a:r>
              <a:rPr lang="en-US" sz="900" dirty="0"/>
              <a:t> /  </a:t>
            </a:r>
            <a:r>
              <a:rPr lang="en-US" sz="900" b="1" dirty="0"/>
              <a:t>*</a:t>
            </a:r>
            <a:r>
              <a:rPr lang="en-US" sz="900" dirty="0"/>
              <a:t> = top score/correct option  /  </a:t>
            </a:r>
            <a:r>
              <a:rPr lang="en-US" sz="900" dirty="0">
                <a:latin typeface="+mj-lt"/>
              </a:rPr>
              <a:t>[x]</a:t>
            </a:r>
            <a:r>
              <a:rPr lang="en-US" sz="900" dirty="0"/>
              <a:t> = incorrect option</a:t>
            </a:r>
          </a:p>
        </p:txBody>
      </p:sp>
      <p:sp>
        <p:nvSpPr>
          <p:cNvPr id="6" name="Isosceles Triangle 5">
            <a:extLst>
              <a:ext uri="{FF2B5EF4-FFF2-40B4-BE49-F238E27FC236}">
                <a16:creationId xmlns:a16="http://schemas.microsoft.com/office/drawing/2014/main" id="{63577963-39B2-47EF-B456-D92EDBB11E9C}"/>
              </a:ext>
            </a:extLst>
          </p:cNvPr>
          <p:cNvSpPr/>
          <p:nvPr/>
        </p:nvSpPr>
        <p:spPr>
          <a:xfrm>
            <a:off x="1265788" y="4616324"/>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7" name="Isosceles Triangle 6">
            <a:extLst>
              <a:ext uri="{FF2B5EF4-FFF2-40B4-BE49-F238E27FC236}">
                <a16:creationId xmlns:a16="http://schemas.microsoft.com/office/drawing/2014/main" id="{6E514DF1-3E1D-44A1-84B2-B8167554D2B8}"/>
              </a:ext>
            </a:extLst>
          </p:cNvPr>
          <p:cNvSpPr/>
          <p:nvPr/>
        </p:nvSpPr>
        <p:spPr>
          <a:xfrm rot="10800000">
            <a:off x="3564089" y="4616324"/>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aphicFrame>
        <p:nvGraphicFramePr>
          <p:cNvPr id="19" name="Table 18">
            <a:extLst>
              <a:ext uri="{FF2B5EF4-FFF2-40B4-BE49-F238E27FC236}">
                <a16:creationId xmlns:a16="http://schemas.microsoft.com/office/drawing/2014/main" id="{1F8A7E5C-4099-4D17-806C-F469CA877963}"/>
              </a:ext>
            </a:extLst>
          </p:cNvPr>
          <p:cNvGraphicFramePr>
            <a:graphicFrameLocks noGrp="1"/>
          </p:cNvGraphicFramePr>
          <p:nvPr>
            <p:extLst>
              <p:ext uri="{D42A27DB-BD31-4B8C-83A1-F6EECF244321}">
                <p14:modId xmlns:p14="http://schemas.microsoft.com/office/powerpoint/2010/main" val="3664458361"/>
              </p:ext>
            </p:extLst>
          </p:nvPr>
        </p:nvGraphicFramePr>
        <p:xfrm>
          <a:off x="494176" y="937424"/>
          <a:ext cx="8307338" cy="3595580"/>
        </p:xfrm>
        <a:graphic>
          <a:graphicData uri="http://schemas.openxmlformats.org/drawingml/2006/table">
            <a:tbl>
              <a:tblPr firstRow="1" bandRow="1">
                <a:tableStyleId>{5C22544A-7EE6-4342-B048-85BDC9FD1C3A}</a:tableStyleId>
              </a:tblPr>
              <a:tblGrid>
                <a:gridCol w="1736739">
                  <a:extLst>
                    <a:ext uri="{9D8B030D-6E8A-4147-A177-3AD203B41FA5}">
                      <a16:colId xmlns:a16="http://schemas.microsoft.com/office/drawing/2014/main" val="1697668489"/>
                    </a:ext>
                  </a:extLst>
                </a:gridCol>
                <a:gridCol w="2115239">
                  <a:extLst>
                    <a:ext uri="{9D8B030D-6E8A-4147-A177-3AD203B41FA5}">
                      <a16:colId xmlns:a16="http://schemas.microsoft.com/office/drawing/2014/main" val="2239075562"/>
                    </a:ext>
                  </a:extLst>
                </a:gridCol>
                <a:gridCol w="2197865">
                  <a:extLst>
                    <a:ext uri="{9D8B030D-6E8A-4147-A177-3AD203B41FA5}">
                      <a16:colId xmlns:a16="http://schemas.microsoft.com/office/drawing/2014/main" val="635737428"/>
                    </a:ext>
                  </a:extLst>
                </a:gridCol>
                <a:gridCol w="2257495">
                  <a:extLst>
                    <a:ext uri="{9D8B030D-6E8A-4147-A177-3AD203B41FA5}">
                      <a16:colId xmlns:a16="http://schemas.microsoft.com/office/drawing/2014/main" val="4077715901"/>
                    </a:ext>
                  </a:extLst>
                </a:gridCol>
              </a:tblGrid>
              <a:tr h="228869">
                <a:tc>
                  <a:txBody>
                    <a:bodyPr/>
                    <a:lstStyle/>
                    <a:p>
                      <a:r>
                        <a:rPr lang="en-US" sz="1200" dirty="0"/>
                        <a:t>Task</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Baseline (30)</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Hypothesis 0 (41)</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dirty="0"/>
                        <a:t>Hypothesis 1 (40)</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45101997"/>
                  </a:ext>
                </a:extLst>
              </a:tr>
              <a:tr h="251460">
                <a:tc>
                  <a:txBody>
                    <a:bodyPr/>
                    <a:lstStyle/>
                    <a:p>
                      <a:r>
                        <a:rPr lang="en-US" sz="1200" b="1" dirty="0">
                          <a:solidFill>
                            <a:schemeClr val="tx1"/>
                          </a:solidFill>
                        </a:rPr>
                        <a:t>Overall</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solidFill>
                            <a:schemeClr val="tx1"/>
                          </a:solidFill>
                          <a:latin typeface="+mn-lt"/>
                        </a:rPr>
                        <a:t>51%</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latin typeface="+mn-lt"/>
                          <a:ea typeface="+mn-ea"/>
                          <a:cs typeface="+mn-cs"/>
                        </a:rPr>
                        <a:t>54%</a:t>
                      </a:r>
                      <a:r>
                        <a:rPr lang="en-US" sz="1200" b="1" dirty="0">
                          <a:solidFill>
                            <a:schemeClr val="tx1"/>
                          </a:solidFill>
                        </a:rPr>
                        <a:t>*</a:t>
                      </a:r>
                      <a:endParaRPr lang="en-US" sz="1200" b="1" i="0" kern="1200" dirty="0">
                        <a:solidFill>
                          <a:schemeClr val="tx1"/>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tc>
                  <a:txBody>
                    <a:bodyPr/>
                    <a:lstStyle/>
                    <a:p>
                      <a:pPr marL="0" indent="0" algn="ctr">
                        <a:buFont typeface="Arial" panose="020B0604020202020204" pitchFamily="34" charset="0"/>
                        <a:buNone/>
                      </a:pPr>
                      <a:r>
                        <a:rPr lang="en-US" sz="1200" b="0" i="0" dirty="0">
                          <a:solidFill>
                            <a:schemeClr val="tx1"/>
                          </a:solidFill>
                          <a:latin typeface="+mn-lt"/>
                        </a:rPr>
                        <a:t>51%</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8D7DF"/>
                    </a:solidFill>
                  </a:tcPr>
                </a:tc>
                <a:extLst>
                  <a:ext uri="{0D108BD9-81ED-4DB2-BD59-A6C34878D82A}">
                    <a16:rowId xmlns:a16="http://schemas.microsoft.com/office/drawing/2014/main" val="3973409"/>
                  </a:ext>
                </a:extLst>
              </a:tr>
              <a:tr h="251460">
                <a:tc>
                  <a:txBody>
                    <a:bodyPr/>
                    <a:lstStyle/>
                    <a:p>
                      <a:r>
                        <a:rPr lang="en-US" sz="1200" b="0" dirty="0">
                          <a:solidFill>
                            <a:schemeClr val="tx1"/>
                          </a:solidFill>
                        </a:rPr>
                        <a:t>Eligibility</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1" dirty="0">
                          <a:solidFill>
                            <a:schemeClr val="tx1"/>
                          </a:solidFill>
                        </a:rPr>
                        <a:t>60%*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914400" rtl="0" eaLnBrk="1" latinLnBrk="0" hangingPunct="1">
                        <a:buFont typeface="Arial" panose="020B0604020202020204" pitchFamily="34" charset="0"/>
                        <a:buNone/>
                      </a:pPr>
                      <a:r>
                        <a:rPr lang="en-US" sz="1200" b="0" kern="1200" dirty="0">
                          <a:solidFill>
                            <a:srgbClr val="FF0000"/>
                          </a:solidFill>
                          <a:latin typeface="+mn-lt"/>
                          <a:ea typeface="+mn-ea"/>
                          <a:cs typeface="+mn-cs"/>
                        </a:rPr>
                        <a:t>17</a:t>
                      </a:r>
                      <a:r>
                        <a:rPr lang="en-US" sz="1200" b="0" dirty="0">
                          <a:solidFill>
                            <a:srgbClr val="FF0000"/>
                          </a:solidFill>
                        </a:rPr>
                        <a:t>%</a:t>
                      </a:r>
                      <a:endParaRPr lang="en-US" sz="1200" b="0" kern="1200" dirty="0">
                        <a:solidFill>
                          <a:srgbClr val="FF0000"/>
                        </a:solidFill>
                        <a:latin typeface="+mn-lt"/>
                        <a:ea typeface="+mn-ea"/>
                        <a:cs typeface="+mn-cs"/>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defTabSz="914400" rtl="0" eaLnBrk="1" latinLnBrk="0" hangingPunct="1">
                        <a:buFont typeface="Arial" panose="020B0604020202020204" pitchFamily="34" charset="0"/>
                        <a:buNone/>
                      </a:pPr>
                      <a:r>
                        <a:rPr lang="en-US" sz="1200" b="0" kern="1200" dirty="0">
                          <a:solidFill>
                            <a:schemeClr val="tx1"/>
                          </a:solidFill>
                          <a:latin typeface="+mn-lt"/>
                          <a:ea typeface="+mn-ea"/>
                          <a:cs typeface="+mn-cs"/>
                        </a:rPr>
                        <a:t>53</a:t>
                      </a:r>
                      <a:r>
                        <a:rPr lang="en-US" sz="1200" b="0" dirty="0">
                          <a:solidFill>
                            <a:schemeClr val="tx1"/>
                          </a:solidFill>
                        </a:rPr>
                        <a:t>%</a:t>
                      </a:r>
                      <a:endParaRPr lang="en-US" sz="1200" b="0" kern="1200" dirty="0">
                        <a:solidFill>
                          <a:schemeClr val="tx1"/>
                        </a:solidFill>
                        <a:latin typeface="+mn-lt"/>
                        <a:ea typeface="+mn-ea"/>
                        <a:cs typeface="+mn-cs"/>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779817527"/>
                  </a:ext>
                </a:extLst>
              </a:tr>
              <a:tr h="251460">
                <a:tc>
                  <a:txBody>
                    <a:bodyPr/>
                    <a:lstStyle/>
                    <a:p>
                      <a:r>
                        <a:rPr lang="en-US" sz="1200" b="0" dirty="0"/>
                        <a:t>Dental</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0" i="0" dirty="0">
                          <a:latin typeface="+mn-lt"/>
                        </a:rPr>
                        <a:t>43</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dk1"/>
                          </a:solidFill>
                          <a:latin typeface="+mn-lt"/>
                          <a:ea typeface="+mn-ea"/>
                          <a:cs typeface="+mn-cs"/>
                        </a:rPr>
                        <a:t>46</a:t>
                      </a:r>
                      <a:r>
                        <a:rPr lang="en-US" sz="1200" b="1" dirty="0">
                          <a:solidFill>
                            <a:schemeClr val="tx1"/>
                          </a:solidFill>
                        </a:rPr>
                        <a:t>%*</a:t>
                      </a:r>
                      <a:endParaRPr lang="en-US" sz="1200" b="1" i="0" kern="1200" dirty="0">
                        <a:solidFill>
                          <a:schemeClr val="dk1"/>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35</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4009485411"/>
                  </a:ext>
                </a:extLst>
              </a:tr>
              <a:tr h="258974">
                <a:tc>
                  <a:txBody>
                    <a:bodyPr/>
                    <a:lstStyle/>
                    <a:p>
                      <a:r>
                        <a:rPr lang="en-US" sz="1200" b="0" dirty="0"/>
                        <a:t>Mental health</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30</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latin typeface="+mn-lt"/>
                          <a:ea typeface="+mn-ea"/>
                          <a:cs typeface="+mn-cs"/>
                        </a:rPr>
                        <a:t>34</a:t>
                      </a:r>
                      <a:r>
                        <a:rPr lang="en-US" sz="1200" b="0" dirty="0">
                          <a:solidFill>
                            <a:schemeClr val="tx1"/>
                          </a:solidFill>
                        </a:rPr>
                        <a:t>%</a:t>
                      </a:r>
                      <a:endParaRPr lang="en-US" sz="1200" b="0" i="0" kern="1200" dirty="0">
                        <a:solidFill>
                          <a:schemeClr val="dk1"/>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1" i="0" dirty="0">
                          <a:solidFill>
                            <a:srgbClr val="00B050"/>
                          </a:solidFill>
                          <a:latin typeface="+mn-lt"/>
                        </a:rPr>
                        <a:t>55</a:t>
                      </a:r>
                      <a:r>
                        <a:rPr lang="en-US" sz="1200" b="1" dirty="0">
                          <a:solidFill>
                            <a:srgbClr val="00B050"/>
                          </a:solidFill>
                        </a:rPr>
                        <a:t>%</a:t>
                      </a:r>
                      <a:r>
                        <a:rPr lang="en-US" sz="1200" b="1" dirty="0">
                          <a:solidFill>
                            <a:schemeClr val="tx1"/>
                          </a:solidFill>
                        </a:rPr>
                        <a:t>*</a:t>
                      </a:r>
                      <a:endParaRPr lang="en-US" sz="1200" b="1" i="0" dirty="0">
                        <a:solidFill>
                          <a:srgbClr val="00B050"/>
                        </a:solidFill>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2816531169"/>
                  </a:ext>
                </a:extLst>
              </a:tr>
              <a:tr h="258974">
                <a:tc>
                  <a:txBody>
                    <a:bodyPr/>
                    <a:lstStyle/>
                    <a:p>
                      <a:r>
                        <a:rPr lang="en-US" sz="1200" b="0" dirty="0"/>
                        <a:t>Copay rates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33</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latin typeface="+mn-lt"/>
                          <a:ea typeface="+mn-ea"/>
                          <a:cs typeface="+mn-cs"/>
                        </a:rPr>
                        <a:t>29</a:t>
                      </a:r>
                      <a:r>
                        <a:rPr lang="en-US" sz="1200" b="0" dirty="0">
                          <a:solidFill>
                            <a:schemeClr val="tx1"/>
                          </a:solidFill>
                        </a:rPr>
                        <a:t>%</a:t>
                      </a:r>
                      <a:endParaRPr lang="en-US" sz="1200" b="0" i="0" kern="1200" dirty="0">
                        <a:solidFill>
                          <a:schemeClr val="dk1"/>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1" i="0" dirty="0">
                          <a:solidFill>
                            <a:srgbClr val="00B050"/>
                          </a:solidFill>
                          <a:latin typeface="+mn-lt"/>
                        </a:rPr>
                        <a:t>68</a:t>
                      </a:r>
                      <a:r>
                        <a:rPr lang="en-US" sz="1200" b="1" dirty="0">
                          <a:solidFill>
                            <a:srgbClr val="00B050"/>
                          </a:solidFill>
                        </a:rPr>
                        <a:t>%</a:t>
                      </a:r>
                      <a:r>
                        <a:rPr lang="en-US" sz="1200" b="1" dirty="0">
                          <a:solidFill>
                            <a:schemeClr val="tx1"/>
                          </a:solidFill>
                        </a:rPr>
                        <a:t>*</a:t>
                      </a:r>
                      <a:endParaRPr lang="en-US" sz="1200" b="1" i="0" dirty="0">
                        <a:solidFill>
                          <a:srgbClr val="00B050"/>
                        </a:solidFill>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1558624294"/>
                  </a:ext>
                </a:extLst>
              </a:tr>
              <a:tr h="258974">
                <a:tc>
                  <a:txBody>
                    <a:bodyPr/>
                    <a:lstStyle/>
                    <a:p>
                      <a:r>
                        <a:rPr lang="en-US" sz="1200" b="0" dirty="0"/>
                        <a:t>Eligibility</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67</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rgbClr val="00B050"/>
                          </a:solidFill>
                          <a:latin typeface="+mn-lt"/>
                          <a:ea typeface="+mn-ea"/>
                          <a:cs typeface="+mn-cs"/>
                        </a:rPr>
                        <a:t>83</a:t>
                      </a:r>
                      <a:r>
                        <a:rPr lang="en-US" sz="1200" b="1" dirty="0">
                          <a:solidFill>
                            <a:srgbClr val="00B050"/>
                          </a:solidFill>
                        </a:rPr>
                        <a:t>%</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0" i="0" dirty="0">
                          <a:latin typeface="+mn-lt"/>
                        </a:rPr>
                        <a:t>65</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670696598"/>
                  </a:ext>
                </a:extLst>
              </a:tr>
              <a:tr h="258974">
                <a:tc>
                  <a:txBody>
                    <a:bodyPr/>
                    <a:lstStyle/>
                    <a:p>
                      <a:r>
                        <a:rPr lang="en-US" sz="1200" b="0" dirty="0"/>
                        <a:t>Community Care</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30</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rgbClr val="00B050"/>
                          </a:solidFill>
                          <a:latin typeface="+mn-lt"/>
                          <a:ea typeface="+mn-ea"/>
                          <a:cs typeface="+mn-cs"/>
                        </a:rPr>
                        <a:t>61</a:t>
                      </a:r>
                      <a:r>
                        <a:rPr lang="en-US" sz="1200" b="1" dirty="0">
                          <a:solidFill>
                            <a:srgbClr val="00B050"/>
                          </a:solidFill>
                        </a:rPr>
                        <a:t>%</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0" i="0" dirty="0">
                          <a:solidFill>
                            <a:srgbClr val="00B050"/>
                          </a:solidFill>
                          <a:latin typeface="+mn-lt"/>
                        </a:rPr>
                        <a:t>48</a:t>
                      </a:r>
                      <a:r>
                        <a:rPr lang="en-US" sz="1200" b="0" dirty="0">
                          <a:solidFill>
                            <a:srgbClr val="00B050"/>
                          </a:solidFill>
                        </a:rPr>
                        <a:t>%</a:t>
                      </a:r>
                      <a:endParaRPr lang="en-US" sz="1200" b="0" i="0" dirty="0">
                        <a:solidFill>
                          <a:srgbClr val="00B050"/>
                        </a:solidFill>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1830099360"/>
                  </a:ext>
                </a:extLst>
              </a:tr>
              <a:tr h="258974">
                <a:tc>
                  <a:txBody>
                    <a:bodyPr/>
                    <a:lstStyle/>
                    <a:p>
                      <a:r>
                        <a:rPr lang="en-US" sz="1200" b="0" dirty="0"/>
                        <a:t>Priority groups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23</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chemeClr val="dk1"/>
                          </a:solidFill>
                          <a:latin typeface="+mn-lt"/>
                          <a:ea typeface="+mn-ea"/>
                          <a:cs typeface="+mn-cs"/>
                        </a:rPr>
                        <a:t>17</a:t>
                      </a:r>
                      <a:r>
                        <a:rPr lang="en-US" sz="1200" b="0" dirty="0">
                          <a:solidFill>
                            <a:schemeClr val="tx1"/>
                          </a:solidFill>
                        </a:rPr>
                        <a:t>%</a:t>
                      </a:r>
                      <a:endParaRPr lang="en-US" sz="1200" b="0" i="0" kern="1200" dirty="0">
                        <a:solidFill>
                          <a:schemeClr val="dk1"/>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1" i="0" dirty="0">
                          <a:solidFill>
                            <a:srgbClr val="00B050"/>
                          </a:solidFill>
                          <a:latin typeface="+mn-lt"/>
                        </a:rPr>
                        <a:t>35</a:t>
                      </a:r>
                      <a:r>
                        <a:rPr lang="en-US" sz="1200" b="1" dirty="0">
                          <a:solidFill>
                            <a:srgbClr val="00B050"/>
                          </a:solidFill>
                        </a:rPr>
                        <a:t>%</a:t>
                      </a:r>
                      <a:r>
                        <a:rPr lang="en-US" sz="1200" b="1" dirty="0">
                          <a:solidFill>
                            <a:schemeClr val="tx1"/>
                          </a:solidFill>
                        </a:rPr>
                        <a:t>*</a:t>
                      </a:r>
                      <a:endParaRPr lang="en-US" sz="1200" b="1" i="0" dirty="0">
                        <a:solidFill>
                          <a:srgbClr val="00B050"/>
                        </a:solidFill>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2105666740"/>
                  </a:ext>
                </a:extLst>
              </a:tr>
              <a:tr h="258974">
                <a:tc>
                  <a:txBody>
                    <a:bodyPr/>
                    <a:lstStyle/>
                    <a:p>
                      <a:r>
                        <a:rPr lang="en-US" sz="1200" b="0" dirty="0"/>
                        <a:t>Medical records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87</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tx1"/>
                          </a:solidFill>
                          <a:latin typeface="+mn-lt"/>
                          <a:ea typeface="+mn-ea"/>
                          <a:cs typeface="+mn-cs"/>
                        </a:rPr>
                        <a:t>93</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0" i="0" dirty="0">
                          <a:solidFill>
                            <a:srgbClr val="FF0000"/>
                          </a:solidFill>
                          <a:latin typeface="+mn-lt"/>
                        </a:rPr>
                        <a:t>70</a:t>
                      </a:r>
                      <a:r>
                        <a:rPr lang="en-US" sz="1200" b="0" dirty="0">
                          <a:solidFill>
                            <a:srgbClr val="FF0000"/>
                          </a:solidFill>
                        </a:rPr>
                        <a:t>%</a:t>
                      </a:r>
                      <a:endParaRPr lang="en-US" sz="1200" b="0" i="0" dirty="0">
                        <a:solidFill>
                          <a:srgbClr val="FF0000"/>
                        </a:solidFill>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3206961150"/>
                  </a:ext>
                </a:extLst>
              </a:tr>
              <a:tr h="258974">
                <a:tc>
                  <a:txBody>
                    <a:bodyPr/>
                    <a:lstStyle/>
                    <a:p>
                      <a:r>
                        <a:rPr lang="en-US" sz="1200" b="0" dirty="0"/>
                        <a:t>Pay copay</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dirty="0">
                          <a:latin typeface="+mn-lt"/>
                        </a:rPr>
                        <a:t>57</a:t>
                      </a:r>
                      <a:r>
                        <a:rPr lang="en-US" sz="1200" b="1" dirty="0">
                          <a:solidFill>
                            <a:schemeClr val="tx1"/>
                          </a:solidFill>
                        </a:rPr>
                        <a:t>%*</a:t>
                      </a:r>
                      <a:endParaRPr lang="en-US" sz="1200" b="1"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kern="1200" dirty="0">
                          <a:solidFill>
                            <a:srgbClr val="FF0000"/>
                          </a:solidFill>
                          <a:latin typeface="+mn-lt"/>
                          <a:ea typeface="+mn-ea"/>
                          <a:cs typeface="+mn-cs"/>
                        </a:rPr>
                        <a:t>41</a:t>
                      </a:r>
                      <a:r>
                        <a:rPr lang="en-US" sz="1200" b="0" dirty="0">
                          <a:solidFill>
                            <a:srgbClr val="FF0000"/>
                          </a:solidFill>
                        </a:rPr>
                        <a:t>%</a:t>
                      </a:r>
                      <a:endParaRPr lang="en-US" sz="1200" b="0" i="0" kern="1200" dirty="0">
                        <a:solidFill>
                          <a:srgbClr val="FF0000"/>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0" i="0" dirty="0">
                          <a:solidFill>
                            <a:srgbClr val="FF0000"/>
                          </a:solidFill>
                          <a:latin typeface="+mn-lt"/>
                        </a:rPr>
                        <a:t>30</a:t>
                      </a:r>
                      <a:r>
                        <a:rPr lang="en-US" sz="1200" b="0" dirty="0">
                          <a:solidFill>
                            <a:srgbClr val="FF0000"/>
                          </a:solidFill>
                        </a:rPr>
                        <a:t>%</a:t>
                      </a:r>
                      <a:endParaRPr lang="en-US" sz="1200" b="0" i="0" dirty="0">
                        <a:solidFill>
                          <a:srgbClr val="FF0000"/>
                        </a:solidFill>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2569262282"/>
                  </a:ext>
                </a:extLst>
              </a:tr>
              <a:tr h="258974">
                <a:tc>
                  <a:txBody>
                    <a:bodyPr/>
                    <a:lstStyle/>
                    <a:p>
                      <a:r>
                        <a:rPr lang="en-US" sz="1200" b="0" dirty="0"/>
                        <a:t>Prescriptions</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83</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rgbClr val="00B050"/>
                          </a:solidFill>
                          <a:latin typeface="+mn-lt"/>
                          <a:ea typeface="+mn-ea"/>
                          <a:cs typeface="+mn-cs"/>
                        </a:rPr>
                        <a:t>95</a:t>
                      </a:r>
                      <a:r>
                        <a:rPr lang="en-US" sz="1200" b="1" dirty="0">
                          <a:solidFill>
                            <a:srgbClr val="00B050"/>
                          </a:solidFill>
                        </a:rPr>
                        <a:t>%</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0" i="0" dirty="0">
                          <a:solidFill>
                            <a:srgbClr val="FF0000"/>
                          </a:solidFill>
                          <a:latin typeface="+mn-lt"/>
                        </a:rPr>
                        <a:t>68</a:t>
                      </a:r>
                      <a:r>
                        <a:rPr lang="en-US" sz="1200" b="0" dirty="0">
                          <a:solidFill>
                            <a:srgbClr val="FF0000"/>
                          </a:solidFill>
                        </a:rPr>
                        <a:t>%</a:t>
                      </a:r>
                      <a:endParaRPr lang="en-US" sz="1200" b="0" i="0" dirty="0">
                        <a:solidFill>
                          <a:srgbClr val="FF0000"/>
                        </a:solidFill>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3122988809"/>
                  </a:ext>
                </a:extLst>
              </a:tr>
              <a:tr h="258974">
                <a:tc>
                  <a:txBody>
                    <a:bodyPr/>
                    <a:lstStyle/>
                    <a:p>
                      <a:r>
                        <a:rPr lang="en-US" sz="1200" b="0" dirty="0"/>
                        <a:t>Messaging</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57</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rgbClr val="00B050"/>
                          </a:solidFill>
                          <a:latin typeface="+mn-lt"/>
                          <a:ea typeface="+mn-ea"/>
                          <a:cs typeface="+mn-cs"/>
                        </a:rPr>
                        <a:t>80</a:t>
                      </a:r>
                      <a:r>
                        <a:rPr lang="en-US" sz="1200" b="1" dirty="0">
                          <a:solidFill>
                            <a:srgbClr val="00B050"/>
                          </a:solidFill>
                        </a:rPr>
                        <a:t>%</a:t>
                      </a:r>
                      <a:r>
                        <a:rPr lang="en-US" sz="1200" b="1" dirty="0">
                          <a:solidFill>
                            <a:schemeClr val="tx1"/>
                          </a:solidFill>
                        </a:rPr>
                        <a:t>*</a:t>
                      </a:r>
                      <a:endParaRPr lang="en-US" sz="1200" b="1" i="0" kern="1200" dirty="0">
                        <a:solidFill>
                          <a:srgbClr val="00B050"/>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0" i="0" dirty="0">
                          <a:latin typeface="+mn-lt"/>
                        </a:rPr>
                        <a:t>60</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3682165007"/>
                  </a:ext>
                </a:extLst>
              </a:tr>
              <a:tr h="258974">
                <a:tc>
                  <a:txBody>
                    <a:bodyPr/>
                    <a:lstStyle/>
                    <a:p>
                      <a:r>
                        <a:rPr lang="en-US" sz="1200" b="0" dirty="0"/>
                        <a:t>Travel pay</a:t>
                      </a: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dirty="0">
                          <a:latin typeface="+mn-lt"/>
                        </a:rPr>
                        <a:t>43</a:t>
                      </a:r>
                      <a:r>
                        <a:rPr lang="en-US" sz="1200" b="0" dirty="0">
                          <a:solidFill>
                            <a:schemeClr val="tx1"/>
                          </a:solidFill>
                        </a:rPr>
                        <a:t>%</a:t>
                      </a:r>
                      <a:endParaRPr lang="en-US" sz="1200" b="0" i="0" dirty="0">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i="0" kern="1200" dirty="0">
                          <a:solidFill>
                            <a:schemeClr val="dk1"/>
                          </a:solidFill>
                          <a:latin typeface="+mn-lt"/>
                          <a:ea typeface="+mn-ea"/>
                          <a:cs typeface="+mn-cs"/>
                        </a:rPr>
                        <a:t>49</a:t>
                      </a:r>
                      <a:r>
                        <a:rPr lang="en-US" sz="1200" b="1" dirty="0">
                          <a:solidFill>
                            <a:schemeClr val="tx1"/>
                          </a:solidFill>
                        </a:rPr>
                        <a:t>%*</a:t>
                      </a:r>
                      <a:endParaRPr lang="en-US" sz="1200" b="1" i="0" kern="1200" dirty="0">
                        <a:solidFill>
                          <a:schemeClr val="dk1"/>
                        </a:solidFill>
                        <a:latin typeface="+mn-lt"/>
                        <a:ea typeface="+mn-ea"/>
                        <a:cs typeface="+mn-cs"/>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tc>
                  <a:txBody>
                    <a:bodyPr/>
                    <a:lstStyle/>
                    <a:p>
                      <a:pPr marL="0" indent="0" algn="ctr">
                        <a:buFont typeface="Arial" panose="020B0604020202020204" pitchFamily="34" charset="0"/>
                        <a:buNone/>
                      </a:pPr>
                      <a:r>
                        <a:rPr lang="en-US" sz="1200" b="0" i="0" dirty="0">
                          <a:solidFill>
                            <a:srgbClr val="FF0000"/>
                          </a:solidFill>
                          <a:latin typeface="+mn-lt"/>
                        </a:rPr>
                        <a:t>28</a:t>
                      </a:r>
                      <a:r>
                        <a:rPr lang="en-US" sz="1200" b="0" dirty="0">
                          <a:solidFill>
                            <a:srgbClr val="FF0000"/>
                          </a:solidFill>
                        </a:rPr>
                        <a:t>%</a:t>
                      </a:r>
                      <a:endParaRPr lang="en-US" sz="1200" b="0" i="0" dirty="0">
                        <a:solidFill>
                          <a:srgbClr val="FF0000"/>
                        </a:solidFill>
                        <a:latin typeface="+mn-lt"/>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1F1F1"/>
                    </a:solidFill>
                  </a:tcPr>
                </a:tc>
                <a:extLst>
                  <a:ext uri="{0D108BD9-81ED-4DB2-BD59-A6C34878D82A}">
                    <a16:rowId xmlns:a16="http://schemas.microsoft.com/office/drawing/2014/main" val="1156691419"/>
                  </a:ext>
                </a:extLst>
              </a:tr>
            </a:tbl>
          </a:graphicData>
        </a:graphic>
      </p:graphicFrame>
      <p:sp>
        <p:nvSpPr>
          <p:cNvPr id="20" name="Isosceles Triangle 19">
            <a:extLst>
              <a:ext uri="{FF2B5EF4-FFF2-40B4-BE49-F238E27FC236}">
                <a16:creationId xmlns:a16="http://schemas.microsoft.com/office/drawing/2014/main" id="{78BB735B-8EF3-449D-9591-121A411B6AC9}"/>
              </a:ext>
            </a:extLst>
          </p:cNvPr>
          <p:cNvSpPr/>
          <p:nvPr/>
        </p:nvSpPr>
        <p:spPr>
          <a:xfrm>
            <a:off x="5091511" y="2520989"/>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1" name="Isosceles Triangle 20">
            <a:extLst>
              <a:ext uri="{FF2B5EF4-FFF2-40B4-BE49-F238E27FC236}">
                <a16:creationId xmlns:a16="http://schemas.microsoft.com/office/drawing/2014/main" id="{882F3006-A0C1-4EBD-A103-925C1E8F4EBC}"/>
              </a:ext>
            </a:extLst>
          </p:cNvPr>
          <p:cNvSpPr/>
          <p:nvPr/>
        </p:nvSpPr>
        <p:spPr>
          <a:xfrm>
            <a:off x="5095883" y="2757910"/>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3" name="Isosceles Triangle 22">
            <a:extLst>
              <a:ext uri="{FF2B5EF4-FFF2-40B4-BE49-F238E27FC236}">
                <a16:creationId xmlns:a16="http://schemas.microsoft.com/office/drawing/2014/main" id="{DB8EA832-0B46-4D51-87FA-4FD0D580BFF6}"/>
              </a:ext>
            </a:extLst>
          </p:cNvPr>
          <p:cNvSpPr/>
          <p:nvPr/>
        </p:nvSpPr>
        <p:spPr>
          <a:xfrm>
            <a:off x="5095882" y="3804989"/>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4" name="Isosceles Triangle 23">
            <a:extLst>
              <a:ext uri="{FF2B5EF4-FFF2-40B4-BE49-F238E27FC236}">
                <a16:creationId xmlns:a16="http://schemas.microsoft.com/office/drawing/2014/main" id="{CFE74A4F-23BA-483B-A060-5D88739A842F}"/>
              </a:ext>
            </a:extLst>
          </p:cNvPr>
          <p:cNvSpPr/>
          <p:nvPr/>
        </p:nvSpPr>
        <p:spPr>
          <a:xfrm>
            <a:off x="5091511" y="4071818"/>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 name="Isosceles Triangle 24">
            <a:extLst>
              <a:ext uri="{FF2B5EF4-FFF2-40B4-BE49-F238E27FC236}">
                <a16:creationId xmlns:a16="http://schemas.microsoft.com/office/drawing/2014/main" id="{9BC90ABF-E5FD-4A13-93ED-7C2C5FDFA5E3}"/>
              </a:ext>
            </a:extLst>
          </p:cNvPr>
          <p:cNvSpPr/>
          <p:nvPr/>
        </p:nvSpPr>
        <p:spPr>
          <a:xfrm>
            <a:off x="7329311" y="2001757"/>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6" name="Isosceles Triangle 25">
            <a:extLst>
              <a:ext uri="{FF2B5EF4-FFF2-40B4-BE49-F238E27FC236}">
                <a16:creationId xmlns:a16="http://schemas.microsoft.com/office/drawing/2014/main" id="{D209CE0E-74F6-4E28-B63B-6080D731A7E1}"/>
              </a:ext>
            </a:extLst>
          </p:cNvPr>
          <p:cNvSpPr/>
          <p:nvPr/>
        </p:nvSpPr>
        <p:spPr>
          <a:xfrm>
            <a:off x="7329311" y="2268252"/>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Isosceles Triangle 27">
            <a:extLst>
              <a:ext uri="{FF2B5EF4-FFF2-40B4-BE49-F238E27FC236}">
                <a16:creationId xmlns:a16="http://schemas.microsoft.com/office/drawing/2014/main" id="{22C1CA9F-EED9-436C-B60C-765A54445C85}"/>
              </a:ext>
            </a:extLst>
          </p:cNvPr>
          <p:cNvSpPr/>
          <p:nvPr/>
        </p:nvSpPr>
        <p:spPr>
          <a:xfrm rot="10800000">
            <a:off x="5091510" y="149128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Isosceles Triangle 28">
            <a:extLst>
              <a:ext uri="{FF2B5EF4-FFF2-40B4-BE49-F238E27FC236}">
                <a16:creationId xmlns:a16="http://schemas.microsoft.com/office/drawing/2014/main" id="{02732E9C-00C9-4FE7-BFC4-EC571DB3C5DC}"/>
              </a:ext>
            </a:extLst>
          </p:cNvPr>
          <p:cNvSpPr/>
          <p:nvPr/>
        </p:nvSpPr>
        <p:spPr>
          <a:xfrm rot="10800000">
            <a:off x="5091510" y="3560268"/>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0" name="Isosceles Triangle 29">
            <a:extLst>
              <a:ext uri="{FF2B5EF4-FFF2-40B4-BE49-F238E27FC236}">
                <a16:creationId xmlns:a16="http://schemas.microsoft.com/office/drawing/2014/main" id="{0D27DEE3-8594-421C-A615-B824B22BA54B}"/>
              </a:ext>
            </a:extLst>
          </p:cNvPr>
          <p:cNvSpPr/>
          <p:nvPr/>
        </p:nvSpPr>
        <p:spPr>
          <a:xfrm rot="10800000">
            <a:off x="7329311" y="330379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1" name="Isosceles Triangle 30">
            <a:extLst>
              <a:ext uri="{FF2B5EF4-FFF2-40B4-BE49-F238E27FC236}">
                <a16:creationId xmlns:a16="http://schemas.microsoft.com/office/drawing/2014/main" id="{782442DD-16F3-4CE7-A6C8-0BC05798BB05}"/>
              </a:ext>
            </a:extLst>
          </p:cNvPr>
          <p:cNvSpPr/>
          <p:nvPr/>
        </p:nvSpPr>
        <p:spPr>
          <a:xfrm rot="10800000">
            <a:off x="7329311" y="3563589"/>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2" name="Isosceles Triangle 31">
            <a:extLst>
              <a:ext uri="{FF2B5EF4-FFF2-40B4-BE49-F238E27FC236}">
                <a16:creationId xmlns:a16="http://schemas.microsoft.com/office/drawing/2014/main" id="{68217982-A95F-44C1-A240-0AC47741297E}"/>
              </a:ext>
            </a:extLst>
          </p:cNvPr>
          <p:cNvSpPr/>
          <p:nvPr/>
        </p:nvSpPr>
        <p:spPr>
          <a:xfrm rot="10800000">
            <a:off x="7329311" y="3827950"/>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3" name="Isosceles Triangle 32">
            <a:extLst>
              <a:ext uri="{FF2B5EF4-FFF2-40B4-BE49-F238E27FC236}">
                <a16:creationId xmlns:a16="http://schemas.microsoft.com/office/drawing/2014/main" id="{523450CF-AC5D-4C07-880C-993BE1EFEA15}"/>
              </a:ext>
            </a:extLst>
          </p:cNvPr>
          <p:cNvSpPr/>
          <p:nvPr/>
        </p:nvSpPr>
        <p:spPr>
          <a:xfrm rot="10800000">
            <a:off x="7329311" y="4340658"/>
            <a:ext cx="111938" cy="94574"/>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4" name="Isosceles Triangle 33">
            <a:extLst>
              <a:ext uri="{FF2B5EF4-FFF2-40B4-BE49-F238E27FC236}">
                <a16:creationId xmlns:a16="http://schemas.microsoft.com/office/drawing/2014/main" id="{D407C1E4-127D-4CA5-8BA0-D558C2D6720A}"/>
              </a:ext>
            </a:extLst>
          </p:cNvPr>
          <p:cNvSpPr/>
          <p:nvPr/>
        </p:nvSpPr>
        <p:spPr>
          <a:xfrm>
            <a:off x="7329311" y="2791092"/>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6" name="Isosceles Triangle 35">
            <a:extLst>
              <a:ext uri="{FF2B5EF4-FFF2-40B4-BE49-F238E27FC236}">
                <a16:creationId xmlns:a16="http://schemas.microsoft.com/office/drawing/2014/main" id="{A836D207-3490-4738-A5A4-E69C4F915EBF}"/>
              </a:ext>
            </a:extLst>
          </p:cNvPr>
          <p:cNvSpPr/>
          <p:nvPr/>
        </p:nvSpPr>
        <p:spPr>
          <a:xfrm>
            <a:off x="7329310" y="3045056"/>
            <a:ext cx="111938" cy="94574"/>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Tree>
    <p:extLst>
      <p:ext uri="{BB962C8B-B14F-4D97-AF65-F5344CB8AC3E}">
        <p14:creationId xmlns:p14="http://schemas.microsoft.com/office/powerpoint/2010/main" val="3870626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134B03-029D-4323-8E4D-5D104E6B9EBD}"/>
              </a:ext>
            </a:extLst>
          </p:cNvPr>
          <p:cNvSpPr>
            <a:spLocks noGrp="1"/>
          </p:cNvSpPr>
          <p:nvPr>
            <p:ph type="dt" sz="half" idx="10"/>
          </p:nvPr>
        </p:nvSpPr>
        <p:spPr/>
        <p:txBody>
          <a:bodyPr/>
          <a:lstStyle/>
          <a:p>
            <a:r>
              <a:rPr lang="en-US"/>
              <a:t>DIGITAL SERVICE at VA</a:t>
            </a:r>
          </a:p>
        </p:txBody>
      </p:sp>
      <p:sp>
        <p:nvSpPr>
          <p:cNvPr id="6" name="Slide Number Placeholder 5">
            <a:extLst>
              <a:ext uri="{FF2B5EF4-FFF2-40B4-BE49-F238E27FC236}">
                <a16:creationId xmlns:a16="http://schemas.microsoft.com/office/drawing/2014/main" id="{1105400C-9540-47D8-95C5-C771D2918F3E}"/>
              </a:ext>
            </a:extLst>
          </p:cNvPr>
          <p:cNvSpPr>
            <a:spLocks noGrp="1"/>
          </p:cNvSpPr>
          <p:nvPr>
            <p:ph type="sldNum" sz="quarter" idx="12"/>
          </p:nvPr>
        </p:nvSpPr>
        <p:spPr/>
        <p:txBody>
          <a:bodyPr/>
          <a:lstStyle/>
          <a:p>
            <a:fld id="{C9F7588F-6348-F24B-A92C-146CC9ED7FC5}" type="slidenum">
              <a:rPr lang="en-US" smtClean="0"/>
              <a:t>38</a:t>
            </a:fld>
            <a:endParaRPr lang="en-US"/>
          </a:p>
        </p:txBody>
      </p:sp>
      <p:sp>
        <p:nvSpPr>
          <p:cNvPr id="8" name="Title 1">
            <a:extLst>
              <a:ext uri="{FF2B5EF4-FFF2-40B4-BE49-F238E27FC236}">
                <a16:creationId xmlns:a16="http://schemas.microsoft.com/office/drawing/2014/main" id="{24CE71C7-F520-4A3C-A5CD-60A621BF08ED}"/>
              </a:ext>
            </a:extLst>
          </p:cNvPr>
          <p:cNvSpPr>
            <a:spLocks noGrp="1"/>
          </p:cNvSpPr>
          <p:nvPr>
            <p:ph type="title"/>
          </p:nvPr>
        </p:nvSpPr>
        <p:spPr>
          <a:xfrm>
            <a:off x="315950" y="221288"/>
            <a:ext cx="8622310" cy="617035"/>
          </a:xfrm>
        </p:spPr>
        <p:txBody>
          <a:bodyPr>
            <a:normAutofit/>
          </a:bodyPr>
          <a:lstStyle/>
          <a:p>
            <a:r>
              <a:rPr lang="en-US" sz="3200" b="1" dirty="0"/>
              <a:t>Key findings from each test</a:t>
            </a:r>
          </a:p>
        </p:txBody>
      </p:sp>
      <p:sp>
        <p:nvSpPr>
          <p:cNvPr id="9" name="TextBox 8">
            <a:extLst>
              <a:ext uri="{FF2B5EF4-FFF2-40B4-BE49-F238E27FC236}">
                <a16:creationId xmlns:a16="http://schemas.microsoft.com/office/drawing/2014/main" id="{14B4E501-900E-4F11-9F94-291720A1055D}"/>
              </a:ext>
            </a:extLst>
          </p:cNvPr>
          <p:cNvSpPr txBox="1"/>
          <p:nvPr/>
        </p:nvSpPr>
        <p:spPr>
          <a:xfrm>
            <a:off x="315950" y="906120"/>
            <a:ext cx="2636800" cy="3793346"/>
          </a:xfrm>
          <a:prstGeom prst="rect">
            <a:avLst/>
          </a:prstGeom>
          <a:noFill/>
        </p:spPr>
        <p:txBody>
          <a:bodyPr wrap="square">
            <a:spAutoFit/>
          </a:bodyPr>
          <a:lstStyle/>
          <a:p>
            <a:pPr>
              <a:spcAft>
                <a:spcPts val="300"/>
              </a:spcAft>
            </a:pPr>
            <a:r>
              <a:rPr lang="en-US" sz="1050" b="1" dirty="0">
                <a:solidFill>
                  <a:schemeClr val="tx2"/>
                </a:solidFill>
              </a:rPr>
              <a:t>Veteran unmoderated </a:t>
            </a:r>
          </a:p>
          <a:p>
            <a:pPr>
              <a:spcAft>
                <a:spcPts val="300"/>
              </a:spcAft>
            </a:pPr>
            <a:endParaRPr lang="en-US" sz="1050" b="1" dirty="0">
              <a:solidFill>
                <a:schemeClr val="tx2"/>
              </a:solidFill>
            </a:endParaRPr>
          </a:p>
          <a:p>
            <a:pPr marL="228600" indent="-228600">
              <a:spcAft>
                <a:spcPts val="300"/>
              </a:spcAft>
              <a:buFont typeface="+mj-lt"/>
              <a:buAutoNum type="arabicPeriod"/>
            </a:pPr>
            <a:r>
              <a:rPr lang="en-US" sz="1050" dirty="0">
                <a:solidFill>
                  <a:schemeClr val="tx2"/>
                </a:solidFill>
              </a:rPr>
              <a:t>Neither hypotheses showed a significant change compared to baseline when looking across the full structure for all tasks</a:t>
            </a:r>
          </a:p>
          <a:p>
            <a:pPr marL="228600" indent="-228600">
              <a:spcAft>
                <a:spcPts val="300"/>
              </a:spcAft>
              <a:buFont typeface="+mj-lt"/>
              <a:buAutoNum type="arabicPeriod"/>
            </a:pPr>
            <a:r>
              <a:rPr lang="en-US" sz="1050" dirty="0">
                <a:solidFill>
                  <a:schemeClr val="tx2"/>
                </a:solidFill>
              </a:rPr>
              <a:t>For “get benefits” tasks, H1 was flat, while H0 showed a significant detriment</a:t>
            </a:r>
          </a:p>
          <a:p>
            <a:pPr marL="228600" indent="-228600">
              <a:spcAft>
                <a:spcPts val="300"/>
              </a:spcAft>
              <a:buFont typeface="+mj-lt"/>
              <a:buAutoNum type="arabicPeriod"/>
            </a:pPr>
            <a:r>
              <a:rPr lang="en-US" sz="1050" dirty="0">
                <a:solidFill>
                  <a:schemeClr val="tx2"/>
                </a:solidFill>
              </a:rPr>
              <a:t>For “get benefits” tasks, H0 failed 3 key tasks</a:t>
            </a:r>
          </a:p>
          <a:p>
            <a:pPr marL="228600" indent="-228600">
              <a:spcAft>
                <a:spcPts val="300"/>
              </a:spcAft>
              <a:buFont typeface="+mj-lt"/>
              <a:buAutoNum type="arabicPeriod"/>
            </a:pPr>
            <a:r>
              <a:rPr lang="en-US" sz="1050" dirty="0">
                <a:solidFill>
                  <a:schemeClr val="tx2"/>
                </a:solidFill>
              </a:rPr>
              <a:t>For “get benefits” tasks, Both H0 and H1 showed significant improvements in the mental health and community care tasks</a:t>
            </a:r>
          </a:p>
          <a:p>
            <a:pPr marL="228600" indent="-228600">
              <a:spcAft>
                <a:spcPts val="300"/>
              </a:spcAft>
              <a:buFont typeface="+mj-lt"/>
              <a:buAutoNum type="arabicPeriod"/>
            </a:pPr>
            <a:r>
              <a:rPr lang="en-US" sz="1050" dirty="0">
                <a:solidFill>
                  <a:schemeClr val="tx2"/>
                </a:solidFill>
              </a:rPr>
              <a:t>For “manage benefits” tasks, H0 showed significant improvement in direct success, while H1 was flat</a:t>
            </a:r>
          </a:p>
          <a:p>
            <a:pPr marL="228600" indent="-228600">
              <a:spcAft>
                <a:spcPts val="300"/>
              </a:spcAft>
              <a:buFont typeface="+mj-lt"/>
              <a:buAutoNum type="arabicPeriod"/>
            </a:pPr>
            <a:r>
              <a:rPr lang="en-US" sz="1050" dirty="0">
                <a:solidFill>
                  <a:schemeClr val="tx2"/>
                </a:solidFill>
              </a:rPr>
              <a:t>For “manage benefits” tasks, H1 showed a significant decrease in 3 tasks</a:t>
            </a:r>
          </a:p>
          <a:p>
            <a:pPr marL="228600" indent="-228600">
              <a:spcAft>
                <a:spcPts val="300"/>
              </a:spcAft>
              <a:buFont typeface="+mj-lt"/>
              <a:buAutoNum type="arabicPeriod"/>
            </a:pPr>
            <a:r>
              <a:rPr lang="en-US" sz="1050" dirty="0">
                <a:solidFill>
                  <a:schemeClr val="tx2"/>
                </a:solidFill>
              </a:rPr>
              <a:t>For “manage benefits” tasks, H1 showed a shift of where participants were exploring and selecting answers</a:t>
            </a:r>
          </a:p>
        </p:txBody>
      </p:sp>
      <p:sp>
        <p:nvSpPr>
          <p:cNvPr id="10" name="TextBox 9">
            <a:extLst>
              <a:ext uri="{FF2B5EF4-FFF2-40B4-BE49-F238E27FC236}">
                <a16:creationId xmlns:a16="http://schemas.microsoft.com/office/drawing/2014/main" id="{3D7DA8DF-ACD6-4627-8ACB-107FC84365AC}"/>
              </a:ext>
            </a:extLst>
          </p:cNvPr>
          <p:cNvSpPr txBox="1"/>
          <p:nvPr/>
        </p:nvSpPr>
        <p:spPr>
          <a:xfrm>
            <a:off x="3052399" y="906120"/>
            <a:ext cx="2563541" cy="3393237"/>
          </a:xfrm>
          <a:prstGeom prst="rect">
            <a:avLst/>
          </a:prstGeom>
          <a:noFill/>
        </p:spPr>
        <p:txBody>
          <a:bodyPr wrap="square">
            <a:spAutoFit/>
          </a:bodyPr>
          <a:lstStyle/>
          <a:p>
            <a:pPr>
              <a:spcAft>
                <a:spcPts val="300"/>
              </a:spcAft>
            </a:pPr>
            <a:r>
              <a:rPr lang="en-US" sz="1050" b="1" dirty="0">
                <a:solidFill>
                  <a:schemeClr val="tx2"/>
                </a:solidFill>
              </a:rPr>
              <a:t>Veteran moderated</a:t>
            </a:r>
          </a:p>
          <a:p>
            <a:pPr>
              <a:spcAft>
                <a:spcPts val="300"/>
              </a:spcAft>
            </a:pPr>
            <a:endParaRPr lang="en-US" sz="1050" b="1" dirty="0">
              <a:solidFill>
                <a:schemeClr val="tx2"/>
              </a:solidFill>
            </a:endParaRPr>
          </a:p>
          <a:p>
            <a:pPr marL="228600" indent="-228600">
              <a:spcAft>
                <a:spcPts val="300"/>
              </a:spcAft>
              <a:buFont typeface="+mj-lt"/>
              <a:buAutoNum type="arabicPeriod"/>
            </a:pPr>
            <a:r>
              <a:rPr lang="en-US" sz="1050" dirty="0">
                <a:solidFill>
                  <a:schemeClr val="tx2"/>
                </a:solidFill>
              </a:rPr>
              <a:t>Mission-critical content would benefit from multiple paths, elevation in the IA, and more direct navigation access/availability </a:t>
            </a:r>
          </a:p>
          <a:p>
            <a:pPr marL="228600" indent="-228600">
              <a:spcAft>
                <a:spcPts val="300"/>
              </a:spcAft>
              <a:buFont typeface="+mj-lt"/>
              <a:buAutoNum type="arabicPeriod"/>
            </a:pPr>
            <a:r>
              <a:rPr lang="en-US" sz="1050" dirty="0">
                <a:solidFill>
                  <a:schemeClr val="tx2"/>
                </a:solidFill>
              </a:rPr>
              <a:t>While “My Health” provided an intuitive go-to location for “Manage” tasks, it was often not considered for “Get” content and tasks </a:t>
            </a:r>
          </a:p>
          <a:p>
            <a:pPr marL="228600" indent="-228600">
              <a:spcAft>
                <a:spcPts val="300"/>
              </a:spcAft>
              <a:buFont typeface="+mj-lt"/>
              <a:buAutoNum type="arabicPeriod"/>
            </a:pPr>
            <a:r>
              <a:rPr lang="en-US" sz="1050" dirty="0">
                <a:solidFill>
                  <a:schemeClr val="tx2"/>
                </a:solidFill>
              </a:rPr>
              <a:t>Labeling and taxonomy bear improvement; Clear, concise language and familiar keywords </a:t>
            </a:r>
          </a:p>
          <a:p>
            <a:pPr marL="228600" indent="-228600">
              <a:spcAft>
                <a:spcPts val="300"/>
              </a:spcAft>
              <a:buFont typeface="+mj-lt"/>
              <a:buAutoNum type="arabicPeriod"/>
            </a:pPr>
            <a:r>
              <a:rPr lang="en-US" sz="1050" dirty="0">
                <a:solidFill>
                  <a:schemeClr val="tx2"/>
                </a:solidFill>
              </a:rPr>
              <a:t>Mental Health should be easier to find with fewer steps to in navigation </a:t>
            </a:r>
          </a:p>
          <a:p>
            <a:pPr marL="228600" indent="-228600">
              <a:spcAft>
                <a:spcPts val="300"/>
              </a:spcAft>
              <a:buFont typeface="+mj-lt"/>
              <a:buAutoNum type="arabicPeriod"/>
            </a:pPr>
            <a:r>
              <a:rPr lang="en-US" sz="1050" dirty="0">
                <a:solidFill>
                  <a:schemeClr val="tx2"/>
                </a:solidFill>
              </a:rPr>
              <a:t>Copay, Travel pay, and other financial content and tools could benefit from better organization, labeling, and definition </a:t>
            </a:r>
          </a:p>
        </p:txBody>
      </p:sp>
      <p:sp>
        <p:nvSpPr>
          <p:cNvPr id="11" name="TextBox 10">
            <a:extLst>
              <a:ext uri="{FF2B5EF4-FFF2-40B4-BE49-F238E27FC236}">
                <a16:creationId xmlns:a16="http://schemas.microsoft.com/office/drawing/2014/main" id="{BA8ACAE0-82FD-4A92-9712-B72DC825DF77}"/>
              </a:ext>
            </a:extLst>
          </p:cNvPr>
          <p:cNvSpPr txBox="1"/>
          <p:nvPr/>
        </p:nvSpPr>
        <p:spPr>
          <a:xfrm>
            <a:off x="5676900" y="906120"/>
            <a:ext cx="3399250" cy="3618811"/>
          </a:xfrm>
          <a:prstGeom prst="rect">
            <a:avLst/>
          </a:prstGeom>
          <a:noFill/>
        </p:spPr>
        <p:txBody>
          <a:bodyPr wrap="square">
            <a:spAutoFit/>
          </a:bodyPr>
          <a:lstStyle/>
          <a:p>
            <a:pPr>
              <a:spcAft>
                <a:spcPts val="300"/>
              </a:spcAft>
            </a:pPr>
            <a:r>
              <a:rPr lang="en-US" sz="1050" b="1" dirty="0">
                <a:solidFill>
                  <a:schemeClr val="tx2"/>
                </a:solidFill>
              </a:rPr>
              <a:t>Family members and Caregivers unmoderated</a:t>
            </a:r>
          </a:p>
          <a:p>
            <a:pPr>
              <a:spcAft>
                <a:spcPts val="300"/>
              </a:spcAft>
            </a:pPr>
            <a:endParaRPr lang="en-US" sz="1050" b="1" dirty="0">
              <a:solidFill>
                <a:schemeClr val="tx2"/>
              </a:solidFill>
            </a:endParaRPr>
          </a:p>
          <a:p>
            <a:pPr marL="228600" indent="-228600">
              <a:lnSpc>
                <a:spcPct val="120000"/>
              </a:lnSpc>
              <a:spcBef>
                <a:spcPts val="0"/>
              </a:spcBef>
              <a:spcAft>
                <a:spcPts val="300"/>
              </a:spcAft>
              <a:buFont typeface="+mj-lt"/>
              <a:buAutoNum type="arabicPeriod"/>
            </a:pPr>
            <a:r>
              <a:rPr lang="en-US" sz="1050" dirty="0">
                <a:solidFill>
                  <a:schemeClr val="tx2"/>
                </a:solidFill>
              </a:rPr>
              <a:t>H1 did better on tasks related to getting benefits, and H0 did better on tasks related to managing benefits </a:t>
            </a:r>
          </a:p>
          <a:p>
            <a:pPr marL="228600" indent="-228600">
              <a:lnSpc>
                <a:spcPct val="120000"/>
              </a:lnSpc>
              <a:spcBef>
                <a:spcPts val="0"/>
              </a:spcBef>
              <a:spcAft>
                <a:spcPts val="300"/>
              </a:spcAft>
              <a:buFont typeface="+mj-lt"/>
              <a:buAutoNum type="arabicPeriod"/>
            </a:pPr>
            <a:r>
              <a:rPr lang="en-US" sz="1050" dirty="0">
                <a:solidFill>
                  <a:schemeClr val="tx2"/>
                </a:solidFill>
              </a:rPr>
              <a:t>Eligibility information for Veterans was challenging to find, especially in H0 </a:t>
            </a:r>
          </a:p>
          <a:p>
            <a:pPr marL="228600" indent="-228600">
              <a:lnSpc>
                <a:spcPct val="120000"/>
              </a:lnSpc>
              <a:spcBef>
                <a:spcPts val="0"/>
              </a:spcBef>
              <a:spcAft>
                <a:spcPts val="300"/>
              </a:spcAft>
              <a:buFont typeface="+mj-lt"/>
              <a:buAutoNum type="arabicPeriod"/>
            </a:pPr>
            <a:r>
              <a:rPr lang="en-US" sz="1050" dirty="0">
                <a:solidFill>
                  <a:schemeClr val="tx2"/>
                </a:solidFill>
              </a:rPr>
              <a:t>Participants struggled to find information related to getting health care benefits for themselves </a:t>
            </a:r>
          </a:p>
          <a:p>
            <a:pPr marL="228600" indent="-228600">
              <a:lnSpc>
                <a:spcPct val="120000"/>
              </a:lnSpc>
              <a:spcBef>
                <a:spcPts val="0"/>
              </a:spcBef>
              <a:spcAft>
                <a:spcPts val="300"/>
              </a:spcAft>
              <a:buFont typeface="+mj-lt"/>
              <a:buAutoNum type="arabicPeriod"/>
            </a:pPr>
            <a:r>
              <a:rPr lang="en-US" sz="1050" dirty="0">
                <a:solidFill>
                  <a:schemeClr val="tx2"/>
                </a:solidFill>
              </a:rPr>
              <a:t>Mental health care information was challenging to find</a:t>
            </a:r>
          </a:p>
          <a:p>
            <a:pPr marL="228600" indent="-228600">
              <a:lnSpc>
                <a:spcPct val="120000"/>
              </a:lnSpc>
              <a:spcBef>
                <a:spcPts val="0"/>
              </a:spcBef>
              <a:spcAft>
                <a:spcPts val="300"/>
              </a:spcAft>
              <a:buFont typeface="+mj-lt"/>
              <a:buAutoNum type="arabicPeriod"/>
            </a:pPr>
            <a:r>
              <a:rPr lang="en-US" sz="1050" dirty="0">
                <a:solidFill>
                  <a:schemeClr val="tx2"/>
                </a:solidFill>
              </a:rPr>
              <a:t>Participants visited and selected answers in the service member and family member benefits hubs more often in H0 than baseline and H1 </a:t>
            </a:r>
          </a:p>
          <a:p>
            <a:pPr marL="228600" indent="-228600">
              <a:lnSpc>
                <a:spcPct val="120000"/>
              </a:lnSpc>
              <a:spcBef>
                <a:spcPts val="0"/>
              </a:spcBef>
              <a:spcAft>
                <a:spcPts val="300"/>
              </a:spcAft>
              <a:buFont typeface="+mj-lt"/>
              <a:buAutoNum type="arabicPeriod"/>
            </a:pPr>
            <a:r>
              <a:rPr lang="en-US" sz="1050" dirty="0">
                <a:solidFill>
                  <a:schemeClr val="tx2"/>
                </a:solidFill>
              </a:rPr>
              <a:t>For tasks related to managing health care, “My health” in H0 performed extremely well, while the same section in H1 performed significantly worse than baseline</a:t>
            </a:r>
          </a:p>
          <a:p>
            <a:pPr marL="228600" indent="-228600">
              <a:lnSpc>
                <a:spcPct val="120000"/>
              </a:lnSpc>
              <a:spcBef>
                <a:spcPts val="0"/>
              </a:spcBef>
              <a:spcAft>
                <a:spcPts val="300"/>
              </a:spcAft>
              <a:buFont typeface="+mj-lt"/>
              <a:buAutoNum type="arabicPeriod"/>
            </a:pPr>
            <a:r>
              <a:rPr lang="en-US" sz="1050" dirty="0">
                <a:solidFill>
                  <a:schemeClr val="tx2"/>
                </a:solidFill>
              </a:rPr>
              <a:t>H0 improved the findability of community care content</a:t>
            </a:r>
          </a:p>
        </p:txBody>
      </p:sp>
    </p:spTree>
    <p:extLst>
      <p:ext uri="{BB962C8B-B14F-4D97-AF65-F5344CB8AC3E}">
        <p14:creationId xmlns:p14="http://schemas.microsoft.com/office/powerpoint/2010/main" val="380485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194" y="228600"/>
            <a:ext cx="7543800" cy="629700"/>
          </a:xfrm>
          <a:prstGeom prst="rect">
            <a:avLst/>
          </a:prstGeom>
          <a:noFill/>
          <a:ln>
            <a:noFill/>
          </a:ln>
        </p:spPr>
        <p:txBody>
          <a:bodyPr spcFirstLastPara="1" vert="horz" wrap="square" lIns="34275" tIns="34275" rIns="34275" bIns="34275" rtlCol="0" anchor="t" anchorCtr="0">
            <a:noAutofit/>
          </a:bodyPr>
          <a:lstStyle/>
          <a:p>
            <a:r>
              <a:rPr lang="en" sz="2400" dirty="0">
                <a:latin typeface="Avenir Heavy"/>
              </a:rPr>
              <a:t>OCTO-DE goals that this research supports</a:t>
            </a:r>
            <a:endParaRPr sz="2400" dirty="0">
              <a:latin typeface="Avenir Heavy"/>
            </a:endParaRPr>
          </a:p>
        </p:txBody>
      </p:sp>
      <p:sp>
        <p:nvSpPr>
          <p:cNvPr id="191" name="Google Shape;191;p30"/>
          <p:cNvSpPr txBox="1">
            <a:spLocks noGrp="1"/>
          </p:cNvSpPr>
          <p:nvPr>
            <p:ph type="title"/>
          </p:nvPr>
        </p:nvSpPr>
        <p:spPr>
          <a:xfrm>
            <a:off x="457200" y="605326"/>
            <a:ext cx="8310000" cy="252900"/>
          </a:xfrm>
          <a:prstGeom prst="rect">
            <a:avLst/>
          </a:prstGeom>
          <a:noFill/>
          <a:ln>
            <a:noFill/>
          </a:ln>
        </p:spPr>
        <p:txBody>
          <a:bodyPr spcFirstLastPara="1" vert="horz" wrap="square" lIns="34275" tIns="34275" rIns="34275" bIns="34275" rtlCol="0" anchor="t" anchorCtr="0">
            <a:noAutofit/>
          </a:bodyPr>
          <a:lstStyle/>
          <a:p>
            <a:endParaRPr sz="1200" dirty="0">
              <a:solidFill>
                <a:schemeClr val="dk1"/>
              </a:solidFill>
              <a:latin typeface="Source Sans Pro Light"/>
              <a:ea typeface="Source Sans Pro Light"/>
              <a:cs typeface="Source Sans Pro Light"/>
              <a:sym typeface="Source Sans Pro Light"/>
            </a:endParaRPr>
          </a:p>
          <a:p>
            <a:pPr>
              <a:buClr>
                <a:schemeClr val="dk1"/>
              </a:buClr>
            </a:pPr>
            <a:endParaRPr sz="1200" dirty="0">
              <a:solidFill>
                <a:schemeClr val="dk1"/>
              </a:solidFill>
              <a:latin typeface="Source Sans Pro Light"/>
              <a:ea typeface="Source Sans Pro Light"/>
              <a:cs typeface="Source Sans Pro Light"/>
              <a:sym typeface="Source Sans Pro Light"/>
            </a:endParaRPr>
          </a:p>
        </p:txBody>
      </p:sp>
      <p:sp>
        <p:nvSpPr>
          <p:cNvPr id="192" name="Google Shape;192;p30"/>
          <p:cNvSpPr/>
          <p:nvPr/>
        </p:nvSpPr>
        <p:spPr>
          <a:xfrm>
            <a:off x="457200" y="1001276"/>
            <a:ext cx="949200" cy="11991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Veterans and their families can apply for all benefits online</a:t>
            </a:r>
            <a:endParaRPr sz="800">
              <a:solidFill>
                <a:schemeClr val="bg1"/>
              </a:solidFill>
              <a:latin typeface="Source Sans Pro SemiBold"/>
              <a:ea typeface="Source Sans Pro SemiBold"/>
              <a:cs typeface="Source Sans Pro SemiBold"/>
              <a:sym typeface="Source Sans Pro SemiBold"/>
            </a:endParaRPr>
          </a:p>
        </p:txBody>
      </p:sp>
      <p:sp>
        <p:nvSpPr>
          <p:cNvPr id="193" name="Google Shape;193;p30"/>
          <p:cNvSpPr/>
          <p:nvPr/>
        </p:nvSpPr>
        <p:spPr>
          <a:xfrm>
            <a:off x="2560200"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sym typeface="Source Sans Pro SemiBold"/>
              </a:rPr>
              <a:t>Time to successful complete and submit online transactions</a:t>
            </a:r>
            <a:endParaRPr sz="800">
              <a:solidFill>
                <a:srgbClr val="666666"/>
              </a:solidFill>
              <a:latin typeface="Source Sans Pro SemiBold"/>
              <a:ea typeface="Source Sans Pro SemiBold"/>
              <a:sym typeface="Source Sans Pro SemiBold"/>
            </a:endParaRPr>
          </a:p>
        </p:txBody>
      </p:sp>
      <p:sp>
        <p:nvSpPr>
          <p:cNvPr id="194" name="Google Shape;194;p30"/>
          <p:cNvSpPr/>
          <p:nvPr/>
        </p:nvSpPr>
        <p:spPr>
          <a:xfrm>
            <a:off x="1508675"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sym typeface="Source Sans Pro SemiBold"/>
              </a:rPr>
              <a:t>Completion rate of online transactions</a:t>
            </a:r>
            <a:endParaRPr sz="800">
              <a:solidFill>
                <a:srgbClr val="666666"/>
              </a:solidFill>
              <a:latin typeface="Source Sans Pro SemiBold"/>
              <a:ea typeface="Source Sans Pro SemiBold"/>
              <a:sym typeface="Source Sans Pro SemiBold"/>
            </a:endParaRPr>
          </a:p>
        </p:txBody>
      </p:sp>
      <p:pic>
        <p:nvPicPr>
          <p:cNvPr id="195" name="Google Shape;195;p30"/>
          <p:cNvPicPr preferRelativeResize="0"/>
          <p:nvPr/>
        </p:nvPicPr>
        <p:blipFill>
          <a:blip r:embed="rId3">
            <a:alphaModFix/>
          </a:blip>
          <a:stretch>
            <a:fillRect/>
          </a:stretch>
        </p:blipFill>
        <p:spPr>
          <a:xfrm>
            <a:off x="6767312" y="4461099"/>
            <a:ext cx="1919475" cy="487261"/>
          </a:xfrm>
          <a:prstGeom prst="rect">
            <a:avLst/>
          </a:prstGeom>
          <a:noFill/>
          <a:ln>
            <a:noFill/>
          </a:ln>
        </p:spPr>
      </p:pic>
      <p:sp>
        <p:nvSpPr>
          <p:cNvPr id="197" name="Google Shape;197;p30"/>
          <p:cNvSpPr/>
          <p:nvPr/>
        </p:nvSpPr>
        <p:spPr>
          <a:xfrm>
            <a:off x="1508750" y="1001276"/>
            <a:ext cx="949200" cy="11991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chemeClr val="bg1"/>
                </a:solidFill>
                <a:latin typeface="Source Sans Pro SemiBold"/>
                <a:ea typeface="Source Sans Pro SemiBold"/>
                <a:cs typeface="Source Sans Pro SemiBold"/>
                <a:sym typeface="Source Sans Pro SemiBold"/>
              </a:rPr>
              <a:t>Veterans and their families can find a single, authoritative source of information</a:t>
            </a:r>
            <a:endParaRPr sz="800" dirty="0">
              <a:solidFill>
                <a:schemeClr val="bg1"/>
              </a:solidFill>
              <a:latin typeface="Source Sans Pro SemiBold"/>
              <a:ea typeface="Source Sans Pro SemiBold"/>
              <a:cs typeface="Source Sans Pro SemiBold"/>
              <a:sym typeface="Source Sans Pro SemiBold"/>
            </a:endParaRPr>
          </a:p>
        </p:txBody>
      </p:sp>
      <p:sp>
        <p:nvSpPr>
          <p:cNvPr id="198" name="Google Shape;198;p30"/>
          <p:cNvSpPr/>
          <p:nvPr/>
        </p:nvSpPr>
        <p:spPr>
          <a:xfrm>
            <a:off x="256030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Veterans and their families trust the security, accuracy, and relevancy of VA.gov</a:t>
            </a:r>
            <a:endParaRPr sz="800">
              <a:solidFill>
                <a:srgbClr val="666666"/>
              </a:solidFill>
              <a:latin typeface="Source Sans Pro SemiBold"/>
              <a:ea typeface="Source Sans Pro SemiBold"/>
              <a:cs typeface="Source Sans Pro SemiBold"/>
              <a:sym typeface="Source Sans Pro SemiBold"/>
            </a:endParaRPr>
          </a:p>
        </p:txBody>
      </p:sp>
      <p:sp>
        <p:nvSpPr>
          <p:cNvPr id="199" name="Google Shape;199;p30"/>
          <p:cNvSpPr/>
          <p:nvPr/>
        </p:nvSpPr>
        <p:spPr>
          <a:xfrm>
            <a:off x="3611875" y="1001276"/>
            <a:ext cx="949200" cy="11991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Veterans can manage their health services online</a:t>
            </a:r>
            <a:endParaRPr sz="800">
              <a:solidFill>
                <a:schemeClr val="bg1"/>
              </a:solidFill>
              <a:latin typeface="Source Sans Pro SemiBold"/>
              <a:ea typeface="Source Sans Pro SemiBold"/>
              <a:cs typeface="Source Sans Pro SemiBold"/>
              <a:sym typeface="Source Sans Pro SemiBold"/>
            </a:endParaRPr>
          </a:p>
        </p:txBody>
      </p:sp>
      <p:sp>
        <p:nvSpPr>
          <p:cNvPr id="200" name="Google Shape;200;p30"/>
          <p:cNvSpPr/>
          <p:nvPr/>
        </p:nvSpPr>
        <p:spPr>
          <a:xfrm>
            <a:off x="4663425"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VFS teams can build and deploy high-quality products for Veterans on the Platform </a:t>
            </a:r>
            <a:endParaRPr sz="800">
              <a:solidFill>
                <a:srgbClr val="666666"/>
              </a:solidFill>
              <a:latin typeface="Source Sans Pro SemiBold"/>
              <a:ea typeface="Source Sans Pro SemiBold"/>
              <a:cs typeface="Source Sans Pro SemiBold"/>
              <a:sym typeface="Source Sans Pro SemiBold"/>
            </a:endParaRPr>
          </a:p>
        </p:txBody>
      </p:sp>
      <p:sp>
        <p:nvSpPr>
          <p:cNvPr id="201" name="Google Shape;201;p30"/>
          <p:cNvSpPr/>
          <p:nvPr/>
        </p:nvSpPr>
        <p:spPr>
          <a:xfrm>
            <a:off x="5714975" y="1001276"/>
            <a:ext cx="949200" cy="11991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chemeClr val="bg1"/>
                </a:solidFill>
                <a:latin typeface="Source Sans Pro SemiBold"/>
                <a:ea typeface="Source Sans Pro SemiBold"/>
                <a:sym typeface="Source Sans Pro SemiBold"/>
              </a:rPr>
              <a:t>Logged-in users have a personalized experience, with relevant and time-saving features</a:t>
            </a:r>
            <a:endParaRPr sz="800" dirty="0">
              <a:solidFill>
                <a:schemeClr val="bg1"/>
              </a:solidFill>
              <a:latin typeface="Source Sans Pro SemiBold"/>
              <a:ea typeface="Source Sans Pro SemiBold"/>
              <a:sym typeface="Source Sans Pro SemiBold"/>
            </a:endParaRPr>
          </a:p>
        </p:txBody>
      </p:sp>
      <p:sp>
        <p:nvSpPr>
          <p:cNvPr id="202" name="Google Shape;202;p30"/>
          <p:cNvSpPr/>
          <p:nvPr/>
        </p:nvSpPr>
        <p:spPr>
          <a:xfrm>
            <a:off x="6766525"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Logged-in users can update their personal information easily and instantly</a:t>
            </a:r>
            <a:endParaRPr sz="800">
              <a:solidFill>
                <a:srgbClr val="666666"/>
              </a:solidFill>
              <a:latin typeface="Source Sans Pro SemiBold"/>
              <a:ea typeface="Source Sans Pro SemiBold"/>
              <a:cs typeface="Source Sans Pro SemiBold"/>
              <a:sym typeface="Source Sans Pro SemiBold"/>
            </a:endParaRPr>
          </a:p>
        </p:txBody>
      </p:sp>
      <p:sp>
        <p:nvSpPr>
          <p:cNvPr id="203" name="Google Shape;203;p30"/>
          <p:cNvSpPr/>
          <p:nvPr/>
        </p:nvSpPr>
        <p:spPr>
          <a:xfrm>
            <a:off x="3611800"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Time to process online applications (vs. paper)</a:t>
            </a:r>
            <a:endParaRPr sz="800">
              <a:solidFill>
                <a:srgbClr val="666666"/>
              </a:solidFill>
              <a:latin typeface="Source Sans Pro SemiBold"/>
              <a:ea typeface="Source Sans Pro SemiBold"/>
              <a:cs typeface="Source Sans Pro SemiBold"/>
              <a:sym typeface="Source Sans Pro SemiBold"/>
            </a:endParaRPr>
          </a:p>
        </p:txBody>
      </p:sp>
      <p:sp>
        <p:nvSpPr>
          <p:cNvPr id="204" name="Google Shape;204;p30"/>
          <p:cNvSpPr/>
          <p:nvPr/>
        </p:nvSpPr>
        <p:spPr>
          <a:xfrm>
            <a:off x="2560245"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Percent of applications submitted online (vs. paper)</a:t>
            </a:r>
            <a:endParaRPr sz="800">
              <a:solidFill>
                <a:srgbClr val="666666"/>
              </a:solidFill>
              <a:latin typeface="Source Sans Pro SemiBold"/>
              <a:ea typeface="Source Sans Pro SemiBold"/>
              <a:cs typeface="Source Sans Pro SemiBold"/>
              <a:sym typeface="Source Sans Pro SemiBold"/>
            </a:endParaRPr>
          </a:p>
        </p:txBody>
      </p:sp>
      <p:sp>
        <p:nvSpPr>
          <p:cNvPr id="205" name="Google Shape;205;p30"/>
          <p:cNvSpPr/>
          <p:nvPr/>
        </p:nvSpPr>
        <p:spPr>
          <a:xfrm>
            <a:off x="4663400"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Call center volume, wait time, and time to resolution</a:t>
            </a:r>
            <a:endParaRPr sz="800">
              <a:solidFill>
                <a:srgbClr val="666666"/>
              </a:solidFill>
              <a:latin typeface="Source Sans Pro SemiBold"/>
              <a:ea typeface="Source Sans Pro SemiBold"/>
              <a:cs typeface="Source Sans Pro SemiBold"/>
              <a:sym typeface="Source Sans Pro SemiBold"/>
            </a:endParaRPr>
          </a:p>
        </p:txBody>
      </p:sp>
      <p:sp>
        <p:nvSpPr>
          <p:cNvPr id="206" name="Google Shape;206;p30"/>
          <p:cNvSpPr/>
          <p:nvPr/>
        </p:nvSpPr>
        <p:spPr>
          <a:xfrm>
            <a:off x="3611816" y="2391825"/>
            <a:ext cx="949200" cy="10671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Veteran satisfaction with VA.gov</a:t>
            </a:r>
            <a:endParaRPr sz="800">
              <a:solidFill>
                <a:schemeClr val="bg1"/>
              </a:solidFill>
              <a:latin typeface="Source Sans Pro SemiBold"/>
              <a:ea typeface="Source Sans Pro SemiBold"/>
              <a:cs typeface="Source Sans Pro SemiBold"/>
              <a:sym typeface="Source Sans Pro SemiBold"/>
            </a:endParaRPr>
          </a:p>
          <a:p>
            <a:r>
              <a:rPr lang="en" sz="800">
                <a:solidFill>
                  <a:schemeClr val="bg1"/>
                </a:solidFill>
                <a:latin typeface="Source Sans Pro SemiBold"/>
                <a:ea typeface="Source Sans Pro SemiBold"/>
                <a:cs typeface="Source Sans Pro SemiBold"/>
                <a:sym typeface="Source Sans Pro SemiBold"/>
              </a:rPr>
              <a:t>Benefit use and enrollment, across all business lines</a:t>
            </a:r>
            <a:endParaRPr sz="800">
              <a:solidFill>
                <a:schemeClr val="bg1"/>
              </a:solidFill>
              <a:latin typeface="Source Sans Pro SemiBold"/>
              <a:ea typeface="Source Sans Pro SemiBold"/>
              <a:cs typeface="Source Sans Pro SemiBold"/>
              <a:sym typeface="Source Sans Pro SemiBold"/>
            </a:endParaRPr>
          </a:p>
        </p:txBody>
      </p:sp>
      <p:sp>
        <p:nvSpPr>
          <p:cNvPr id="207" name="Google Shape;207;p30"/>
          <p:cNvSpPr/>
          <p:nvPr/>
        </p:nvSpPr>
        <p:spPr>
          <a:xfrm>
            <a:off x="5714999" y="365037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Time from online benefit discovery to benefit delivery</a:t>
            </a:r>
            <a:endParaRPr sz="800">
              <a:solidFill>
                <a:srgbClr val="666666"/>
              </a:solidFill>
              <a:latin typeface="Source Sans Pro SemiBold"/>
              <a:ea typeface="Source Sans Pro SemiBold"/>
              <a:cs typeface="Source Sans Pro SemiBold"/>
              <a:sym typeface="Source Sans Pro SemiBold"/>
            </a:endParaRPr>
          </a:p>
        </p:txBody>
      </p:sp>
      <p:sp>
        <p:nvSpPr>
          <p:cNvPr id="208" name="Google Shape;208;p30"/>
          <p:cNvSpPr/>
          <p:nvPr/>
        </p:nvSpPr>
        <p:spPr>
          <a:xfrm>
            <a:off x="4663386"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dirty="0">
                <a:solidFill>
                  <a:srgbClr val="666666"/>
                </a:solidFill>
                <a:latin typeface="Source Sans Pro SemiBold"/>
                <a:ea typeface="Source Sans Pro SemiBold"/>
                <a:sym typeface="Source Sans Pro SemiBold"/>
              </a:rPr>
              <a:t>Benefit value (in $) delivered from online applications or transactions</a:t>
            </a:r>
            <a:endParaRPr sz="800" dirty="0">
              <a:solidFill>
                <a:srgbClr val="666666"/>
              </a:solidFill>
              <a:latin typeface="Source Sans Pro SemiBold"/>
              <a:ea typeface="Source Sans Pro SemiBold"/>
              <a:sym typeface="Source Sans Pro SemiBold"/>
            </a:endParaRPr>
          </a:p>
        </p:txBody>
      </p:sp>
      <p:sp>
        <p:nvSpPr>
          <p:cNvPr id="209" name="Google Shape;209;p30"/>
          <p:cNvSpPr/>
          <p:nvPr/>
        </p:nvSpPr>
        <p:spPr>
          <a:xfrm>
            <a:off x="5714956" y="2391825"/>
            <a:ext cx="949200" cy="1067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Number of VA.gov users as a function of total Veteran population</a:t>
            </a:r>
            <a:endParaRPr sz="800">
              <a:solidFill>
                <a:srgbClr val="666666"/>
              </a:solidFill>
              <a:latin typeface="Source Sans Pro SemiBold"/>
              <a:ea typeface="Source Sans Pro SemiBold"/>
              <a:cs typeface="Source Sans Pro SemiBold"/>
              <a:sym typeface="Source Sans Pro SemiBold"/>
            </a:endParaRPr>
          </a:p>
        </p:txBody>
      </p:sp>
      <p:sp>
        <p:nvSpPr>
          <p:cNvPr id="210" name="Google Shape;210;p30"/>
          <p:cNvSpPr/>
          <p:nvPr/>
        </p:nvSpPr>
        <p:spPr>
          <a:xfrm>
            <a:off x="6766527" y="2391825"/>
            <a:ext cx="949200" cy="1067100"/>
          </a:xfrm>
          <a:prstGeom prst="roundRect">
            <a:avLst>
              <a:gd name="adj" fmla="val 16667"/>
            </a:avLst>
          </a:prstGeom>
          <a:solidFill>
            <a:srgbClr val="0070C0"/>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chemeClr val="bg1"/>
                </a:solidFill>
                <a:latin typeface="Source Sans Pro SemiBold"/>
                <a:ea typeface="Source Sans Pro SemiBold"/>
                <a:cs typeface="Source Sans Pro SemiBold"/>
                <a:sym typeface="Source Sans Pro SemiBold"/>
              </a:rPr>
              <a:t>Usage of digital, self-service tools</a:t>
            </a:r>
            <a:endParaRPr sz="800">
              <a:solidFill>
                <a:schemeClr val="bg1"/>
              </a:solidFill>
              <a:latin typeface="Source Sans Pro SemiBold"/>
              <a:ea typeface="Source Sans Pro SemiBold"/>
              <a:cs typeface="Source Sans Pro SemiBold"/>
              <a:sym typeface="Source Sans Pro SemiBold"/>
            </a:endParaRPr>
          </a:p>
        </p:txBody>
      </p:sp>
      <p:sp>
        <p:nvSpPr>
          <p:cNvPr id="211" name="Google Shape;211;p30"/>
          <p:cNvSpPr/>
          <p:nvPr/>
        </p:nvSpPr>
        <p:spPr>
          <a:xfrm>
            <a:off x="7818100" y="1001276"/>
            <a:ext cx="949200" cy="11991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Logged-in users can easily track applications, claims, or appeals online</a:t>
            </a:r>
            <a:endParaRPr sz="800">
              <a:solidFill>
                <a:srgbClr val="666666"/>
              </a:solidFill>
              <a:latin typeface="Source Sans Pro SemiBold"/>
              <a:ea typeface="Source Sans Pro SemiBold"/>
              <a:cs typeface="Source Sans Pro SemiBold"/>
              <a:sym typeface="Source Sans Pro SemiBold"/>
            </a:endParaRPr>
          </a:p>
          <a:p>
            <a:endParaRPr sz="800">
              <a:solidFill>
                <a:srgbClr val="666666"/>
              </a:solidFill>
              <a:latin typeface="Source Sans Pro SemiBold"/>
              <a:ea typeface="Source Sans Pro SemiBold"/>
              <a:cs typeface="Source Sans Pro SemiBold"/>
              <a:sym typeface="Source Sans Pro SemiBold"/>
            </a:endParaRPr>
          </a:p>
          <a:p>
            <a:endParaRPr sz="800">
              <a:solidFill>
                <a:srgbClr val="666666"/>
              </a:solidFill>
              <a:latin typeface="Source Sans Pro SemiBold"/>
              <a:ea typeface="Source Sans Pro SemiBold"/>
              <a:cs typeface="Source Sans Pro SemiBold"/>
              <a:sym typeface="Source Sans Pro SemiBold"/>
            </a:endParaRPr>
          </a:p>
        </p:txBody>
      </p:sp>
      <p:grpSp>
        <p:nvGrpSpPr>
          <p:cNvPr id="212" name="Google Shape;212;p30"/>
          <p:cNvGrpSpPr/>
          <p:nvPr/>
        </p:nvGrpSpPr>
        <p:grpSpPr>
          <a:xfrm>
            <a:off x="1250300" y="2416981"/>
            <a:ext cx="156000" cy="1021544"/>
            <a:chOff x="1250300" y="2416981"/>
            <a:chExt cx="156000" cy="1021544"/>
          </a:xfrm>
        </p:grpSpPr>
        <p:cxnSp>
          <p:nvCxnSpPr>
            <p:cNvPr id="213" name="Google Shape;213;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4" name="Google Shape;214;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endParaRPr sz="1800"/>
            </a:p>
          </p:txBody>
        </p:sp>
      </p:grpSp>
      <p:grpSp>
        <p:nvGrpSpPr>
          <p:cNvPr id="215" name="Google Shape;215;p30"/>
          <p:cNvGrpSpPr/>
          <p:nvPr/>
        </p:nvGrpSpPr>
        <p:grpSpPr>
          <a:xfrm rot="10800000">
            <a:off x="1250200" y="3673156"/>
            <a:ext cx="156000" cy="1021544"/>
            <a:chOff x="1250300" y="2416981"/>
            <a:chExt cx="156000" cy="1021544"/>
          </a:xfrm>
        </p:grpSpPr>
        <p:cxnSp>
          <p:nvCxnSpPr>
            <p:cNvPr id="216" name="Google Shape;216;p30"/>
            <p:cNvCxnSpPr/>
            <p:nvPr/>
          </p:nvCxnSpPr>
          <p:spPr>
            <a:xfrm rot="10800000">
              <a:off x="1327350" y="2498925"/>
              <a:ext cx="0" cy="939600"/>
            </a:xfrm>
            <a:prstGeom prst="straightConnector1">
              <a:avLst/>
            </a:prstGeom>
            <a:noFill/>
            <a:ln w="152400" cap="flat" cmpd="sng">
              <a:solidFill>
                <a:srgbClr val="D9D9D9"/>
              </a:solidFill>
              <a:prstDash val="solid"/>
              <a:round/>
              <a:headEnd type="none" w="med" len="med"/>
              <a:tailEnd type="none" w="med" len="med"/>
            </a:ln>
          </p:spPr>
        </p:cxnSp>
        <p:sp>
          <p:nvSpPr>
            <p:cNvPr id="217" name="Google Shape;217;p30"/>
            <p:cNvSpPr/>
            <p:nvPr/>
          </p:nvSpPr>
          <p:spPr>
            <a:xfrm rot="-2700000">
              <a:off x="1273146" y="2439827"/>
              <a:ext cx="110309" cy="110309"/>
            </a:xfrm>
            <a:prstGeom prst="rect">
              <a:avLst/>
            </a:prstGeom>
            <a:solidFill>
              <a:srgbClr val="D9D9D9"/>
            </a:solidFill>
            <a:ln>
              <a:noFill/>
            </a:ln>
          </p:spPr>
          <p:txBody>
            <a:bodyPr spcFirstLastPara="1" wrap="square" lIns="91425" tIns="91425" rIns="91425" bIns="91425" anchor="ctr" anchorCtr="0">
              <a:noAutofit/>
            </a:bodyPr>
            <a:lstStyle/>
            <a:p>
              <a:endParaRPr sz="1800"/>
            </a:p>
          </p:txBody>
        </p:sp>
      </p:grpSp>
      <p:sp>
        <p:nvSpPr>
          <p:cNvPr id="218" name="Google Shape;218;p30"/>
          <p:cNvSpPr txBox="1"/>
          <p:nvPr/>
        </p:nvSpPr>
        <p:spPr>
          <a:xfrm>
            <a:off x="109625" y="2558301"/>
            <a:ext cx="1038300" cy="815578"/>
          </a:xfrm>
          <a:prstGeom prst="rect">
            <a:avLst/>
          </a:prstGeom>
          <a:noFill/>
          <a:ln>
            <a:noFill/>
          </a:ln>
        </p:spPr>
        <p:txBody>
          <a:bodyPr spcFirstLastPara="1" wrap="square" lIns="91425" tIns="91425" rIns="91425" bIns="91425" anchor="t" anchorCtr="0">
            <a:spAutoFit/>
          </a:bodyPr>
          <a:lstStyle/>
          <a:p>
            <a:pPr algn="r">
              <a:spcBef>
                <a:spcPts val="600"/>
              </a:spcBef>
            </a:pPr>
            <a:r>
              <a:rPr lang="en" sz="1200" dirty="0">
                <a:latin typeface="Avenir"/>
                <a:ea typeface="Bitter Medium"/>
                <a:cs typeface="Bitter Medium"/>
                <a:sym typeface="Bitter Medium"/>
              </a:rPr>
              <a:t>Measures </a:t>
            </a:r>
            <a:br>
              <a:rPr lang="en" sz="1200" dirty="0">
                <a:latin typeface="Avenir"/>
                <a:ea typeface="Bitter Medium"/>
                <a:cs typeface="Bitter Medium"/>
                <a:sym typeface="Bitter Medium"/>
              </a:rPr>
            </a:br>
            <a:r>
              <a:rPr lang="en" sz="1200" dirty="0">
                <a:latin typeface="Avenir"/>
                <a:ea typeface="Bitter Medium"/>
                <a:cs typeface="Bitter Medium"/>
                <a:sym typeface="Bitter Medium"/>
              </a:rPr>
              <a:t>to </a:t>
            </a:r>
            <a:br>
              <a:rPr lang="en" sz="1200" dirty="0">
                <a:latin typeface="Avenir"/>
                <a:ea typeface="Bitter Medium"/>
                <a:cs typeface="Bitter Medium"/>
                <a:sym typeface="Bitter Medium"/>
              </a:rPr>
            </a:br>
            <a:r>
              <a:rPr lang="en" sz="1200" dirty="0">
                <a:latin typeface="Avenir"/>
                <a:ea typeface="Bitter Medium"/>
                <a:cs typeface="Bitter Medium"/>
                <a:sym typeface="Bitter Medium"/>
              </a:rPr>
              <a:t>increase</a:t>
            </a:r>
            <a:endParaRPr sz="1200" dirty="0">
              <a:latin typeface="Avenir"/>
              <a:ea typeface="Bitter Medium"/>
              <a:cs typeface="Bitter Medium"/>
              <a:sym typeface="Bitter Medium"/>
            </a:endParaRPr>
          </a:p>
        </p:txBody>
      </p:sp>
      <p:sp>
        <p:nvSpPr>
          <p:cNvPr id="219" name="Google Shape;219;p30"/>
          <p:cNvSpPr txBox="1"/>
          <p:nvPr/>
        </p:nvSpPr>
        <p:spPr>
          <a:xfrm>
            <a:off x="109625" y="3814476"/>
            <a:ext cx="1038300" cy="815578"/>
          </a:xfrm>
          <a:prstGeom prst="rect">
            <a:avLst/>
          </a:prstGeom>
          <a:noFill/>
          <a:ln>
            <a:noFill/>
          </a:ln>
        </p:spPr>
        <p:txBody>
          <a:bodyPr spcFirstLastPara="1" wrap="square" lIns="91425" tIns="91425" rIns="91425" bIns="91425" anchor="t" anchorCtr="0">
            <a:spAutoFit/>
          </a:bodyPr>
          <a:lstStyle/>
          <a:p>
            <a:pPr algn="r">
              <a:spcBef>
                <a:spcPts val="600"/>
              </a:spcBef>
            </a:pPr>
            <a:r>
              <a:rPr lang="en" sz="1200" dirty="0">
                <a:latin typeface="Avenir"/>
                <a:ea typeface="Bitter Medium"/>
                <a:cs typeface="Bitter Medium"/>
                <a:sym typeface="Bitter Medium"/>
              </a:rPr>
              <a:t>Measures </a:t>
            </a:r>
            <a:br>
              <a:rPr lang="en" sz="1200" dirty="0">
                <a:latin typeface="Avenir"/>
                <a:ea typeface="Bitter Medium"/>
                <a:cs typeface="Bitter Medium"/>
                <a:sym typeface="Bitter Medium"/>
              </a:rPr>
            </a:br>
            <a:r>
              <a:rPr lang="en" sz="1200" dirty="0">
                <a:latin typeface="Avenir"/>
                <a:ea typeface="Bitter Medium"/>
                <a:cs typeface="Bitter Medium"/>
                <a:sym typeface="Bitter Medium"/>
              </a:rPr>
              <a:t>to </a:t>
            </a:r>
            <a:br>
              <a:rPr lang="en" sz="1200" dirty="0">
                <a:latin typeface="Avenir"/>
                <a:ea typeface="Bitter Medium"/>
                <a:cs typeface="Bitter Medium"/>
                <a:sym typeface="Bitter Medium"/>
              </a:rPr>
            </a:br>
            <a:r>
              <a:rPr lang="en" sz="1200" dirty="0">
                <a:latin typeface="Avenir"/>
                <a:ea typeface="Bitter Medium"/>
                <a:cs typeface="Bitter Medium"/>
                <a:sym typeface="Bitter Medium"/>
              </a:rPr>
              <a:t>decrease</a:t>
            </a:r>
            <a:endParaRPr sz="1200" dirty="0">
              <a:latin typeface="Avenir"/>
              <a:ea typeface="Bitter Medium"/>
              <a:cs typeface="Bitter Medium"/>
              <a:sym typeface="Bitter Medium"/>
            </a:endParaRPr>
          </a:p>
        </p:txBody>
      </p:sp>
      <p:sp>
        <p:nvSpPr>
          <p:cNvPr id="220" name="Google Shape;220;p30"/>
          <p:cNvSpPr/>
          <p:nvPr/>
        </p:nvSpPr>
        <p:spPr>
          <a:xfrm>
            <a:off x="6766550" y="386250"/>
            <a:ext cx="949200" cy="314400"/>
          </a:xfrm>
          <a:prstGeom prst="roundRect">
            <a:avLst>
              <a:gd name="adj" fmla="val 16667"/>
            </a:avLst>
          </a:prstGeom>
          <a:solidFill>
            <a:srgbClr val="0070C0"/>
          </a:solidFill>
          <a:ln w="19050" cap="flat" cmpd="sng">
            <a:solidFill>
              <a:schemeClr val="lt1"/>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FFFFFF"/>
                </a:solidFill>
                <a:latin typeface="Source Sans Pro SemiBold"/>
                <a:ea typeface="Source Sans Pro SemiBold"/>
                <a:cs typeface="Source Sans Pro SemiBold"/>
                <a:sym typeface="Source Sans Pro SemiBold"/>
              </a:rPr>
              <a:t>Supported</a:t>
            </a:r>
            <a:endParaRPr sz="800">
              <a:solidFill>
                <a:srgbClr val="FFFFFF"/>
              </a:solidFill>
              <a:latin typeface="Source Sans Pro SemiBold"/>
              <a:ea typeface="Source Sans Pro SemiBold"/>
              <a:cs typeface="Source Sans Pro SemiBold"/>
              <a:sym typeface="Source Sans Pro SemiBold"/>
            </a:endParaRPr>
          </a:p>
        </p:txBody>
      </p:sp>
      <p:sp>
        <p:nvSpPr>
          <p:cNvPr id="221" name="Google Shape;221;p30"/>
          <p:cNvSpPr/>
          <p:nvPr/>
        </p:nvSpPr>
        <p:spPr>
          <a:xfrm>
            <a:off x="7818100" y="386251"/>
            <a:ext cx="949200" cy="314400"/>
          </a:xfrm>
          <a:prstGeom prst="roundRect">
            <a:avLst>
              <a:gd name="adj" fmla="val 16667"/>
            </a:avLst>
          </a:prstGeom>
          <a:solidFill>
            <a:srgbClr val="CCCCCC"/>
          </a:solidFill>
          <a:ln w="19050" cap="flat" cmpd="sng">
            <a:solidFill>
              <a:srgbClr val="999999"/>
            </a:solidFill>
            <a:prstDash val="solid"/>
            <a:round/>
            <a:headEnd type="none" w="sm" len="sm"/>
            <a:tailEnd type="none" w="sm" len="sm"/>
          </a:ln>
        </p:spPr>
        <p:txBody>
          <a:bodyPr spcFirstLastPara="1" wrap="square" lIns="68575" tIns="68575" rIns="68575" bIns="68575" anchor="t" anchorCtr="0">
            <a:noAutofit/>
          </a:bodyPr>
          <a:lstStyle/>
          <a:p>
            <a:r>
              <a:rPr lang="en" sz="800">
                <a:solidFill>
                  <a:srgbClr val="666666"/>
                </a:solidFill>
                <a:latin typeface="Source Sans Pro SemiBold"/>
                <a:ea typeface="Source Sans Pro SemiBold"/>
                <a:cs typeface="Source Sans Pro SemiBold"/>
                <a:sym typeface="Source Sans Pro SemiBold"/>
              </a:rPr>
              <a:t>Not supported</a:t>
            </a:r>
            <a:endParaRPr sz="800">
              <a:solidFill>
                <a:srgbClr val="666666"/>
              </a:solidFill>
              <a:latin typeface="Source Sans Pro SemiBold"/>
              <a:ea typeface="Source Sans Pro SemiBold"/>
              <a:cs typeface="Source Sans Pro SemiBold"/>
              <a:sym typeface="Source Sans Pro SemiBold"/>
            </a:endParaRPr>
          </a:p>
          <a:p>
            <a:endParaRPr sz="800">
              <a:solidFill>
                <a:srgbClr val="666666"/>
              </a:solidFill>
              <a:latin typeface="Source Sans Pro SemiBold"/>
              <a:ea typeface="Source Sans Pro SemiBold"/>
              <a:cs typeface="Source Sans Pro SemiBold"/>
              <a:sym typeface="Source Sans Pro SemiBold"/>
            </a:endParaRPr>
          </a:p>
          <a:p>
            <a:endParaRPr sz="800">
              <a:solidFill>
                <a:srgbClr val="666666"/>
              </a:solidFill>
              <a:latin typeface="Source Sans Pro SemiBold"/>
              <a:ea typeface="Source Sans Pro SemiBold"/>
              <a:cs typeface="Source Sans Pro SemiBold"/>
              <a:sym typeface="Source Sans Pro SemiBold"/>
            </a:endParaRPr>
          </a:p>
        </p:txBody>
      </p:sp>
    </p:spTree>
    <p:extLst>
      <p:ext uri="{BB962C8B-B14F-4D97-AF65-F5344CB8AC3E}">
        <p14:creationId xmlns:p14="http://schemas.microsoft.com/office/powerpoint/2010/main" val="380739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E18CC-EFEF-2A92-CAFA-80526B39D6CD}"/>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26C8969F-BF75-D9A9-2548-49F71CB8E277}"/>
              </a:ext>
            </a:extLst>
          </p:cNvPr>
          <p:cNvSpPr>
            <a:spLocks noGrp="1"/>
          </p:cNvSpPr>
          <p:nvPr>
            <p:ph idx="1"/>
          </p:nvPr>
        </p:nvSpPr>
        <p:spPr>
          <a:xfrm>
            <a:off x="628650" y="1369219"/>
            <a:ext cx="4151377" cy="3239357"/>
          </a:xfrm>
        </p:spPr>
        <p:txBody>
          <a:bodyPr>
            <a:normAutofit fontScale="55000" lnSpcReduction="20000"/>
          </a:bodyPr>
          <a:lstStyle/>
          <a:p>
            <a:pPr>
              <a:lnSpc>
                <a:spcPct val="120000"/>
              </a:lnSpc>
            </a:pPr>
            <a:r>
              <a:rPr lang="en-US" sz="1800" dirty="0"/>
              <a:t>We conducted 3 rounds of testing utilizing Optimal Workshop’s </a:t>
            </a:r>
            <a:r>
              <a:rPr lang="en-US" sz="1800" dirty="0" err="1"/>
              <a:t>Treejack</a:t>
            </a:r>
            <a:r>
              <a:rPr lang="en-US" sz="1800" dirty="0"/>
              <a:t> tool</a:t>
            </a:r>
          </a:p>
          <a:p>
            <a:pPr lvl="1"/>
            <a:r>
              <a:rPr lang="en-US" sz="1800" dirty="0"/>
              <a:t>Unmoderated tree test with Veterans</a:t>
            </a:r>
          </a:p>
          <a:p>
            <a:pPr lvl="1"/>
            <a:r>
              <a:rPr lang="en-US" sz="1800" dirty="0"/>
              <a:t>Moderated tree test with Veterans over Zoom</a:t>
            </a:r>
          </a:p>
          <a:p>
            <a:pPr lvl="1"/>
            <a:r>
              <a:rPr lang="en-US" sz="1800" dirty="0"/>
              <a:t>Unmoderated tree test with Veteran family members and caregivers</a:t>
            </a:r>
          </a:p>
          <a:p>
            <a:pPr>
              <a:lnSpc>
                <a:spcPct val="120000"/>
              </a:lnSpc>
            </a:pPr>
            <a:r>
              <a:rPr lang="en-US" sz="1800" dirty="0"/>
              <a:t>Participants were shown 1 of the 3 trees and were asked to complete 12 tasks by navigating the menu structure and indicating where they would be able to find the answer. </a:t>
            </a:r>
          </a:p>
          <a:p>
            <a:pPr>
              <a:lnSpc>
                <a:spcPct val="120000"/>
              </a:lnSpc>
            </a:pPr>
            <a:r>
              <a:rPr lang="en-US" sz="1800" dirty="0"/>
              <a:t>Half (6) of the tasks in each test were related to related to getting health care benefits, and the other half were related to managing health care or health benefits</a:t>
            </a:r>
          </a:p>
          <a:p>
            <a:pPr>
              <a:lnSpc>
                <a:spcPct val="120000"/>
              </a:lnSpc>
            </a:pPr>
            <a:r>
              <a:rPr lang="en-US" sz="1800" dirty="0"/>
              <a:t>For the family member/caregiver test, some of the tasks were specific to the family member or caregiver’s benefits, while others were specific to helping the Veteran in their life with their benefits</a:t>
            </a:r>
          </a:p>
          <a:p>
            <a:pPr>
              <a:lnSpc>
                <a:spcPct val="120000"/>
              </a:lnSpc>
            </a:pPr>
            <a:r>
              <a:rPr lang="en-US" sz="1800" dirty="0"/>
              <a:t>Tasks were randomized to avoid bias from learning the tree as the test progressed. </a:t>
            </a:r>
          </a:p>
        </p:txBody>
      </p:sp>
      <p:pic>
        <p:nvPicPr>
          <p:cNvPr id="5" name="Picture 4">
            <a:extLst>
              <a:ext uri="{FF2B5EF4-FFF2-40B4-BE49-F238E27FC236}">
                <a16:creationId xmlns:a16="http://schemas.microsoft.com/office/drawing/2014/main" id="{F3DD73A6-3B23-4A94-999D-67EADC59E95B}"/>
              </a:ext>
            </a:extLst>
          </p:cNvPr>
          <p:cNvPicPr>
            <a:picLocks noChangeAspect="1"/>
          </p:cNvPicPr>
          <p:nvPr/>
        </p:nvPicPr>
        <p:blipFill>
          <a:blip r:embed="rId2"/>
          <a:stretch>
            <a:fillRect/>
          </a:stretch>
        </p:blipFill>
        <p:spPr>
          <a:xfrm>
            <a:off x="5287519" y="1248042"/>
            <a:ext cx="3647675" cy="3161652"/>
          </a:xfrm>
          <a:prstGeom prst="rect">
            <a:avLst/>
          </a:prstGeom>
        </p:spPr>
      </p:pic>
    </p:spTree>
    <p:extLst>
      <p:ext uri="{BB962C8B-B14F-4D97-AF65-F5344CB8AC3E}">
        <p14:creationId xmlns:p14="http://schemas.microsoft.com/office/powerpoint/2010/main" val="3093088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193704" y="150018"/>
            <a:ext cx="1922454" cy="747713"/>
          </a:xfrm>
        </p:spPr>
        <p:txBody>
          <a:bodyPr>
            <a:normAutofit fontScale="90000"/>
          </a:bodyPr>
          <a:lstStyle/>
          <a:p>
            <a:r>
              <a:rPr lang="en-US" dirty="0"/>
              <a:t>Hypotheses tested</a:t>
            </a:r>
          </a:p>
        </p:txBody>
      </p:sp>
      <p:sp>
        <p:nvSpPr>
          <p:cNvPr id="4" name="Content Placeholder 2">
            <a:extLst>
              <a:ext uri="{FF2B5EF4-FFF2-40B4-BE49-F238E27FC236}">
                <a16:creationId xmlns:a16="http://schemas.microsoft.com/office/drawing/2014/main" id="{F126A550-3B17-48F1-9BBD-115ED7281558}"/>
              </a:ext>
            </a:extLst>
          </p:cNvPr>
          <p:cNvSpPr txBox="1">
            <a:spLocks/>
          </p:cNvSpPr>
          <p:nvPr/>
        </p:nvSpPr>
        <p:spPr>
          <a:xfrm>
            <a:off x="4905596" y="2026651"/>
            <a:ext cx="4076258" cy="296227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i="1" dirty="0"/>
          </a:p>
        </p:txBody>
      </p:sp>
      <p:pic>
        <p:nvPicPr>
          <p:cNvPr id="33" name="Picture 32">
            <a:extLst>
              <a:ext uri="{FF2B5EF4-FFF2-40B4-BE49-F238E27FC236}">
                <a16:creationId xmlns:a16="http://schemas.microsoft.com/office/drawing/2014/main" id="{4E631EB1-78F0-4A3E-840C-9E7AE3934A10}"/>
              </a:ext>
            </a:extLst>
          </p:cNvPr>
          <p:cNvPicPr>
            <a:picLocks noChangeAspect="1"/>
          </p:cNvPicPr>
          <p:nvPr/>
        </p:nvPicPr>
        <p:blipFill>
          <a:blip r:embed="rId2"/>
          <a:stretch>
            <a:fillRect/>
          </a:stretch>
        </p:blipFill>
        <p:spPr>
          <a:xfrm>
            <a:off x="2116158" y="311851"/>
            <a:ext cx="1922454" cy="4758338"/>
          </a:xfrm>
          <a:prstGeom prst="rect">
            <a:avLst/>
          </a:prstGeom>
        </p:spPr>
      </p:pic>
      <p:pic>
        <p:nvPicPr>
          <p:cNvPr id="37" name="Picture 36">
            <a:extLst>
              <a:ext uri="{FF2B5EF4-FFF2-40B4-BE49-F238E27FC236}">
                <a16:creationId xmlns:a16="http://schemas.microsoft.com/office/drawing/2014/main" id="{5AB336B7-1CB3-4127-B461-F8D747D0B1CA}"/>
              </a:ext>
            </a:extLst>
          </p:cNvPr>
          <p:cNvPicPr>
            <a:picLocks noChangeAspect="1"/>
          </p:cNvPicPr>
          <p:nvPr/>
        </p:nvPicPr>
        <p:blipFill>
          <a:blip r:embed="rId3"/>
          <a:stretch>
            <a:fillRect/>
          </a:stretch>
        </p:blipFill>
        <p:spPr>
          <a:xfrm>
            <a:off x="4185393" y="311851"/>
            <a:ext cx="2296083" cy="3738891"/>
          </a:xfrm>
          <a:prstGeom prst="rect">
            <a:avLst/>
          </a:prstGeom>
        </p:spPr>
      </p:pic>
      <p:pic>
        <p:nvPicPr>
          <p:cNvPr id="38" name="Picture 37">
            <a:extLst>
              <a:ext uri="{FF2B5EF4-FFF2-40B4-BE49-F238E27FC236}">
                <a16:creationId xmlns:a16="http://schemas.microsoft.com/office/drawing/2014/main" id="{816E7A7A-53A6-4F22-987B-020A9AC9A7A8}"/>
              </a:ext>
            </a:extLst>
          </p:cNvPr>
          <p:cNvPicPr>
            <a:picLocks noChangeAspect="1"/>
          </p:cNvPicPr>
          <p:nvPr/>
        </p:nvPicPr>
        <p:blipFill>
          <a:blip r:embed="rId4"/>
          <a:stretch>
            <a:fillRect/>
          </a:stretch>
        </p:blipFill>
        <p:spPr>
          <a:xfrm>
            <a:off x="6628257" y="311851"/>
            <a:ext cx="2333750" cy="4494823"/>
          </a:xfrm>
          <a:prstGeom prst="rect">
            <a:avLst/>
          </a:prstGeom>
        </p:spPr>
      </p:pic>
      <p:sp>
        <p:nvSpPr>
          <p:cNvPr id="39" name="TextBox 38">
            <a:extLst>
              <a:ext uri="{FF2B5EF4-FFF2-40B4-BE49-F238E27FC236}">
                <a16:creationId xmlns:a16="http://schemas.microsoft.com/office/drawing/2014/main" id="{6DAF5C30-D1DE-49CD-9311-CA40C670FB96}"/>
              </a:ext>
            </a:extLst>
          </p:cNvPr>
          <p:cNvSpPr txBox="1"/>
          <p:nvPr/>
        </p:nvSpPr>
        <p:spPr>
          <a:xfrm>
            <a:off x="2116158" y="26907"/>
            <a:ext cx="1922454" cy="246221"/>
          </a:xfrm>
          <a:prstGeom prst="rect">
            <a:avLst/>
          </a:prstGeom>
          <a:noFill/>
        </p:spPr>
        <p:txBody>
          <a:bodyPr wrap="square">
            <a:spAutoFit/>
          </a:bodyPr>
          <a:lstStyle/>
          <a:p>
            <a:r>
              <a:rPr lang="en-US" sz="1000" b="1" dirty="0"/>
              <a:t>Baseline</a:t>
            </a:r>
            <a:endParaRPr lang="en-US" sz="1000" dirty="0"/>
          </a:p>
        </p:txBody>
      </p:sp>
      <p:sp>
        <p:nvSpPr>
          <p:cNvPr id="40" name="TextBox 39">
            <a:extLst>
              <a:ext uri="{FF2B5EF4-FFF2-40B4-BE49-F238E27FC236}">
                <a16:creationId xmlns:a16="http://schemas.microsoft.com/office/drawing/2014/main" id="{BEA6EF4F-984F-41AA-80DB-09C53B7DC511}"/>
              </a:ext>
            </a:extLst>
          </p:cNvPr>
          <p:cNvSpPr txBox="1"/>
          <p:nvPr/>
        </p:nvSpPr>
        <p:spPr>
          <a:xfrm>
            <a:off x="4185393" y="31016"/>
            <a:ext cx="1922454" cy="246221"/>
          </a:xfrm>
          <a:prstGeom prst="rect">
            <a:avLst/>
          </a:prstGeom>
          <a:noFill/>
        </p:spPr>
        <p:txBody>
          <a:bodyPr wrap="square">
            <a:spAutoFit/>
          </a:bodyPr>
          <a:lstStyle/>
          <a:p>
            <a:r>
              <a:rPr lang="en-US" sz="1000" b="1" dirty="0"/>
              <a:t>Hypothesis 0 (H0)</a:t>
            </a:r>
            <a:endParaRPr lang="en-US" sz="1000" dirty="0"/>
          </a:p>
        </p:txBody>
      </p:sp>
      <p:sp>
        <p:nvSpPr>
          <p:cNvPr id="41" name="TextBox 40">
            <a:extLst>
              <a:ext uri="{FF2B5EF4-FFF2-40B4-BE49-F238E27FC236}">
                <a16:creationId xmlns:a16="http://schemas.microsoft.com/office/drawing/2014/main" id="{F36CB4F0-AF4F-49CC-9220-56D5008D1356}"/>
              </a:ext>
            </a:extLst>
          </p:cNvPr>
          <p:cNvSpPr txBox="1"/>
          <p:nvPr/>
        </p:nvSpPr>
        <p:spPr>
          <a:xfrm>
            <a:off x="6628257" y="26907"/>
            <a:ext cx="1922454" cy="246221"/>
          </a:xfrm>
          <a:prstGeom prst="rect">
            <a:avLst/>
          </a:prstGeom>
          <a:noFill/>
        </p:spPr>
        <p:txBody>
          <a:bodyPr wrap="square">
            <a:spAutoFit/>
          </a:bodyPr>
          <a:lstStyle/>
          <a:p>
            <a:r>
              <a:rPr lang="en-US" sz="1000" b="1" dirty="0"/>
              <a:t>Hypothesis 1 (H1)</a:t>
            </a:r>
            <a:endParaRPr lang="en-US" sz="1000" dirty="0"/>
          </a:p>
        </p:txBody>
      </p:sp>
      <p:sp>
        <p:nvSpPr>
          <p:cNvPr id="5" name="Content Placeholder 2">
            <a:extLst>
              <a:ext uri="{FF2B5EF4-FFF2-40B4-BE49-F238E27FC236}">
                <a16:creationId xmlns:a16="http://schemas.microsoft.com/office/drawing/2014/main" id="{7850FACD-1427-4A7A-AF46-AE5C7EDF402E}"/>
              </a:ext>
            </a:extLst>
          </p:cNvPr>
          <p:cNvSpPr txBox="1">
            <a:spLocks/>
          </p:cNvSpPr>
          <p:nvPr/>
        </p:nvSpPr>
        <p:spPr>
          <a:xfrm>
            <a:off x="302150" y="1137036"/>
            <a:ext cx="2019631" cy="385644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050" dirty="0">
                <a:solidFill>
                  <a:schemeClr val="tx2"/>
                </a:solidFill>
                <a:latin typeface="Avenir"/>
              </a:rPr>
              <a:t>There were 3 versions of the IA tested:</a:t>
            </a:r>
          </a:p>
          <a:p>
            <a:pPr>
              <a:lnSpc>
                <a:spcPct val="120000"/>
              </a:lnSpc>
              <a:buFontTx/>
              <a:buChar char="-"/>
            </a:pPr>
            <a:r>
              <a:rPr lang="en-US" sz="1050" dirty="0">
                <a:solidFill>
                  <a:schemeClr val="tx2"/>
                </a:solidFill>
                <a:latin typeface="Avenir"/>
              </a:rPr>
              <a:t>Both the Veteran unmoderated and Caregiver unmoderated tests included all 3 versions</a:t>
            </a:r>
          </a:p>
          <a:p>
            <a:pPr>
              <a:lnSpc>
                <a:spcPct val="120000"/>
              </a:lnSpc>
              <a:buFontTx/>
              <a:buChar char="-"/>
            </a:pPr>
            <a:r>
              <a:rPr lang="en-US" sz="1050" dirty="0">
                <a:solidFill>
                  <a:schemeClr val="tx2"/>
                </a:solidFill>
                <a:latin typeface="Avenir"/>
              </a:rPr>
              <a:t>The Veteran moderated test only included H0 and H1</a:t>
            </a:r>
          </a:p>
          <a:p>
            <a:pPr marL="0" indent="0">
              <a:lnSpc>
                <a:spcPct val="120000"/>
              </a:lnSpc>
              <a:buNone/>
            </a:pPr>
            <a:r>
              <a:rPr lang="en-US" sz="1050" dirty="0">
                <a:solidFill>
                  <a:schemeClr val="tx2"/>
                </a:solidFill>
                <a:latin typeface="Avenir"/>
              </a:rPr>
              <a:t>All 3 trees included the full IA of the VA benefits and health care menu (all benefit hubs, records, and the audience hubs), the About VA menu, and Find a VA location</a:t>
            </a:r>
          </a:p>
        </p:txBody>
      </p:sp>
    </p:spTree>
    <p:extLst>
      <p:ext uri="{BB962C8B-B14F-4D97-AF65-F5344CB8AC3E}">
        <p14:creationId xmlns:p14="http://schemas.microsoft.com/office/powerpoint/2010/main" val="3621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260540" y="273844"/>
            <a:ext cx="5642720" cy="747713"/>
          </a:xfrm>
        </p:spPr>
        <p:txBody>
          <a:bodyPr/>
          <a:lstStyle/>
          <a:p>
            <a:r>
              <a:rPr lang="en-US" dirty="0"/>
              <a:t>Hypotheses tested - Baseline</a:t>
            </a:r>
          </a:p>
        </p:txBody>
      </p:sp>
      <p:sp>
        <p:nvSpPr>
          <p:cNvPr id="4" name="Content Placeholder 2">
            <a:extLst>
              <a:ext uri="{FF2B5EF4-FFF2-40B4-BE49-F238E27FC236}">
                <a16:creationId xmlns:a16="http://schemas.microsoft.com/office/drawing/2014/main" id="{F126A550-3B17-48F1-9BBD-115ED7281558}"/>
              </a:ext>
            </a:extLst>
          </p:cNvPr>
          <p:cNvSpPr txBox="1">
            <a:spLocks/>
          </p:cNvSpPr>
          <p:nvPr/>
        </p:nvSpPr>
        <p:spPr>
          <a:xfrm>
            <a:off x="4905596" y="1907381"/>
            <a:ext cx="4076258" cy="296227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i="1" dirty="0"/>
          </a:p>
        </p:txBody>
      </p:sp>
      <p:sp>
        <p:nvSpPr>
          <p:cNvPr id="3" name="Rectangle: Rounded Corners 2">
            <a:extLst>
              <a:ext uri="{FF2B5EF4-FFF2-40B4-BE49-F238E27FC236}">
                <a16:creationId xmlns:a16="http://schemas.microsoft.com/office/drawing/2014/main" id="{2C7EBE67-ECD5-425B-B494-8E2CCC83F47C}"/>
              </a:ext>
            </a:extLst>
          </p:cNvPr>
          <p:cNvSpPr/>
          <p:nvPr/>
        </p:nvSpPr>
        <p:spPr>
          <a:xfrm>
            <a:off x="4058410" y="1321490"/>
            <a:ext cx="2304414"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13" dirty="0"/>
              <a:t>Health care hub</a:t>
            </a:r>
          </a:p>
        </p:txBody>
      </p:sp>
      <p:sp>
        <p:nvSpPr>
          <p:cNvPr id="27" name="Flowchart: Connector 26">
            <a:extLst>
              <a:ext uri="{FF2B5EF4-FFF2-40B4-BE49-F238E27FC236}">
                <a16:creationId xmlns:a16="http://schemas.microsoft.com/office/drawing/2014/main" id="{EF0B54C7-9951-4EDC-85B5-FEB6A897E35C}"/>
              </a:ext>
            </a:extLst>
          </p:cNvPr>
          <p:cNvSpPr/>
          <p:nvPr/>
        </p:nvSpPr>
        <p:spPr>
          <a:xfrm>
            <a:off x="4915869" y="1622486"/>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benefits</a:t>
            </a:r>
          </a:p>
        </p:txBody>
      </p:sp>
      <p:sp>
        <p:nvSpPr>
          <p:cNvPr id="28" name="Flowchart: Connector 27">
            <a:extLst>
              <a:ext uri="{FF2B5EF4-FFF2-40B4-BE49-F238E27FC236}">
                <a16:creationId xmlns:a16="http://schemas.microsoft.com/office/drawing/2014/main" id="{48D9A432-30B7-41D6-B0F9-22D4C0C95D55}"/>
              </a:ext>
            </a:extLst>
          </p:cNvPr>
          <p:cNvSpPr/>
          <p:nvPr/>
        </p:nvSpPr>
        <p:spPr>
          <a:xfrm>
            <a:off x="4306161" y="1629096"/>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Get benefits</a:t>
            </a:r>
          </a:p>
        </p:txBody>
      </p:sp>
      <p:sp>
        <p:nvSpPr>
          <p:cNvPr id="29" name="Flowchart: Connector 28">
            <a:extLst>
              <a:ext uri="{FF2B5EF4-FFF2-40B4-BE49-F238E27FC236}">
                <a16:creationId xmlns:a16="http://schemas.microsoft.com/office/drawing/2014/main" id="{1FCF5CCD-6321-42AE-93EE-26F1B7BBE435}"/>
              </a:ext>
            </a:extLst>
          </p:cNvPr>
          <p:cNvSpPr/>
          <p:nvPr/>
        </p:nvSpPr>
        <p:spPr>
          <a:xfrm>
            <a:off x="5523957" y="1625791"/>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More resources</a:t>
            </a:r>
          </a:p>
        </p:txBody>
      </p:sp>
      <p:sp>
        <p:nvSpPr>
          <p:cNvPr id="37" name="Content Placeholder 2">
            <a:extLst>
              <a:ext uri="{FF2B5EF4-FFF2-40B4-BE49-F238E27FC236}">
                <a16:creationId xmlns:a16="http://schemas.microsoft.com/office/drawing/2014/main" id="{76F84423-314F-4D23-8909-0405137C19EA}"/>
              </a:ext>
            </a:extLst>
          </p:cNvPr>
          <p:cNvSpPr txBox="1">
            <a:spLocks/>
          </p:cNvSpPr>
          <p:nvPr/>
        </p:nvSpPr>
        <p:spPr>
          <a:xfrm>
            <a:off x="301661" y="929055"/>
            <a:ext cx="3430626" cy="407210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200" b="1" dirty="0">
                <a:solidFill>
                  <a:schemeClr val="tx2"/>
                </a:solidFill>
                <a:latin typeface="Avenir"/>
              </a:rPr>
              <a:t>Baseline</a:t>
            </a:r>
            <a:br>
              <a:rPr lang="en-US" sz="1100" b="1" dirty="0">
                <a:solidFill>
                  <a:schemeClr val="tx2"/>
                </a:solidFill>
                <a:latin typeface="Avenir"/>
              </a:rPr>
            </a:br>
            <a:r>
              <a:rPr lang="en-US" sz="1100" dirty="0">
                <a:solidFill>
                  <a:schemeClr val="tx2"/>
                </a:solidFill>
                <a:latin typeface="Avenir"/>
              </a:rPr>
              <a:t>Veterans, family members, and caregivers find it easier to complete health care related tasks when there is one area on VA.gov for all health care content and tools, - separated by type of content - regardless of enrollment or authentication status</a:t>
            </a:r>
          </a:p>
          <a:p>
            <a:pPr>
              <a:lnSpc>
                <a:spcPct val="120000"/>
              </a:lnSpc>
            </a:pPr>
            <a:r>
              <a:rPr lang="en-US" sz="900" dirty="0">
                <a:solidFill>
                  <a:schemeClr val="tx2"/>
                </a:solidFill>
                <a:latin typeface="Avenir"/>
              </a:rPr>
              <a:t>This tree represents the existing IA of the health care hub on VA.gov, where content is separated into 3 spokes – get benefits, manage benefits, and more resources</a:t>
            </a:r>
          </a:p>
          <a:p>
            <a:pPr>
              <a:lnSpc>
                <a:spcPct val="120000"/>
              </a:lnSpc>
            </a:pPr>
            <a:r>
              <a:rPr lang="en-US" sz="900" dirty="0">
                <a:solidFill>
                  <a:schemeClr val="tx2"/>
                </a:solidFill>
                <a:latin typeface="Avenir"/>
              </a:rPr>
              <a:t>Including this in the test allowed us to gain insights on how the current IA is performing, and set a baseline to determine if either of the hypotheses tested performed better or worse than baseline. </a:t>
            </a:r>
          </a:p>
        </p:txBody>
      </p:sp>
      <p:sp>
        <p:nvSpPr>
          <p:cNvPr id="38" name="TextBox 37">
            <a:extLst>
              <a:ext uri="{FF2B5EF4-FFF2-40B4-BE49-F238E27FC236}">
                <a16:creationId xmlns:a16="http://schemas.microsoft.com/office/drawing/2014/main" id="{22C2713F-27CF-4A73-8C89-13FE6F139063}"/>
              </a:ext>
            </a:extLst>
          </p:cNvPr>
          <p:cNvSpPr txBox="1"/>
          <p:nvPr/>
        </p:nvSpPr>
        <p:spPr>
          <a:xfrm>
            <a:off x="4058410" y="921380"/>
            <a:ext cx="2360292" cy="400110"/>
          </a:xfrm>
          <a:prstGeom prst="rect">
            <a:avLst/>
          </a:prstGeom>
          <a:noFill/>
        </p:spPr>
        <p:txBody>
          <a:bodyPr wrap="square">
            <a:spAutoFit/>
          </a:bodyPr>
          <a:lstStyle/>
          <a:p>
            <a:r>
              <a:rPr lang="en-US" sz="1000" b="1" dirty="0"/>
              <a:t>The health care hub includes all health care related content and features</a:t>
            </a:r>
            <a:endParaRPr lang="en-US" sz="1000" dirty="0"/>
          </a:p>
        </p:txBody>
      </p:sp>
      <p:pic>
        <p:nvPicPr>
          <p:cNvPr id="7" name="Picture 6">
            <a:extLst>
              <a:ext uri="{FF2B5EF4-FFF2-40B4-BE49-F238E27FC236}">
                <a16:creationId xmlns:a16="http://schemas.microsoft.com/office/drawing/2014/main" id="{83F9CDC5-6B2B-4361-9F8F-266E429B42A9}"/>
              </a:ext>
            </a:extLst>
          </p:cNvPr>
          <p:cNvPicPr>
            <a:picLocks noChangeAspect="1"/>
          </p:cNvPicPr>
          <p:nvPr/>
        </p:nvPicPr>
        <p:blipFill>
          <a:blip r:embed="rId2"/>
          <a:stretch>
            <a:fillRect/>
          </a:stretch>
        </p:blipFill>
        <p:spPr>
          <a:xfrm>
            <a:off x="6744825" y="242819"/>
            <a:ext cx="1922454" cy="4758338"/>
          </a:xfrm>
          <a:prstGeom prst="rect">
            <a:avLst/>
          </a:prstGeom>
        </p:spPr>
      </p:pic>
    </p:spTree>
    <p:extLst>
      <p:ext uri="{BB962C8B-B14F-4D97-AF65-F5344CB8AC3E}">
        <p14:creationId xmlns:p14="http://schemas.microsoft.com/office/powerpoint/2010/main" val="35108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260540" y="273844"/>
            <a:ext cx="5642720" cy="747713"/>
          </a:xfrm>
        </p:spPr>
        <p:txBody>
          <a:bodyPr/>
          <a:lstStyle/>
          <a:p>
            <a:r>
              <a:rPr lang="en-US" dirty="0"/>
              <a:t>Hypotheses tested – H0</a:t>
            </a:r>
          </a:p>
        </p:txBody>
      </p:sp>
      <p:sp>
        <p:nvSpPr>
          <p:cNvPr id="4" name="Content Placeholder 2">
            <a:extLst>
              <a:ext uri="{FF2B5EF4-FFF2-40B4-BE49-F238E27FC236}">
                <a16:creationId xmlns:a16="http://schemas.microsoft.com/office/drawing/2014/main" id="{F126A550-3B17-48F1-9BBD-115ED7281558}"/>
              </a:ext>
            </a:extLst>
          </p:cNvPr>
          <p:cNvSpPr txBox="1">
            <a:spLocks/>
          </p:cNvSpPr>
          <p:nvPr/>
        </p:nvSpPr>
        <p:spPr>
          <a:xfrm>
            <a:off x="4905596" y="1907381"/>
            <a:ext cx="4076258" cy="296227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i="1" dirty="0"/>
          </a:p>
        </p:txBody>
      </p:sp>
      <p:sp>
        <p:nvSpPr>
          <p:cNvPr id="5" name="Content Placeholder 2">
            <a:extLst>
              <a:ext uri="{FF2B5EF4-FFF2-40B4-BE49-F238E27FC236}">
                <a16:creationId xmlns:a16="http://schemas.microsoft.com/office/drawing/2014/main" id="{7850FACD-1427-4A7A-AF46-AE5C7EDF402E}"/>
              </a:ext>
            </a:extLst>
          </p:cNvPr>
          <p:cNvSpPr txBox="1">
            <a:spLocks/>
          </p:cNvSpPr>
          <p:nvPr/>
        </p:nvSpPr>
        <p:spPr>
          <a:xfrm>
            <a:off x="356348" y="921380"/>
            <a:ext cx="3430626" cy="4072102"/>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200" b="1" dirty="0">
                <a:solidFill>
                  <a:schemeClr val="tx2"/>
                </a:solidFill>
                <a:latin typeface="Avenir"/>
              </a:rPr>
              <a:t>Hypothesis 0</a:t>
            </a:r>
            <a:br>
              <a:rPr lang="en-US" sz="1100" b="1" dirty="0">
                <a:solidFill>
                  <a:schemeClr val="tx2"/>
                </a:solidFill>
                <a:latin typeface="Avenir"/>
              </a:rPr>
            </a:br>
            <a:r>
              <a:rPr lang="en-US" sz="1100" dirty="0">
                <a:solidFill>
                  <a:schemeClr val="tx2"/>
                </a:solidFill>
                <a:latin typeface="Avenir"/>
              </a:rPr>
              <a:t>Veterans, family members, and caregivers find it easier to complete health care related tasks when there is one area on VA.gov for all health care content and tools regardless of enrollment or authentication status</a:t>
            </a:r>
          </a:p>
          <a:p>
            <a:pPr>
              <a:lnSpc>
                <a:spcPct val="120000"/>
              </a:lnSpc>
            </a:pPr>
            <a:r>
              <a:rPr lang="en-US" sz="900" dirty="0">
                <a:solidFill>
                  <a:schemeClr val="tx2"/>
                </a:solidFill>
                <a:latin typeface="Avenir"/>
              </a:rPr>
              <a:t>In this concept, the health care hub (aka “health apartment”) would include all content and tools related to health care, not segmented by enrollment status (i.e. “get” versus “manage” spokes), and would be personalized for authenticated users (i.e. authenticate in place strategy)</a:t>
            </a:r>
          </a:p>
          <a:p>
            <a:pPr>
              <a:lnSpc>
                <a:spcPct val="120000"/>
              </a:lnSpc>
            </a:pPr>
            <a:r>
              <a:rPr lang="en-US" sz="900" dirty="0">
                <a:solidFill>
                  <a:schemeClr val="tx2"/>
                </a:solidFill>
                <a:latin typeface="Avenir"/>
              </a:rPr>
              <a:t>In the proposed design, tools and content used to manage and track health care are prioritized in the structure, while content related to getting benefits (for both Veterans and family members) is placed under a single menu option in a lower position. </a:t>
            </a:r>
          </a:p>
        </p:txBody>
      </p:sp>
      <p:sp>
        <p:nvSpPr>
          <p:cNvPr id="43" name="TextBox 42">
            <a:extLst>
              <a:ext uri="{FF2B5EF4-FFF2-40B4-BE49-F238E27FC236}">
                <a16:creationId xmlns:a16="http://schemas.microsoft.com/office/drawing/2014/main" id="{364F7F51-FD70-41EA-A9BA-45B45AD1447B}"/>
              </a:ext>
            </a:extLst>
          </p:cNvPr>
          <p:cNvSpPr txBox="1"/>
          <p:nvPr/>
        </p:nvSpPr>
        <p:spPr>
          <a:xfrm>
            <a:off x="4058410" y="921380"/>
            <a:ext cx="2360292" cy="400110"/>
          </a:xfrm>
          <a:prstGeom prst="rect">
            <a:avLst/>
          </a:prstGeom>
          <a:noFill/>
        </p:spPr>
        <p:txBody>
          <a:bodyPr wrap="square">
            <a:spAutoFit/>
          </a:bodyPr>
          <a:lstStyle/>
          <a:p>
            <a:r>
              <a:rPr lang="en-US" sz="1000" b="1" dirty="0"/>
              <a:t>The health apartment includes all health care related content and features</a:t>
            </a:r>
            <a:endParaRPr lang="en-US" sz="1000" dirty="0"/>
          </a:p>
        </p:txBody>
      </p:sp>
      <p:sp>
        <p:nvSpPr>
          <p:cNvPr id="30" name="Rectangle: Rounded Corners 29">
            <a:extLst>
              <a:ext uri="{FF2B5EF4-FFF2-40B4-BE49-F238E27FC236}">
                <a16:creationId xmlns:a16="http://schemas.microsoft.com/office/drawing/2014/main" id="{57EE7574-4E88-4D8A-B67B-2DF22FDEA2E9}"/>
              </a:ext>
            </a:extLst>
          </p:cNvPr>
          <p:cNvSpPr/>
          <p:nvPr/>
        </p:nvSpPr>
        <p:spPr>
          <a:xfrm>
            <a:off x="4058410" y="1322224"/>
            <a:ext cx="2304415" cy="14074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13" dirty="0"/>
              <a:t>My health </a:t>
            </a:r>
            <a:r>
              <a:rPr lang="en-US" sz="800" dirty="0"/>
              <a:t>(Health apartment)</a:t>
            </a:r>
          </a:p>
        </p:txBody>
      </p:sp>
      <p:sp>
        <p:nvSpPr>
          <p:cNvPr id="31" name="Flowchart: Connector 30">
            <a:extLst>
              <a:ext uri="{FF2B5EF4-FFF2-40B4-BE49-F238E27FC236}">
                <a16:creationId xmlns:a16="http://schemas.microsoft.com/office/drawing/2014/main" id="{3D5F7E74-6DA8-4CFD-BCD3-07E9EEE92FEF}"/>
              </a:ext>
            </a:extLst>
          </p:cNvPr>
          <p:cNvSpPr/>
          <p:nvPr/>
        </p:nvSpPr>
        <p:spPr>
          <a:xfrm>
            <a:off x="4917641" y="1646460"/>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32" name="Flowchart: Connector 31">
            <a:extLst>
              <a:ext uri="{FF2B5EF4-FFF2-40B4-BE49-F238E27FC236}">
                <a16:creationId xmlns:a16="http://schemas.microsoft.com/office/drawing/2014/main" id="{0F5FBDF3-B44A-40EF-9645-6C07A3A50173}"/>
              </a:ext>
            </a:extLst>
          </p:cNvPr>
          <p:cNvSpPr/>
          <p:nvPr/>
        </p:nvSpPr>
        <p:spPr>
          <a:xfrm>
            <a:off x="5479694" y="1646460"/>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34" name="Flowchart: Connector 33">
            <a:extLst>
              <a:ext uri="{FF2B5EF4-FFF2-40B4-BE49-F238E27FC236}">
                <a16:creationId xmlns:a16="http://schemas.microsoft.com/office/drawing/2014/main" id="{3F30947A-DEBA-4C99-A3A6-32D274255EBA}"/>
              </a:ext>
            </a:extLst>
          </p:cNvPr>
          <p:cNvSpPr/>
          <p:nvPr/>
        </p:nvSpPr>
        <p:spPr>
          <a:xfrm>
            <a:off x="4355588" y="1646460"/>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35" name="Flowchart: Connector 34">
            <a:extLst>
              <a:ext uri="{FF2B5EF4-FFF2-40B4-BE49-F238E27FC236}">
                <a16:creationId xmlns:a16="http://schemas.microsoft.com/office/drawing/2014/main" id="{21C02837-F313-462C-8759-F51D7112FC56}"/>
              </a:ext>
            </a:extLst>
          </p:cNvPr>
          <p:cNvSpPr/>
          <p:nvPr/>
        </p:nvSpPr>
        <p:spPr>
          <a:xfrm>
            <a:off x="4645183" y="2127645"/>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36" name="Flowchart: Connector 35">
            <a:extLst>
              <a:ext uri="{FF2B5EF4-FFF2-40B4-BE49-F238E27FC236}">
                <a16:creationId xmlns:a16="http://schemas.microsoft.com/office/drawing/2014/main" id="{5DD31199-EA0F-4B23-B417-14122674DB22}"/>
              </a:ext>
            </a:extLst>
          </p:cNvPr>
          <p:cNvSpPr/>
          <p:nvPr/>
        </p:nvSpPr>
        <p:spPr>
          <a:xfrm>
            <a:off x="5195483" y="2127645"/>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Get benefits</a:t>
            </a:r>
          </a:p>
        </p:txBody>
      </p:sp>
      <p:sp>
        <p:nvSpPr>
          <p:cNvPr id="61" name="Flowchart: Connector 60">
            <a:extLst>
              <a:ext uri="{FF2B5EF4-FFF2-40B4-BE49-F238E27FC236}">
                <a16:creationId xmlns:a16="http://schemas.microsoft.com/office/drawing/2014/main" id="{86C4376B-A587-466E-9402-ABF5A4ACA50F}"/>
              </a:ext>
            </a:extLst>
          </p:cNvPr>
          <p:cNvSpPr/>
          <p:nvPr/>
        </p:nvSpPr>
        <p:spPr>
          <a:xfrm>
            <a:off x="4094884" y="2130282"/>
            <a:ext cx="539275" cy="548988"/>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Manage benefit</a:t>
            </a:r>
          </a:p>
        </p:txBody>
      </p:sp>
      <p:sp>
        <p:nvSpPr>
          <p:cNvPr id="62" name="Flowchart: Connector 61">
            <a:extLst>
              <a:ext uri="{FF2B5EF4-FFF2-40B4-BE49-F238E27FC236}">
                <a16:creationId xmlns:a16="http://schemas.microsoft.com/office/drawing/2014/main" id="{20535723-7326-4746-A23B-8E34DED2B152}"/>
              </a:ext>
            </a:extLst>
          </p:cNvPr>
          <p:cNvSpPr/>
          <p:nvPr/>
        </p:nvSpPr>
        <p:spPr>
          <a:xfrm>
            <a:off x="5752781" y="2126704"/>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Health resources</a:t>
            </a:r>
          </a:p>
        </p:txBody>
      </p:sp>
      <p:pic>
        <p:nvPicPr>
          <p:cNvPr id="33" name="Picture 32">
            <a:extLst>
              <a:ext uri="{FF2B5EF4-FFF2-40B4-BE49-F238E27FC236}">
                <a16:creationId xmlns:a16="http://schemas.microsoft.com/office/drawing/2014/main" id="{35298191-D982-4460-892A-856AC732BCC4}"/>
              </a:ext>
            </a:extLst>
          </p:cNvPr>
          <p:cNvPicPr>
            <a:picLocks noChangeAspect="1"/>
          </p:cNvPicPr>
          <p:nvPr/>
        </p:nvPicPr>
        <p:blipFill>
          <a:blip r:embed="rId2"/>
          <a:stretch>
            <a:fillRect/>
          </a:stretch>
        </p:blipFill>
        <p:spPr>
          <a:xfrm>
            <a:off x="6690139" y="921380"/>
            <a:ext cx="2296083" cy="3738891"/>
          </a:xfrm>
          <a:prstGeom prst="rect">
            <a:avLst/>
          </a:prstGeom>
        </p:spPr>
      </p:pic>
    </p:spTree>
    <p:extLst>
      <p:ext uri="{BB962C8B-B14F-4D97-AF65-F5344CB8AC3E}">
        <p14:creationId xmlns:p14="http://schemas.microsoft.com/office/powerpoint/2010/main" val="2708064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FA95-6A09-5F49-7DE1-2B5DDA70D763}"/>
              </a:ext>
            </a:extLst>
          </p:cNvPr>
          <p:cNvSpPr>
            <a:spLocks noGrp="1"/>
          </p:cNvSpPr>
          <p:nvPr>
            <p:ph type="title"/>
          </p:nvPr>
        </p:nvSpPr>
        <p:spPr>
          <a:xfrm>
            <a:off x="260540" y="273844"/>
            <a:ext cx="5642720" cy="747713"/>
          </a:xfrm>
        </p:spPr>
        <p:txBody>
          <a:bodyPr/>
          <a:lstStyle/>
          <a:p>
            <a:r>
              <a:rPr lang="en-US" dirty="0"/>
              <a:t>Hypotheses tested – H1</a:t>
            </a:r>
          </a:p>
        </p:txBody>
      </p:sp>
      <p:sp>
        <p:nvSpPr>
          <p:cNvPr id="4" name="Content Placeholder 2">
            <a:extLst>
              <a:ext uri="{FF2B5EF4-FFF2-40B4-BE49-F238E27FC236}">
                <a16:creationId xmlns:a16="http://schemas.microsoft.com/office/drawing/2014/main" id="{F126A550-3B17-48F1-9BBD-115ED7281558}"/>
              </a:ext>
            </a:extLst>
          </p:cNvPr>
          <p:cNvSpPr txBox="1">
            <a:spLocks/>
          </p:cNvSpPr>
          <p:nvPr/>
        </p:nvSpPr>
        <p:spPr>
          <a:xfrm>
            <a:off x="4905596" y="1907381"/>
            <a:ext cx="4076258" cy="296227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500" i="1" dirty="0"/>
          </a:p>
        </p:txBody>
      </p:sp>
      <p:sp>
        <p:nvSpPr>
          <p:cNvPr id="5" name="Content Placeholder 2">
            <a:extLst>
              <a:ext uri="{FF2B5EF4-FFF2-40B4-BE49-F238E27FC236}">
                <a16:creationId xmlns:a16="http://schemas.microsoft.com/office/drawing/2014/main" id="{7850FACD-1427-4A7A-AF46-AE5C7EDF402E}"/>
              </a:ext>
            </a:extLst>
          </p:cNvPr>
          <p:cNvSpPr txBox="1">
            <a:spLocks/>
          </p:cNvSpPr>
          <p:nvPr/>
        </p:nvSpPr>
        <p:spPr>
          <a:xfrm>
            <a:off x="356348" y="921380"/>
            <a:ext cx="3468799" cy="4072102"/>
          </a:xfrm>
          <a:prstGeom prst="rect">
            <a:avLst/>
          </a:prstGeom>
        </p:spPr>
        <p:txBody>
          <a:bodyPr vert="horz" lIns="68580" tIns="34290" rIns="68580" bIns="3429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buNone/>
            </a:pPr>
            <a:r>
              <a:rPr lang="en-US" sz="1300" b="1" dirty="0">
                <a:solidFill>
                  <a:schemeClr val="tx2"/>
                </a:solidFill>
                <a:latin typeface="Avenir"/>
              </a:rPr>
              <a:t>Hypothesis 1</a:t>
            </a:r>
            <a:br>
              <a:rPr lang="en-US" sz="1100" b="1" dirty="0">
                <a:solidFill>
                  <a:schemeClr val="tx2"/>
                </a:solidFill>
                <a:latin typeface="Avenir"/>
              </a:rPr>
            </a:br>
            <a:r>
              <a:rPr lang="en-US" sz="1200" dirty="0">
                <a:solidFill>
                  <a:schemeClr val="tx2"/>
                </a:solidFill>
                <a:latin typeface="Avenir"/>
              </a:rPr>
              <a:t>Veterans, family members, and caregivers find it easier to complete health care related tasks when the options specific to their enrollment status are in two separate sections or experiences. </a:t>
            </a:r>
          </a:p>
          <a:p>
            <a:pPr>
              <a:lnSpc>
                <a:spcPct val="120000"/>
              </a:lnSpc>
            </a:pPr>
            <a:r>
              <a:rPr lang="en-US" sz="1000" dirty="0">
                <a:solidFill>
                  <a:schemeClr val="tx2"/>
                </a:solidFill>
                <a:latin typeface="Avenir"/>
              </a:rPr>
              <a:t>In this concept, items related to exploring and applying for health care would be in a separate section of VA.gov from the items related to managing health care and benefits  (i.e. the “health apartment”) </a:t>
            </a:r>
          </a:p>
          <a:p>
            <a:pPr lvl="1">
              <a:lnSpc>
                <a:spcPct val="120000"/>
              </a:lnSpc>
            </a:pPr>
            <a:r>
              <a:rPr lang="en-US" sz="1000" i="1" dirty="0">
                <a:solidFill>
                  <a:schemeClr val="tx2"/>
                </a:solidFill>
                <a:latin typeface="Avenir"/>
              </a:rPr>
              <a:t>The “health apartment” may live inside or outside the health care hub. The tree tested represents the drill down regardless of where the two areas specifically live - i.e. once the user clicks on “My health” in the health care hub they may continue to navigate in the hub, or they may be taken somewhere else to continue navigating – either way it’s the same structure. </a:t>
            </a:r>
          </a:p>
          <a:p>
            <a:pPr>
              <a:lnSpc>
                <a:spcPct val="120000"/>
              </a:lnSpc>
            </a:pPr>
            <a:r>
              <a:rPr lang="en-US" sz="1000" dirty="0">
                <a:solidFill>
                  <a:schemeClr val="tx2"/>
                </a:solidFill>
                <a:latin typeface="Avenir"/>
              </a:rPr>
              <a:t>In this proposed design, content would continue to be segmented into a spokes structure, separating “get” tasks from “manage” tasks.  Content and tools related to getting benefits are prioritized in the structure, however, with the spokes (get, manage, resources); the manage tasks still have prominent placement. </a:t>
            </a:r>
          </a:p>
        </p:txBody>
      </p:sp>
      <p:sp>
        <p:nvSpPr>
          <p:cNvPr id="45" name="Rectangle: Rounded Corners 44">
            <a:extLst>
              <a:ext uri="{FF2B5EF4-FFF2-40B4-BE49-F238E27FC236}">
                <a16:creationId xmlns:a16="http://schemas.microsoft.com/office/drawing/2014/main" id="{76390C82-FDE1-4ECF-9094-1339F7588F5D}"/>
              </a:ext>
            </a:extLst>
          </p:cNvPr>
          <p:cNvSpPr/>
          <p:nvPr/>
        </p:nvSpPr>
        <p:spPr>
          <a:xfrm>
            <a:off x="4133281" y="1545188"/>
            <a:ext cx="1544630"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000" dirty="0"/>
              <a:t>Health care hub</a:t>
            </a:r>
          </a:p>
        </p:txBody>
      </p:sp>
      <p:sp>
        <p:nvSpPr>
          <p:cNvPr id="46" name="Flowchart: Connector 45">
            <a:extLst>
              <a:ext uri="{FF2B5EF4-FFF2-40B4-BE49-F238E27FC236}">
                <a16:creationId xmlns:a16="http://schemas.microsoft.com/office/drawing/2014/main" id="{5E467104-17D3-44E2-B097-A2CA52F182D0}"/>
              </a:ext>
            </a:extLst>
          </p:cNvPr>
          <p:cNvSpPr/>
          <p:nvPr/>
        </p:nvSpPr>
        <p:spPr>
          <a:xfrm>
            <a:off x="4901496" y="1867532"/>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My health</a:t>
            </a:r>
            <a:br>
              <a:rPr lang="en-US" sz="750" dirty="0">
                <a:solidFill>
                  <a:schemeClr val="tx2"/>
                </a:solidFill>
              </a:rPr>
            </a:br>
            <a:r>
              <a:rPr lang="en-US" sz="600" dirty="0">
                <a:solidFill>
                  <a:schemeClr val="tx2"/>
                </a:solidFill>
              </a:rPr>
              <a:t>(Health apt)</a:t>
            </a:r>
            <a:endParaRPr lang="en-US" sz="750" dirty="0">
              <a:solidFill>
                <a:schemeClr val="tx2"/>
              </a:solidFill>
            </a:endParaRPr>
          </a:p>
        </p:txBody>
      </p:sp>
      <p:sp>
        <p:nvSpPr>
          <p:cNvPr id="47" name="Flowchart: Connector 46">
            <a:extLst>
              <a:ext uri="{FF2B5EF4-FFF2-40B4-BE49-F238E27FC236}">
                <a16:creationId xmlns:a16="http://schemas.microsoft.com/office/drawing/2014/main" id="{78CB1CDF-4FA2-4795-8693-02BC9185A112}"/>
              </a:ext>
            </a:extLst>
          </p:cNvPr>
          <p:cNvSpPr/>
          <p:nvPr/>
        </p:nvSpPr>
        <p:spPr>
          <a:xfrm>
            <a:off x="4319780" y="1874142"/>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Get benefits</a:t>
            </a:r>
          </a:p>
        </p:txBody>
      </p:sp>
      <p:sp>
        <p:nvSpPr>
          <p:cNvPr id="50" name="Rectangle: Rounded Corners 49">
            <a:extLst>
              <a:ext uri="{FF2B5EF4-FFF2-40B4-BE49-F238E27FC236}">
                <a16:creationId xmlns:a16="http://schemas.microsoft.com/office/drawing/2014/main" id="{9A2F80F4-8A81-42AE-B4AE-DE209DC73B46}"/>
              </a:ext>
            </a:extLst>
          </p:cNvPr>
          <p:cNvSpPr/>
          <p:nvPr/>
        </p:nvSpPr>
        <p:spPr>
          <a:xfrm>
            <a:off x="5694674" y="1545188"/>
            <a:ext cx="744566"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a:t>Resources &amp; support</a:t>
            </a:r>
          </a:p>
        </p:txBody>
      </p:sp>
      <p:sp>
        <p:nvSpPr>
          <p:cNvPr id="51" name="Flowchart: Connector 50">
            <a:extLst>
              <a:ext uri="{FF2B5EF4-FFF2-40B4-BE49-F238E27FC236}">
                <a16:creationId xmlns:a16="http://schemas.microsoft.com/office/drawing/2014/main" id="{56412115-1769-4EB5-A0B5-FFC3A4B3C786}"/>
              </a:ext>
            </a:extLst>
          </p:cNvPr>
          <p:cNvSpPr/>
          <p:nvPr/>
        </p:nvSpPr>
        <p:spPr>
          <a:xfrm>
            <a:off x="5776910" y="1912202"/>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Health resources</a:t>
            </a:r>
          </a:p>
        </p:txBody>
      </p:sp>
      <p:sp>
        <p:nvSpPr>
          <p:cNvPr id="52" name="Rectangle: Rounded Corners 51">
            <a:extLst>
              <a:ext uri="{FF2B5EF4-FFF2-40B4-BE49-F238E27FC236}">
                <a16:creationId xmlns:a16="http://schemas.microsoft.com/office/drawing/2014/main" id="{80153873-FBAD-4440-9612-43DD74B5DC1A}"/>
              </a:ext>
            </a:extLst>
          </p:cNvPr>
          <p:cNvSpPr/>
          <p:nvPr/>
        </p:nvSpPr>
        <p:spPr>
          <a:xfrm>
            <a:off x="4125005" y="3207066"/>
            <a:ext cx="766367"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dirty="0"/>
              <a:t>Health care hub</a:t>
            </a:r>
          </a:p>
        </p:txBody>
      </p:sp>
      <p:sp>
        <p:nvSpPr>
          <p:cNvPr id="55" name="Rectangle: Rounded Corners 54">
            <a:extLst>
              <a:ext uri="{FF2B5EF4-FFF2-40B4-BE49-F238E27FC236}">
                <a16:creationId xmlns:a16="http://schemas.microsoft.com/office/drawing/2014/main" id="{57DDEF69-1B2E-4DFD-ABAD-593F67A143C3}"/>
              </a:ext>
            </a:extLst>
          </p:cNvPr>
          <p:cNvSpPr/>
          <p:nvPr/>
        </p:nvSpPr>
        <p:spPr>
          <a:xfrm>
            <a:off x="5694674" y="3200125"/>
            <a:ext cx="744566"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dirty="0"/>
              <a:t>Resources &amp; support</a:t>
            </a:r>
          </a:p>
        </p:txBody>
      </p:sp>
      <p:sp>
        <p:nvSpPr>
          <p:cNvPr id="57" name="Rectangle: Rounded Corners 56">
            <a:extLst>
              <a:ext uri="{FF2B5EF4-FFF2-40B4-BE49-F238E27FC236}">
                <a16:creationId xmlns:a16="http://schemas.microsoft.com/office/drawing/2014/main" id="{1FF189A2-7230-4568-8C30-17906DCFCCBC}"/>
              </a:ext>
            </a:extLst>
          </p:cNvPr>
          <p:cNvSpPr/>
          <p:nvPr/>
        </p:nvSpPr>
        <p:spPr>
          <a:xfrm>
            <a:off x="4914015" y="3200125"/>
            <a:ext cx="766367" cy="9590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b="1" dirty="0"/>
              <a:t>Health apartment</a:t>
            </a:r>
          </a:p>
        </p:txBody>
      </p:sp>
      <p:sp>
        <p:nvSpPr>
          <p:cNvPr id="58" name="Flowchart: Connector 57">
            <a:extLst>
              <a:ext uri="{FF2B5EF4-FFF2-40B4-BE49-F238E27FC236}">
                <a16:creationId xmlns:a16="http://schemas.microsoft.com/office/drawing/2014/main" id="{6006483B-6C5C-42FC-A421-EBB06C4F62D5}"/>
              </a:ext>
            </a:extLst>
          </p:cNvPr>
          <p:cNvSpPr/>
          <p:nvPr/>
        </p:nvSpPr>
        <p:spPr>
          <a:xfrm>
            <a:off x="5007151" y="3574079"/>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My health</a:t>
            </a:r>
          </a:p>
        </p:txBody>
      </p:sp>
      <p:sp>
        <p:nvSpPr>
          <p:cNvPr id="59" name="Flowchart: Connector 58">
            <a:extLst>
              <a:ext uri="{FF2B5EF4-FFF2-40B4-BE49-F238E27FC236}">
                <a16:creationId xmlns:a16="http://schemas.microsoft.com/office/drawing/2014/main" id="{1E17C4A6-AFCA-458B-B590-F1E7D871A010}"/>
              </a:ext>
            </a:extLst>
          </p:cNvPr>
          <p:cNvSpPr/>
          <p:nvPr/>
        </p:nvSpPr>
        <p:spPr>
          <a:xfrm>
            <a:off x="4218141" y="3574079"/>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Get benefits</a:t>
            </a:r>
          </a:p>
        </p:txBody>
      </p:sp>
      <p:sp>
        <p:nvSpPr>
          <p:cNvPr id="60" name="Flowchart: Connector 59">
            <a:extLst>
              <a:ext uri="{FF2B5EF4-FFF2-40B4-BE49-F238E27FC236}">
                <a16:creationId xmlns:a16="http://schemas.microsoft.com/office/drawing/2014/main" id="{9C980AE1-47AB-4ABA-9D8F-C95EDBFFFAAF}"/>
              </a:ext>
            </a:extLst>
          </p:cNvPr>
          <p:cNvSpPr/>
          <p:nvPr/>
        </p:nvSpPr>
        <p:spPr>
          <a:xfrm>
            <a:off x="5776909" y="3574079"/>
            <a:ext cx="580095" cy="549671"/>
          </a:xfrm>
          <a:prstGeom prst="flowChartConnector">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50" dirty="0">
                <a:solidFill>
                  <a:schemeClr val="tx2"/>
                </a:solidFill>
              </a:rPr>
              <a:t>Health resources</a:t>
            </a:r>
          </a:p>
        </p:txBody>
      </p:sp>
      <p:pic>
        <p:nvPicPr>
          <p:cNvPr id="7" name="Picture 6">
            <a:extLst>
              <a:ext uri="{FF2B5EF4-FFF2-40B4-BE49-F238E27FC236}">
                <a16:creationId xmlns:a16="http://schemas.microsoft.com/office/drawing/2014/main" id="{5A66DDE0-5EE8-4892-BDBD-9902ADC12E4D}"/>
              </a:ext>
            </a:extLst>
          </p:cNvPr>
          <p:cNvPicPr>
            <a:picLocks noChangeAspect="1"/>
          </p:cNvPicPr>
          <p:nvPr/>
        </p:nvPicPr>
        <p:blipFill>
          <a:blip r:embed="rId2"/>
          <a:stretch>
            <a:fillRect/>
          </a:stretch>
        </p:blipFill>
        <p:spPr>
          <a:xfrm>
            <a:off x="6562040" y="374833"/>
            <a:ext cx="2333750" cy="4494823"/>
          </a:xfrm>
          <a:prstGeom prst="rect">
            <a:avLst/>
          </a:prstGeom>
        </p:spPr>
      </p:pic>
      <p:sp>
        <p:nvSpPr>
          <p:cNvPr id="33" name="TextBox 32">
            <a:extLst>
              <a:ext uri="{FF2B5EF4-FFF2-40B4-BE49-F238E27FC236}">
                <a16:creationId xmlns:a16="http://schemas.microsoft.com/office/drawing/2014/main" id="{19D5071C-57CA-49F4-988F-88FFB78B8DD5}"/>
              </a:ext>
            </a:extLst>
          </p:cNvPr>
          <p:cNvSpPr txBox="1"/>
          <p:nvPr/>
        </p:nvSpPr>
        <p:spPr>
          <a:xfrm>
            <a:off x="4125005" y="1116271"/>
            <a:ext cx="2314235" cy="415498"/>
          </a:xfrm>
          <a:prstGeom prst="rect">
            <a:avLst/>
          </a:prstGeom>
          <a:noFill/>
        </p:spPr>
        <p:txBody>
          <a:bodyPr wrap="square">
            <a:spAutoFit/>
          </a:bodyPr>
          <a:lstStyle/>
          <a:p>
            <a:r>
              <a:rPr lang="en-US" sz="1000" b="1" dirty="0"/>
              <a:t>The health apartment replaces the manage spoke of the health care hub</a:t>
            </a:r>
            <a:endParaRPr lang="en-US" sz="1000" dirty="0"/>
          </a:p>
        </p:txBody>
      </p:sp>
      <p:sp>
        <p:nvSpPr>
          <p:cNvPr id="37" name="TextBox 36">
            <a:extLst>
              <a:ext uri="{FF2B5EF4-FFF2-40B4-BE49-F238E27FC236}">
                <a16:creationId xmlns:a16="http://schemas.microsoft.com/office/drawing/2014/main" id="{4425FCF2-150A-4376-92AC-4E529160EC1A}"/>
              </a:ext>
            </a:extLst>
          </p:cNvPr>
          <p:cNvSpPr txBox="1"/>
          <p:nvPr/>
        </p:nvSpPr>
        <p:spPr>
          <a:xfrm>
            <a:off x="4125004" y="2799288"/>
            <a:ext cx="2314235" cy="400110"/>
          </a:xfrm>
          <a:prstGeom prst="rect">
            <a:avLst/>
          </a:prstGeom>
          <a:noFill/>
        </p:spPr>
        <p:txBody>
          <a:bodyPr wrap="square">
            <a:spAutoFit/>
          </a:bodyPr>
          <a:lstStyle/>
          <a:p>
            <a:r>
              <a:rPr lang="en-US" sz="1000" b="1" dirty="0"/>
              <a:t>The health apartment lives separate from the health care hub</a:t>
            </a:r>
            <a:endParaRPr lang="en-US" sz="1000" dirty="0"/>
          </a:p>
        </p:txBody>
      </p:sp>
    </p:spTree>
    <p:extLst>
      <p:ext uri="{BB962C8B-B14F-4D97-AF65-F5344CB8AC3E}">
        <p14:creationId xmlns:p14="http://schemas.microsoft.com/office/powerpoint/2010/main" val="2751186369"/>
      </p:ext>
    </p:extLst>
  </p:cSld>
  <p:clrMapOvr>
    <a:masterClrMapping/>
  </p:clrMapOvr>
</p:sld>
</file>

<file path=ppt/theme/theme1.xml><?xml version="1.0" encoding="utf-8"?>
<a:theme xmlns:a="http://schemas.openxmlformats.org/drawingml/2006/main" name="Brown Bag Template">
  <a:themeElements>
    <a:clrScheme name="DSVA 1">
      <a:dk1>
        <a:srgbClr val="1A5484"/>
      </a:dk1>
      <a:lt1>
        <a:srgbClr val="FFFFFF"/>
      </a:lt1>
      <a:dk2>
        <a:srgbClr val="454454"/>
      </a:dk2>
      <a:lt2>
        <a:srgbClr val="7F8EA3"/>
      </a:lt2>
      <a:accent1>
        <a:srgbClr val="0070BC"/>
      </a:accent1>
      <a:accent2>
        <a:srgbClr val="10385A"/>
      </a:accent2>
      <a:accent3>
        <a:srgbClr val="1A5484"/>
      </a:accent3>
      <a:accent4>
        <a:srgbClr val="1A5484"/>
      </a:accent4>
      <a:accent5>
        <a:srgbClr val="1A5484"/>
      </a:accent5>
      <a:accent6>
        <a:srgbClr val="1A5484"/>
      </a:accent6>
      <a:hlink>
        <a:srgbClr val="0070BC"/>
      </a:hlink>
      <a:folHlink>
        <a:srgbClr val="4C2C9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own Bag Template new" id="{00D39547-BFEB-FC4F-ACD6-7F648320910A}" vid="{E45AE7B7-5F5A-3244-8129-DCB53905CF0C}"/>
    </a:ext>
  </a:extLst>
</a:theme>
</file>

<file path=ppt/theme/theme2.xml><?xml version="1.0" encoding="utf-8"?>
<a:theme xmlns:a="http://schemas.openxmlformats.org/drawingml/2006/main" name="Master">
  <a:themeElements>
    <a:clrScheme name="Custom 2 new theme 1">
      <a:dk1>
        <a:srgbClr val="000000"/>
      </a:dk1>
      <a:lt1>
        <a:srgbClr val="FFFFFF"/>
      </a:lt1>
      <a:dk2>
        <a:srgbClr val="243646"/>
      </a:dk2>
      <a:lt2>
        <a:srgbClr val="E7E6E6"/>
      </a:lt2>
      <a:accent1>
        <a:srgbClr val="5D7D95"/>
      </a:accent1>
      <a:accent2>
        <a:srgbClr val="243646"/>
      </a:accent2>
      <a:accent3>
        <a:srgbClr val="87AF99"/>
      </a:accent3>
      <a:accent4>
        <a:srgbClr val="AC4324"/>
      </a:accent4>
      <a:accent5>
        <a:srgbClr val="CF3237"/>
      </a:accent5>
      <a:accent6>
        <a:srgbClr val="F6A81B"/>
      </a:accent6>
      <a:hlink>
        <a:srgbClr val="243646"/>
      </a:hlink>
      <a:folHlink>
        <a:srgbClr val="5D7D95"/>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ue Standard.potx" id="{37E9295C-490E-47B5-8056-78A9F90F4C15}" vid="{57BBC965-C4E3-402D-952E-6040A2FF4897}"/>
    </a:ext>
  </a:extLst>
</a:theme>
</file>

<file path=ppt/theme/theme3.xml><?xml version="1.0" encoding="utf-8"?>
<a:theme xmlns:a="http://schemas.openxmlformats.org/drawingml/2006/main" name="3_OI&amp;T PPT Layou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06D7B90-AA19-4E55-91A9-4F9784899948}" vid="{CCC6058C-719D-41E1-A701-97D716C2711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etingTopics xmlns="88d45c3b-1163-4d87-a9e1-975fab08978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1B326D31F2BC940AEEDF6CD54151530" ma:contentTypeVersion="8" ma:contentTypeDescription="Create a new document." ma:contentTypeScope="" ma:versionID="4f634ee4579b6191caa9095e126e1497">
  <xsd:schema xmlns:xsd="http://www.w3.org/2001/XMLSchema" xmlns:xs="http://www.w3.org/2001/XMLSchema" xmlns:p="http://schemas.microsoft.com/office/2006/metadata/properties" xmlns:ns2="88d45c3b-1163-4d87-a9e1-975fab089788" xmlns:ns3="1cb3f4d0-e36b-4b3a-b0c8-224fe26e331d" targetNamespace="http://schemas.microsoft.com/office/2006/metadata/properties" ma:root="true" ma:fieldsID="cbb2353fe63e571227320e29bccb6ef8" ns2:_="" ns3:_="">
    <xsd:import namespace="88d45c3b-1163-4d87-a9e1-975fab089788"/>
    <xsd:import namespace="1cb3f4d0-e36b-4b3a-b0c8-224fe26e331d"/>
    <xsd:element name="properties">
      <xsd:complexType>
        <xsd:sequence>
          <xsd:element name="documentManagement">
            <xsd:complexType>
              <xsd:all>
                <xsd:element ref="ns2:MeetingTopics" minOccurs="0"/>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d45c3b-1163-4d87-a9e1-975fab089788" elementFormDefault="qualified">
    <xsd:import namespace="http://schemas.microsoft.com/office/2006/documentManagement/types"/>
    <xsd:import namespace="http://schemas.microsoft.com/office/infopath/2007/PartnerControls"/>
    <xsd:element name="MeetingTopics" ma:index="8" nillable="true" ma:displayName="Meeting Topic" ma:format="Dropdown" ma:internalName="MeetingTopics">
      <xsd:simpleType>
        <xsd:restriction base="dms:Choice">
          <xsd:enumeration value="Vet Tech"/>
          <xsd:enumeration value="Choice 2"/>
          <xsd:enumeration value="Choice 3"/>
        </xsd:restriction>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b3f4d0-e36b-4b3a-b0c8-224fe26e331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662402-6E64-479D-9397-DA366D1CCE60}">
  <ds:schemaRefs>
    <ds:schemaRef ds:uri="http://schemas.microsoft.com/sharepoint/v3/contenttype/forms"/>
  </ds:schemaRefs>
</ds:datastoreItem>
</file>

<file path=customXml/itemProps2.xml><?xml version="1.0" encoding="utf-8"?>
<ds:datastoreItem xmlns:ds="http://schemas.openxmlformats.org/officeDocument/2006/customXml" ds:itemID="{1EC177D9-849A-4E39-B4B1-2667A875DF70}">
  <ds:schemaRefs>
    <ds:schemaRef ds:uri="http://purl.org/dc/terms/"/>
    <ds:schemaRef ds:uri="88d45c3b-1163-4d87-a9e1-975fab089788"/>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1cb3f4d0-e36b-4b3a-b0c8-224fe26e331d"/>
    <ds:schemaRef ds:uri="http://www.w3.org/XML/1998/namespace"/>
  </ds:schemaRefs>
</ds:datastoreItem>
</file>

<file path=customXml/itemProps3.xml><?xml version="1.0" encoding="utf-8"?>
<ds:datastoreItem xmlns:ds="http://schemas.openxmlformats.org/officeDocument/2006/customXml" ds:itemID="{7CFB45DF-7C2D-44B8-994D-0B177EB6EE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8d45c3b-1163-4d87-a9e1-975fab089788"/>
    <ds:schemaRef ds:uri="1cb3f4d0-e36b-4b3a-b0c8-224fe26e33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14361</TotalTime>
  <Words>8209</Words>
  <Application>Microsoft Office PowerPoint</Application>
  <PresentationFormat>On-screen Show (16:9)</PresentationFormat>
  <Paragraphs>1010</Paragraphs>
  <Slides>38</Slides>
  <Notes>25</Notes>
  <HiddenSlides>0</HiddenSlides>
  <MMClips>0</MMClips>
  <ScaleCrop>false</ScaleCrop>
  <HeadingPairs>
    <vt:vector size="6" baseType="variant">
      <vt:variant>
        <vt:lpstr>Fonts Used</vt:lpstr>
      </vt:variant>
      <vt:variant>
        <vt:i4>16</vt:i4>
      </vt:variant>
      <vt:variant>
        <vt:lpstr>Theme</vt:lpstr>
      </vt:variant>
      <vt:variant>
        <vt:i4>3</vt:i4>
      </vt:variant>
      <vt:variant>
        <vt:lpstr>Slide Titles</vt:lpstr>
      </vt:variant>
      <vt:variant>
        <vt:i4>38</vt:i4>
      </vt:variant>
    </vt:vector>
  </HeadingPairs>
  <TitlesOfParts>
    <vt:vector size="57" baseType="lpstr">
      <vt:lpstr>.AppleSystemUIFont</vt:lpstr>
      <vt:lpstr>Arial</vt:lpstr>
      <vt:lpstr>Avenir</vt:lpstr>
      <vt:lpstr>Avenir Heavy</vt:lpstr>
      <vt:lpstr>Bitter</vt:lpstr>
      <vt:lpstr>Calibri</vt:lpstr>
      <vt:lpstr>Calibri Light</vt:lpstr>
      <vt:lpstr>CambriaMath</vt:lpstr>
      <vt:lpstr>Courier New</vt:lpstr>
      <vt:lpstr>Georgia</vt:lpstr>
      <vt:lpstr>LucidaGrande</vt:lpstr>
      <vt:lpstr>Oswald</vt:lpstr>
      <vt:lpstr>proxima-nova</vt:lpstr>
      <vt:lpstr>Source Sans Pro</vt:lpstr>
      <vt:lpstr>Source Sans Pro Light</vt:lpstr>
      <vt:lpstr>Source Sans Pro SemiBold</vt:lpstr>
      <vt:lpstr>Brown Bag Template</vt:lpstr>
      <vt:lpstr>Master</vt:lpstr>
      <vt:lpstr>3_OI&amp;T PPT Layout</vt:lpstr>
      <vt:lpstr>Health Apartment Information Architecture:  Overall findings </vt:lpstr>
      <vt:lpstr>Research Goals</vt:lpstr>
      <vt:lpstr>How this research maps to the Veteran journey </vt:lpstr>
      <vt:lpstr>OCTO-DE goals that this research supports</vt:lpstr>
      <vt:lpstr>Methodology</vt:lpstr>
      <vt:lpstr>Hypotheses tested</vt:lpstr>
      <vt:lpstr>Hypotheses tested - Baseline</vt:lpstr>
      <vt:lpstr>Hypotheses tested – H0</vt:lpstr>
      <vt:lpstr>Hypotheses tested – H1</vt:lpstr>
      <vt:lpstr>Participants</vt:lpstr>
      <vt:lpstr>Menu items &amp; tasks evaluated</vt:lpstr>
      <vt:lpstr>Common metrics in tree tests</vt:lpstr>
      <vt:lpstr>Findings</vt:lpstr>
      <vt:lpstr>Key findings across all tests</vt:lpstr>
      <vt:lpstr>Key finding 1: Veterans assumed a section labeled “My Health” represented personal information intended for those already enrolled in health care</vt:lpstr>
      <vt:lpstr>Key finding 2: The “My health” area of H0 performed poorly for Veteran eligibility and apply content, and was largely bypassed for family eligibility content </vt:lpstr>
      <vt:lpstr>Key finding 3: The “My health” section performed well for manage tasks in H0, but didn’t perform quite as well when nested 1 level deeper in H1</vt:lpstr>
      <vt:lpstr>Key finding 4: Critical aspects of health care - such as mental health care, dental care, and community care – improved, but still need to be easier to find for all audiences</vt:lpstr>
      <vt:lpstr>Key finding 5: Performance of copay rates, copay bills, and travel pay tasks were mixed, and so were participant opinions on placement </vt:lpstr>
      <vt:lpstr>Key finding 6: The family member hub was a common destination in the caregiver study for any task related to a family member’s or caregiver’s benefits</vt:lpstr>
      <vt:lpstr>Key finding 7: While numbers were small, the service member hub was a consideration for some Veterans, particularly for tasks related to getting benefits</vt:lpstr>
      <vt:lpstr>Top recommendations </vt:lpstr>
      <vt:lpstr>Appendix</vt:lpstr>
      <vt:lpstr>Eligibility</vt:lpstr>
      <vt:lpstr>Apply</vt:lpstr>
      <vt:lpstr>Mental health</vt:lpstr>
      <vt:lpstr>Dental care</vt:lpstr>
      <vt:lpstr>Community care</vt:lpstr>
      <vt:lpstr>Medical Records</vt:lpstr>
      <vt:lpstr>Prescriptions</vt:lpstr>
      <vt:lpstr>Messaging</vt:lpstr>
      <vt:lpstr>Copay rates</vt:lpstr>
      <vt:lpstr>Pay copay bill</vt:lpstr>
      <vt:lpstr>Travel pay</vt:lpstr>
      <vt:lpstr>Clicks to content tested</vt:lpstr>
      <vt:lpstr>Veteran task success rates (unmoderated test)</vt:lpstr>
      <vt:lpstr>Family member/Caregiver task success rates (unmoderated test)</vt:lpstr>
      <vt:lpstr>Key findings from each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 Hoc LLC</dc:creator>
  <cp:lastModifiedBy>Northuis, Mikki</cp:lastModifiedBy>
  <cp:revision>11</cp:revision>
  <cp:lastPrinted>2018-02-05T23:05:28Z</cp:lastPrinted>
  <dcterms:created xsi:type="dcterms:W3CDTF">2018-02-02T22:31:38Z</dcterms:created>
  <dcterms:modified xsi:type="dcterms:W3CDTF">2022-10-17T16:50:57Z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0x01010081B326D31F2BC940AEEDF6CD54151530</vt:lpwstr>
  </property>
</Properties>
</file>