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E2BC-EFAF-E744-82EE-133CBF983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D06FF-CAB7-E940-9807-ED89DF750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F2E42-4961-FB4D-8981-76AF4E91D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35AF-C7E4-E948-9067-67BCAECCDA40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CF6B5-8995-0F43-9F84-95DCE51CC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43981-7C82-C84E-BD89-B265A8B5D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D6D4-02AF-D145-A6EE-529DBD414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1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482D-28BE-E14B-846F-1F9D0F04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A9AB1-8C62-5C4F-9E9B-D2EBEABF6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C162C-1DAA-DB49-B3B8-D1166D32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35AF-C7E4-E948-9067-67BCAECCDA40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11453-916C-D146-8E8D-1CB73500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2F69C-DEEE-E241-8327-B70DA63B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D6D4-02AF-D145-A6EE-529DBD414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5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CCCEC3-FFD9-1F49-A8BB-490B13F8D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3C927-05C6-634F-AF43-EFBCC19D2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0B001-D1D5-0347-9BB9-8D41092D8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35AF-C7E4-E948-9067-67BCAECCDA40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F6910-D1FE-C74B-B9C0-7A4276C3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6A6F1-6857-AE45-81C6-75100994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D6D4-02AF-D145-A6EE-529DBD414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405D-B816-6447-8C5E-3B967483C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CCFAA-6856-D54C-BC7A-253F3974A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02482-769A-EE4B-B4A0-F3C3C4FC0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35AF-C7E4-E948-9067-67BCAECCDA40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FB2D1-B7FC-DD49-862B-D959D8C4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B9AEC-7547-D64C-B2AC-A12DF6F0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D6D4-02AF-D145-A6EE-529DBD414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0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A810A-24E3-0D4D-971F-567A2C50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BFF8E-A848-E149-A8D0-BAB2CBCCA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23425-BB20-DA42-9F79-E4244A4C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35AF-C7E4-E948-9067-67BCAECCDA40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D4BE7-55BD-BD40-988B-DE4EB0A8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1CFD6-A269-9344-AD41-133BBA6C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D6D4-02AF-D145-A6EE-529DBD414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8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A2821-3EFA-2C4C-BEA9-C39E8191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75B95-F8B4-184E-9F59-11ADEA443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01E49-CA9E-C548-A55D-D1EECCF47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E26D5-8FE1-204E-9EAD-F392C7211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35AF-C7E4-E948-9067-67BCAECCDA40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57387-C005-AA4E-B0FC-F733EB22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3805F-43FB-DF40-B167-E4F0DC0D2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D6D4-02AF-D145-A6EE-529DBD414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2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104A-F0C6-FB49-9038-D72E70FEE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6918C-0DDD-234A-86B7-004DEEEB4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D5B08-FE7F-1044-AEFB-BEBBD3773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9B2172-6488-C84E-AD91-8A4DBA132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CC1FCE-F6D7-6948-94EB-752C07750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BCF47B-9327-DF43-B53D-FDBA04E5F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35AF-C7E4-E948-9067-67BCAECCDA40}" type="datetimeFigureOut">
              <a:rPr lang="en-US" smtClean="0"/>
              <a:t>1/13/21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60FE0D-CEEB-704D-847D-7329891D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2362DB-BC48-F54D-B62E-004D78AD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D6D4-02AF-D145-A6EE-529DBD414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7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FBC91-44D5-0D45-95AC-F1BF42965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C1FD2-A8F5-F04C-BE92-10F9A4B2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35AF-C7E4-E948-9067-67BCAECCDA40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C663B-F559-FC4F-BB55-ED71E666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E1B848-66BA-584E-9C99-C4AD55CE7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D6D4-02AF-D145-A6EE-529DBD414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8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BB015-2B60-C546-BF9A-4A9E1242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35AF-C7E4-E948-9067-67BCAECCDA40}" type="datetimeFigureOut">
              <a:rPr lang="en-US" smtClean="0"/>
              <a:t>1/13/21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A0783-7861-5D40-8D26-5250EAF5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55D54-97DE-D74B-BCFB-2BC8C0D03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D6D4-02AF-D145-A6EE-529DBD414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2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2A15-F1F5-924F-B5C1-590E1F54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81AA2-B825-4748-A3CD-A4778CB1B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F3233-0F62-664C-A794-A2BA423B1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18095-B30B-FE40-B375-8495CD0C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35AF-C7E4-E948-9067-67BCAECCDA40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AD100-E6AD-024A-A540-E4191A12D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8A02F-9368-7E49-ABCF-9024387D3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D6D4-02AF-D145-A6EE-529DBD414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7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CDD21-DABC-AD49-A2CC-3B0186D3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35853-D5D3-414D-A74F-8BB566DB9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85123-2C7B-B248-9066-9F747B3EB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D7D9A-3A17-0048-A19F-E1291113F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35AF-C7E4-E948-9067-67BCAECCDA40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B8DB2-6B51-CE4C-9D1E-6296FBE6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59EA4-F536-8F49-B50C-392BAC19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D6D4-02AF-D145-A6EE-529DBD414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4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DAA36-C632-744B-963A-E5AE71D3D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5ED91-D470-444E-9A15-8CF4A13F3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FA54F-241C-F742-AC31-B0C5DD6B2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B35AF-C7E4-E948-9067-67BCAECCDA40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7A7FD-65FC-964F-841E-52A73CC3F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DC90F-9605-A646-9B60-24678F6BA9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AD6D4-02AF-D145-A6EE-529DBD414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E4944DB8-F811-E84E-BB85-B50F460D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541"/>
            <a:ext cx="10515600" cy="59871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Corona FAQs </a:t>
            </a:r>
            <a:br>
              <a:rPr lang="en-US" sz="3200" b="1" u="sng" dirty="0"/>
            </a:br>
            <a:r>
              <a:rPr lang="en-US" sz="2700" b="1" dirty="0">
                <a:solidFill>
                  <a:schemeClr val="accent1"/>
                </a:solidFill>
              </a:rPr>
              <a:t>Spanish Version Releasing ~1/20</a:t>
            </a:r>
          </a:p>
        </p:txBody>
      </p:sp>
      <p:pic>
        <p:nvPicPr>
          <p:cNvPr id="6" name="Picture 5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53F39F97-B5AA-A64B-A683-D48E440F1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95" y="1905000"/>
            <a:ext cx="4005942" cy="4561114"/>
          </a:xfrm>
          <a:prstGeom prst="rect">
            <a:avLst/>
          </a:prstGeom>
        </p:spPr>
      </p:pic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4CDE5F9-46BC-7B47-A29C-40E31ADC8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315" y="1905000"/>
            <a:ext cx="4267200" cy="441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535212-22A3-9D4C-ADEF-B0809AF86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796" y="2977467"/>
            <a:ext cx="1321076" cy="22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C59810-5410-0D45-AF99-9140D83450DB}"/>
              </a:ext>
            </a:extLst>
          </p:cNvPr>
          <p:cNvSpPr txBox="1"/>
          <p:nvPr/>
        </p:nvSpPr>
        <p:spPr>
          <a:xfrm>
            <a:off x="1501695" y="1271388"/>
            <a:ext cx="50861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Spanish*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http://</a:t>
            </a:r>
            <a:r>
              <a:rPr lang="en-US" sz="1200" b="1" dirty="0" err="1">
                <a:solidFill>
                  <a:schemeClr val="accent1"/>
                </a:solidFill>
              </a:rPr>
              <a:t>www.va.gov</a:t>
            </a:r>
            <a:r>
              <a:rPr lang="en-US" sz="1200" b="1" dirty="0">
                <a:solidFill>
                  <a:schemeClr val="accent1"/>
                </a:solidFill>
              </a:rPr>
              <a:t>/coronavirus-veteran-frequently-asked-questions-</a:t>
            </a:r>
            <a:r>
              <a:rPr lang="en-US" sz="1200" b="1" dirty="0" err="1">
                <a:solidFill>
                  <a:schemeClr val="accent1"/>
                </a:solidFill>
              </a:rPr>
              <a:t>esp</a:t>
            </a:r>
            <a:r>
              <a:rPr lang="en-US" sz="1200" b="1" dirty="0">
                <a:solidFill>
                  <a:schemeClr val="accent1"/>
                </a:solidFill>
              </a:rPr>
              <a:t>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2E85BB-8289-EE45-86E8-4C901E8ADF7D}"/>
              </a:ext>
            </a:extLst>
          </p:cNvPr>
          <p:cNvSpPr txBox="1"/>
          <p:nvPr/>
        </p:nvSpPr>
        <p:spPr>
          <a:xfrm>
            <a:off x="6923315" y="1293956"/>
            <a:ext cx="48005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English*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https://</a:t>
            </a:r>
            <a:r>
              <a:rPr lang="en-US" sz="1200" b="1" dirty="0" err="1">
                <a:solidFill>
                  <a:schemeClr val="accent1"/>
                </a:solidFill>
              </a:rPr>
              <a:t>www.va.gov</a:t>
            </a:r>
            <a:r>
              <a:rPr lang="en-US" sz="1200" b="1" dirty="0">
                <a:solidFill>
                  <a:schemeClr val="accent1"/>
                </a:solidFill>
              </a:rPr>
              <a:t>/coronavirus-veteran-frequently-asked-questions/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ABCE6D-A296-F141-8789-A58290FA6B9A}"/>
              </a:ext>
            </a:extLst>
          </p:cNvPr>
          <p:cNvSpPr txBox="1"/>
          <p:nvPr/>
        </p:nvSpPr>
        <p:spPr>
          <a:xfrm>
            <a:off x="4748758" y="3859875"/>
            <a:ext cx="2449287" cy="107721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  <a:p>
            <a:pPr algn="ctr"/>
            <a:r>
              <a:rPr lang="en-US" sz="1600" b="1" dirty="0">
                <a:solidFill>
                  <a:schemeClr val="accent1"/>
                </a:solidFill>
              </a:rPr>
              <a:t>First Corona/</a:t>
            </a:r>
            <a:r>
              <a:rPr lang="en-US" sz="1600" b="1" dirty="0" err="1">
                <a:solidFill>
                  <a:schemeClr val="accent1"/>
                </a:solidFill>
              </a:rPr>
              <a:t>Covid</a:t>
            </a:r>
            <a:r>
              <a:rPr lang="en-US" sz="1600" b="1" dirty="0">
                <a:solidFill>
                  <a:schemeClr val="accent1"/>
                </a:solidFill>
              </a:rPr>
              <a:t> page translated to Spanish</a:t>
            </a:r>
          </a:p>
          <a:p>
            <a:endParaRPr lang="en-US" sz="1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59815F-A42B-BA45-9DC3-762297AE07E2}"/>
              </a:ext>
            </a:extLst>
          </p:cNvPr>
          <p:cNvCxnSpPr>
            <a:cxnSpLocks/>
          </p:cNvCxnSpPr>
          <p:nvPr/>
        </p:nvCxnSpPr>
        <p:spPr>
          <a:xfrm>
            <a:off x="5127172" y="3098240"/>
            <a:ext cx="169246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770DAA25-4D83-BF4D-97FE-60AB76D18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0642" y="2945221"/>
            <a:ext cx="2357024" cy="289932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D436BC3A-4507-214D-9E18-A4740096C819}"/>
              </a:ext>
            </a:extLst>
          </p:cNvPr>
          <p:cNvSpPr/>
          <p:nvPr/>
        </p:nvSpPr>
        <p:spPr>
          <a:xfrm>
            <a:off x="1697720" y="2719266"/>
            <a:ext cx="2275115" cy="5987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4F77371-7FCD-BD49-81D2-581FAB05C340}"/>
              </a:ext>
            </a:extLst>
          </p:cNvPr>
          <p:cNvSpPr/>
          <p:nvPr/>
        </p:nvSpPr>
        <p:spPr>
          <a:xfrm>
            <a:off x="7483661" y="2798883"/>
            <a:ext cx="2275115" cy="5987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B7F027-19EB-0E49-AF1E-1376AF955EF5}"/>
              </a:ext>
            </a:extLst>
          </p:cNvPr>
          <p:cNvSpPr txBox="1"/>
          <p:nvPr/>
        </p:nvSpPr>
        <p:spPr>
          <a:xfrm>
            <a:off x="8748146" y="6349856"/>
            <a:ext cx="3226140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* </a:t>
            </a:r>
            <a:r>
              <a:rPr lang="en-US" dirty="0">
                <a:solidFill>
                  <a:schemeClr val="accent1"/>
                </a:solidFill>
              </a:rPr>
              <a:t>Mocks for illustrative purposes</a:t>
            </a:r>
          </a:p>
        </p:txBody>
      </p:sp>
    </p:spTree>
    <p:extLst>
      <p:ext uri="{BB962C8B-B14F-4D97-AF65-F5344CB8AC3E}">
        <p14:creationId xmlns:p14="http://schemas.microsoft.com/office/powerpoint/2010/main" val="3337066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45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Corona FAQs  Spanish Version Releasing ~1/20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Kasimow</dc:creator>
  <cp:lastModifiedBy>Sharon Kasimow</cp:lastModifiedBy>
  <cp:revision>12</cp:revision>
  <dcterms:created xsi:type="dcterms:W3CDTF">2021-01-13T19:13:35Z</dcterms:created>
  <dcterms:modified xsi:type="dcterms:W3CDTF">2021-01-13T20:21:14Z</dcterms:modified>
</cp:coreProperties>
</file>