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75" r:id="rId3"/>
    <p:sldId id="417" r:id="rId4"/>
    <p:sldId id="418" r:id="rId5"/>
    <p:sldId id="419" r:id="rId6"/>
    <p:sldId id="420" r:id="rId7"/>
    <p:sldId id="421" r:id="rId8"/>
    <p:sldId id="428" r:id="rId9"/>
    <p:sldId id="429" r:id="rId10"/>
    <p:sldId id="430" r:id="rId11"/>
    <p:sldId id="423" r:id="rId12"/>
    <p:sldId id="424" r:id="rId13"/>
    <p:sldId id="426" r:id="rId14"/>
    <p:sldId id="427" r:id="rId15"/>
    <p:sldId id="292" r:id="rId1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6BC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31"/>
    <p:restoredTop sz="94631"/>
  </p:normalViewPr>
  <p:slideViewPr>
    <p:cSldViewPr snapToObjects="1" showGuides="1">
      <p:cViewPr varScale="1">
        <p:scale>
          <a:sx n="128" d="100"/>
          <a:sy n="128" d="100"/>
        </p:scale>
        <p:origin x="272"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ADBA6-AE7D-7849-AD04-9B3C80D33473}" type="datetimeFigureOut">
              <a:rPr lang="en-US" smtClean="0"/>
              <a:t>10/1/18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5E8DB9-BABD-274C-B54C-B517A7CEA325}" type="slidenum">
              <a:rPr lang="en-US" smtClean="0"/>
              <a:t>‹#›</a:t>
            </a:fld>
            <a:endParaRPr lang="en-US"/>
          </a:p>
        </p:txBody>
      </p:sp>
    </p:spTree>
    <p:extLst>
      <p:ext uri="{BB962C8B-B14F-4D97-AF65-F5344CB8AC3E}">
        <p14:creationId xmlns:p14="http://schemas.microsoft.com/office/powerpoint/2010/main" val="2301467767"/>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5E8DB9-BABD-274C-B54C-B517A7CEA325}" type="slidenum">
              <a:rPr lang="en-US" smtClean="0"/>
              <a:t>1</a:t>
            </a:fld>
            <a:endParaRPr lang="en-US"/>
          </a:p>
        </p:txBody>
      </p:sp>
    </p:spTree>
    <p:extLst>
      <p:ext uri="{BB962C8B-B14F-4D97-AF65-F5344CB8AC3E}">
        <p14:creationId xmlns:p14="http://schemas.microsoft.com/office/powerpoint/2010/main" val="822091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5E8DB9-BABD-274C-B54C-B517A7CEA325}" type="slidenum">
              <a:rPr lang="en-US" smtClean="0"/>
              <a:t>15</a:t>
            </a:fld>
            <a:endParaRPr lang="en-US"/>
          </a:p>
        </p:txBody>
      </p:sp>
    </p:spTree>
    <p:extLst>
      <p:ext uri="{BB962C8B-B14F-4D97-AF65-F5344CB8AC3E}">
        <p14:creationId xmlns:p14="http://schemas.microsoft.com/office/powerpoint/2010/main" val="3748902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571750"/>
            <a:ext cx="6858000" cy="1486810"/>
          </a:xfrm>
        </p:spPr>
        <p:txBody>
          <a:bodyPr anchor="b">
            <a:normAutofit/>
          </a:bodyPr>
          <a:lstStyle>
            <a:lvl1pPr algn="ctr">
              <a:defRPr sz="3600" b="1" i="0">
                <a:solidFill>
                  <a:schemeClr val="tx1"/>
                </a:solidFill>
                <a:latin typeface="Avenir Heavy" panose="02000503020000020003" pitchFamily="2" charset="0"/>
              </a:defRPr>
            </a:lvl1pPr>
          </a:lstStyle>
          <a:p>
            <a:r>
              <a:rPr lang="en-US" dirty="0"/>
              <a:t>Click to edit Master title style</a:t>
            </a:r>
          </a:p>
        </p:txBody>
      </p:sp>
      <p:sp>
        <p:nvSpPr>
          <p:cNvPr id="3" name="Subtitle 2"/>
          <p:cNvSpPr>
            <a:spLocks noGrp="1"/>
          </p:cNvSpPr>
          <p:nvPr>
            <p:ph type="subTitle" idx="1"/>
          </p:nvPr>
        </p:nvSpPr>
        <p:spPr>
          <a:xfrm>
            <a:off x="1143000" y="4058560"/>
            <a:ext cx="6858000" cy="570590"/>
          </a:xfrm>
        </p:spPr>
        <p:txBody>
          <a:bodyPr>
            <a:normAutofit/>
          </a:bodyPr>
          <a:lstStyle>
            <a:lvl1pPr marL="0" indent="0" algn="ctr">
              <a:spcBef>
                <a:spcPts val="0"/>
              </a:spcBef>
              <a:spcAft>
                <a:spcPts val="0"/>
              </a:spcAft>
              <a:buNone/>
              <a:defRPr sz="140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83F89FB5-9726-D44F-B655-D6773224E18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2759363"/>
          </a:xfrm>
          <a:prstGeom prst="rect">
            <a:avLst/>
          </a:prstGeom>
        </p:spPr>
      </p:pic>
    </p:spTree>
    <p:extLst>
      <p:ext uri="{BB962C8B-B14F-4D97-AF65-F5344CB8AC3E}">
        <p14:creationId xmlns:p14="http://schemas.microsoft.com/office/powerpoint/2010/main" val="2877531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59DD-FF9E-2640-AC2A-04F14043DBE3}"/>
              </a:ext>
            </a:extLst>
          </p:cNvPr>
          <p:cNvSpPr>
            <a:spLocks noGrp="1"/>
          </p:cNvSpPr>
          <p:nvPr>
            <p:ph type="title"/>
          </p:nvPr>
        </p:nvSpPr>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FE9C53-4585-6F4F-9B0E-A0B7D27152A0}"/>
              </a:ext>
            </a:extLst>
          </p:cNvPr>
          <p:cNvSpPr>
            <a:spLocks noGrp="1"/>
          </p:cNvSpPr>
          <p:nvPr>
            <p:ph type="dt" sz="half" idx="10"/>
          </p:nvPr>
        </p:nvSpPr>
        <p:spPr>
          <a:xfrm>
            <a:off x="457200" y="4767263"/>
            <a:ext cx="2057400" cy="273844"/>
          </a:xfrm>
          <a:prstGeom prst="rect">
            <a:avLst/>
          </a:prstGeom>
        </p:spPr>
        <p:txBody>
          <a:bodyPr/>
          <a:lstStyle/>
          <a:p>
            <a:fld id="{42247706-88AE-1A44-B55B-EC1C2E045BA1}" type="datetime3">
              <a:rPr lang="en-US" smtClean="0"/>
              <a:t>1 October 2018</a:t>
            </a:fld>
            <a:endParaRPr lang="en-US" dirty="0"/>
          </a:p>
        </p:txBody>
      </p:sp>
      <p:sp>
        <p:nvSpPr>
          <p:cNvPr id="4" name="Footer Placeholder 3">
            <a:extLst>
              <a:ext uri="{FF2B5EF4-FFF2-40B4-BE49-F238E27FC236}">
                <a16:creationId xmlns:a16="http://schemas.microsoft.com/office/drawing/2014/main" id="{DC526084-9089-6F4D-A7A0-8F2BC123CB4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487E7C7-97A7-A343-8FA4-70C18A380778}"/>
              </a:ext>
            </a:extLst>
          </p:cNvPr>
          <p:cNvSpPr>
            <a:spLocks noGrp="1"/>
          </p:cNvSpPr>
          <p:nvPr>
            <p:ph type="sldNum" sz="quarter" idx="12"/>
          </p:nvPr>
        </p:nvSpPr>
        <p:spPr/>
        <p:txBody>
          <a:bodyPr/>
          <a:lstStyle/>
          <a:p>
            <a:fld id="{C9F7588F-6348-F24B-A92C-146CC9ED7FC5}" type="slidenum">
              <a:rPr lang="en-US" smtClean="0"/>
              <a:pPr/>
              <a:t>‹#›</a:t>
            </a:fld>
            <a:endParaRPr lang="en-US"/>
          </a:p>
        </p:txBody>
      </p:sp>
      <p:sp>
        <p:nvSpPr>
          <p:cNvPr id="7" name="Content Placeholder 6">
            <a:extLst>
              <a:ext uri="{FF2B5EF4-FFF2-40B4-BE49-F238E27FC236}">
                <a16:creationId xmlns:a16="http://schemas.microsoft.com/office/drawing/2014/main" id="{659D81C8-E8AA-5249-A932-4043FD05912B}"/>
              </a:ext>
            </a:extLst>
          </p:cNvPr>
          <p:cNvSpPr>
            <a:spLocks noGrp="1"/>
          </p:cNvSpPr>
          <p:nvPr>
            <p:ph sz="quarter" idx="13"/>
          </p:nvPr>
        </p:nvSpPr>
        <p:spPr>
          <a:xfrm>
            <a:off x="457200" y="2076708"/>
            <a:ext cx="3962400" cy="255244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0EE369E8-594F-8642-9F3D-3ACB3BE32050}"/>
              </a:ext>
            </a:extLst>
          </p:cNvPr>
          <p:cNvSpPr>
            <a:spLocks noGrp="1"/>
          </p:cNvSpPr>
          <p:nvPr>
            <p:ph idx="14"/>
          </p:nvPr>
        </p:nvSpPr>
        <p:spPr>
          <a:xfrm>
            <a:off x="457200" y="1276350"/>
            <a:ext cx="3962400" cy="800358"/>
          </a:xfrm>
        </p:spPr>
        <p:txBody>
          <a:bodyPr>
            <a:noAutofit/>
          </a:bodyPr>
          <a:lstStyle>
            <a:lvl1pPr marL="0" indent="0">
              <a:spcAft>
                <a:spcPts val="0"/>
              </a:spcAft>
              <a:buNone/>
              <a:defRPr sz="2000" b="1"/>
            </a:lvl1pPr>
          </a:lstStyle>
          <a:p>
            <a:pPr lvl="0"/>
            <a:r>
              <a:rPr lang="en-US"/>
              <a:t>Click to edit Master text styles</a:t>
            </a:r>
          </a:p>
        </p:txBody>
      </p:sp>
      <p:sp>
        <p:nvSpPr>
          <p:cNvPr id="9" name="Content Placeholder 6">
            <a:extLst>
              <a:ext uri="{FF2B5EF4-FFF2-40B4-BE49-F238E27FC236}">
                <a16:creationId xmlns:a16="http://schemas.microsoft.com/office/drawing/2014/main" id="{E64D2481-4BAA-F34F-AA07-E0D126FC39FA}"/>
              </a:ext>
            </a:extLst>
          </p:cNvPr>
          <p:cNvSpPr>
            <a:spLocks noGrp="1"/>
          </p:cNvSpPr>
          <p:nvPr>
            <p:ph sz="quarter" idx="15"/>
          </p:nvPr>
        </p:nvSpPr>
        <p:spPr>
          <a:xfrm>
            <a:off x="4724400" y="2076708"/>
            <a:ext cx="3962400" cy="255244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91C93549-687D-834A-B39A-310390FE695C}"/>
              </a:ext>
            </a:extLst>
          </p:cNvPr>
          <p:cNvSpPr>
            <a:spLocks noGrp="1"/>
          </p:cNvSpPr>
          <p:nvPr>
            <p:ph idx="16"/>
          </p:nvPr>
        </p:nvSpPr>
        <p:spPr>
          <a:xfrm>
            <a:off x="4724400" y="1276350"/>
            <a:ext cx="3962400" cy="800358"/>
          </a:xfrm>
        </p:spPr>
        <p:txBody>
          <a:bodyPr>
            <a:noAutofit/>
          </a:bodyPr>
          <a:lstStyle>
            <a:lvl1pPr marL="0" indent="0">
              <a:spcAft>
                <a:spcPts val="0"/>
              </a:spcAft>
              <a:buNone/>
              <a:defRPr sz="2000" b="1"/>
            </a:lvl1pPr>
          </a:lstStyle>
          <a:p>
            <a:pPr lvl="0"/>
            <a:r>
              <a:rPr lang="en-US"/>
              <a:t>Click to edit Master text styles</a:t>
            </a:r>
          </a:p>
        </p:txBody>
      </p:sp>
      <p:sp>
        <p:nvSpPr>
          <p:cNvPr id="12" name="Text Placeholder 7">
            <a:extLst>
              <a:ext uri="{FF2B5EF4-FFF2-40B4-BE49-F238E27FC236}">
                <a16:creationId xmlns:a16="http://schemas.microsoft.com/office/drawing/2014/main" id="{07AC51E5-CC48-7247-A15C-84DCE96A8C02}"/>
              </a:ext>
            </a:extLst>
          </p:cNvPr>
          <p:cNvSpPr>
            <a:spLocks noGrp="1"/>
          </p:cNvSpPr>
          <p:nvPr>
            <p:ph type="body" sz="quarter" idx="17"/>
          </p:nvPr>
        </p:nvSpPr>
        <p:spPr>
          <a:xfrm>
            <a:off x="457200" y="247650"/>
            <a:ext cx="75438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114532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59DD-FF9E-2640-AC2A-04F14043DBE3}"/>
              </a:ext>
            </a:extLst>
          </p:cNvPr>
          <p:cNvSpPr>
            <a:spLocks noGrp="1"/>
          </p:cNvSpPr>
          <p:nvPr>
            <p:ph type="title"/>
          </p:nvPr>
        </p:nvSpPr>
        <p:spPr/>
        <p:txBody>
          <a:bodyPr anchor="t"/>
          <a:lstStyle>
            <a:lvl1pPr>
              <a:defRPr>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FE9C53-4585-6F4F-9B0E-A0B7D27152A0}"/>
              </a:ext>
            </a:extLst>
          </p:cNvPr>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fld id="{052E3BC1-44A7-994A-9857-5E9826DEEFF7}" type="datetime3">
              <a:rPr lang="en-US" smtClean="0"/>
              <a:t>1 October 2018</a:t>
            </a:fld>
            <a:endParaRPr lang="en-US" dirty="0"/>
          </a:p>
        </p:txBody>
      </p:sp>
      <p:sp>
        <p:nvSpPr>
          <p:cNvPr id="4" name="Footer Placeholder 3">
            <a:extLst>
              <a:ext uri="{FF2B5EF4-FFF2-40B4-BE49-F238E27FC236}">
                <a16:creationId xmlns:a16="http://schemas.microsoft.com/office/drawing/2014/main" id="{DC526084-9089-6F4D-A7A0-8F2BC123CB4B}"/>
              </a:ext>
            </a:extLst>
          </p:cNvPr>
          <p:cNvSpPr>
            <a:spLocks noGrp="1"/>
          </p:cNvSpPr>
          <p:nvPr>
            <p:ph type="ftr" sz="quarter" idx="11"/>
          </p:nvPr>
        </p:nvSpPr>
        <p:spPr/>
        <p:txBody>
          <a:bodyPr/>
          <a:lstStyle>
            <a:lvl1pPr>
              <a:defRPr>
                <a:solidFill>
                  <a:schemeClr val="tx1">
                    <a:lumMod val="40000"/>
                    <a:lumOff val="60000"/>
                  </a:schemeClr>
                </a:solidFill>
              </a:defRPr>
            </a:lvl1pPr>
          </a:lstStyle>
          <a:p>
            <a:endParaRPr lang="en-US" dirty="0"/>
          </a:p>
        </p:txBody>
      </p:sp>
      <p:sp>
        <p:nvSpPr>
          <p:cNvPr id="5" name="Slide Number Placeholder 4">
            <a:extLst>
              <a:ext uri="{FF2B5EF4-FFF2-40B4-BE49-F238E27FC236}">
                <a16:creationId xmlns:a16="http://schemas.microsoft.com/office/drawing/2014/main" id="{A487E7C7-97A7-A343-8FA4-70C18A380778}"/>
              </a:ext>
            </a:extLst>
          </p:cNvPr>
          <p:cNvSpPr>
            <a:spLocks noGrp="1"/>
          </p:cNvSpPr>
          <p:nvPr>
            <p:ph type="sldNum" sz="quarter" idx="12"/>
          </p:nvPr>
        </p:nvSpPr>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7" name="Content Placeholder 6">
            <a:extLst>
              <a:ext uri="{FF2B5EF4-FFF2-40B4-BE49-F238E27FC236}">
                <a16:creationId xmlns:a16="http://schemas.microsoft.com/office/drawing/2014/main" id="{659D81C8-E8AA-5249-A932-4043FD05912B}"/>
              </a:ext>
            </a:extLst>
          </p:cNvPr>
          <p:cNvSpPr>
            <a:spLocks noGrp="1"/>
          </p:cNvSpPr>
          <p:nvPr>
            <p:ph sz="quarter" idx="13"/>
          </p:nvPr>
        </p:nvSpPr>
        <p:spPr>
          <a:xfrm>
            <a:off x="457200" y="2076708"/>
            <a:ext cx="3962400" cy="2552442"/>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0EE369E8-594F-8642-9F3D-3ACB3BE32050}"/>
              </a:ext>
            </a:extLst>
          </p:cNvPr>
          <p:cNvSpPr>
            <a:spLocks noGrp="1"/>
          </p:cNvSpPr>
          <p:nvPr>
            <p:ph idx="14"/>
          </p:nvPr>
        </p:nvSpPr>
        <p:spPr>
          <a:xfrm>
            <a:off x="457200" y="1276350"/>
            <a:ext cx="3962400" cy="800358"/>
          </a:xfrm>
        </p:spPr>
        <p:txBody>
          <a:bodyPr>
            <a:noAutofit/>
          </a:bodyPr>
          <a:lstStyle>
            <a:lvl1pPr marL="0" indent="0">
              <a:spcAft>
                <a:spcPts val="0"/>
              </a:spcAft>
              <a:buNone/>
              <a:defRPr sz="2000" b="1">
                <a:solidFill>
                  <a:schemeClr val="bg1"/>
                </a:solidFill>
              </a:defRPr>
            </a:lvl1pPr>
          </a:lstStyle>
          <a:p>
            <a:pPr lvl="0"/>
            <a:r>
              <a:rPr lang="en-US"/>
              <a:t>Click to edit Master text styles</a:t>
            </a:r>
          </a:p>
        </p:txBody>
      </p:sp>
      <p:sp>
        <p:nvSpPr>
          <p:cNvPr id="9" name="Content Placeholder 6">
            <a:extLst>
              <a:ext uri="{FF2B5EF4-FFF2-40B4-BE49-F238E27FC236}">
                <a16:creationId xmlns:a16="http://schemas.microsoft.com/office/drawing/2014/main" id="{E64D2481-4BAA-F34F-AA07-E0D126FC39FA}"/>
              </a:ext>
            </a:extLst>
          </p:cNvPr>
          <p:cNvSpPr>
            <a:spLocks noGrp="1"/>
          </p:cNvSpPr>
          <p:nvPr>
            <p:ph sz="quarter" idx="15"/>
          </p:nvPr>
        </p:nvSpPr>
        <p:spPr>
          <a:xfrm>
            <a:off x="4724400" y="2076708"/>
            <a:ext cx="3962400" cy="2552442"/>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91C93549-687D-834A-B39A-310390FE695C}"/>
              </a:ext>
            </a:extLst>
          </p:cNvPr>
          <p:cNvSpPr>
            <a:spLocks noGrp="1"/>
          </p:cNvSpPr>
          <p:nvPr>
            <p:ph idx="16"/>
          </p:nvPr>
        </p:nvSpPr>
        <p:spPr>
          <a:xfrm>
            <a:off x="4724400" y="1276350"/>
            <a:ext cx="3962400" cy="800358"/>
          </a:xfrm>
        </p:spPr>
        <p:txBody>
          <a:bodyPr>
            <a:noAutofit/>
          </a:bodyPr>
          <a:lstStyle>
            <a:lvl1pPr marL="0" indent="0">
              <a:spcAft>
                <a:spcPts val="0"/>
              </a:spcAft>
              <a:buNone/>
              <a:defRPr sz="2000" b="1">
                <a:solidFill>
                  <a:schemeClr val="bg1"/>
                </a:solidFill>
              </a:defRPr>
            </a:lvl1pPr>
          </a:lstStyle>
          <a:p>
            <a:pPr lvl="0"/>
            <a:r>
              <a:rPr lang="en-US"/>
              <a:t>Click to edit Master text styles</a:t>
            </a:r>
          </a:p>
        </p:txBody>
      </p:sp>
      <p:sp>
        <p:nvSpPr>
          <p:cNvPr id="12" name="Text Placeholder 7">
            <a:extLst>
              <a:ext uri="{FF2B5EF4-FFF2-40B4-BE49-F238E27FC236}">
                <a16:creationId xmlns:a16="http://schemas.microsoft.com/office/drawing/2014/main" id="{07AC51E5-CC48-7247-A15C-84DCE96A8C02}"/>
              </a:ext>
            </a:extLst>
          </p:cNvPr>
          <p:cNvSpPr>
            <a:spLocks noGrp="1"/>
          </p:cNvSpPr>
          <p:nvPr>
            <p:ph type="body" sz="quarter" idx="17"/>
          </p:nvPr>
        </p:nvSpPr>
        <p:spPr>
          <a:xfrm>
            <a:off x="457200" y="247650"/>
            <a:ext cx="754380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1812908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3" name="Content Placeholder 2"/>
          <p:cNvSpPr>
            <a:spLocks noGrp="1"/>
          </p:cNvSpPr>
          <p:nvPr>
            <p:ph sz="half" idx="1"/>
          </p:nvPr>
        </p:nvSpPr>
        <p:spPr>
          <a:xfrm>
            <a:off x="457200" y="1856790"/>
            <a:ext cx="4114800" cy="2775933"/>
          </a:xfrm>
          <a:solidFill>
            <a:schemeClr val="bg1">
              <a:lumMod val="95000"/>
            </a:schemeClr>
          </a:solidFill>
          <a:ln w="76200">
            <a:solidFill>
              <a:schemeClr val="bg1"/>
            </a:solidFill>
          </a:ln>
        </p:spPr>
        <p:txBody>
          <a:bodyPr vert="horz" lIns="274320" tIns="228600" rIns="274320" bIns="22860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spcBef>
                <a:spcPts val="0"/>
              </a:spcBef>
            </a:pPr>
            <a:r>
              <a:rPr lang="en-US"/>
              <a:t>Click to 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endParaRPr lang="en-US" dirty="0"/>
          </a:p>
        </p:txBody>
      </p:sp>
      <p:sp>
        <p:nvSpPr>
          <p:cNvPr id="4" name="Content Placeholder 3"/>
          <p:cNvSpPr>
            <a:spLocks noGrp="1"/>
          </p:cNvSpPr>
          <p:nvPr>
            <p:ph sz="half" idx="2"/>
          </p:nvPr>
        </p:nvSpPr>
        <p:spPr>
          <a:xfrm>
            <a:off x="4572000" y="1856790"/>
            <a:ext cx="4114800" cy="2775933"/>
          </a:xfrm>
          <a:solidFill>
            <a:schemeClr val="bg1">
              <a:lumMod val="95000"/>
            </a:schemeClr>
          </a:solidFill>
          <a:ln w="76200">
            <a:solidFill>
              <a:schemeClr val="bg1"/>
            </a:solidFill>
          </a:ln>
        </p:spPr>
        <p:txBody>
          <a:bodyPr vert="horz" lIns="274320" tIns="228600" rIns="274320" bIns="228600" rtlCol="0">
            <a:normAutofit/>
          </a:bodyPr>
          <a:lstStyle>
            <a:lvl1pPr marL="228600"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smtClean="0">
                <a:solidFill>
                  <a:schemeClr val="tx2"/>
                </a:solidFill>
                <a:latin typeface="Avenir" panose="02000503020000020003" pitchFamily="2" charset="0"/>
                <a:ea typeface="+mn-ea"/>
                <a:cs typeface="+mn-cs"/>
              </a:defRPr>
            </a:lvl1pPr>
            <a:lvl2pPr marL="566928"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smtClean="0">
                <a:solidFill>
                  <a:schemeClr val="tx2"/>
                </a:solidFill>
                <a:latin typeface="Avenir" panose="02000503020000020003" pitchFamily="2" charset="0"/>
                <a:ea typeface="+mn-ea"/>
                <a:cs typeface="+mn-cs"/>
              </a:defRPr>
            </a:lvl2pPr>
            <a:lvl3pPr marL="914400"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smtClean="0">
                <a:solidFill>
                  <a:schemeClr val="tx2"/>
                </a:solidFill>
                <a:latin typeface="Avenir" panose="02000503020000020003" pitchFamily="2" charset="0"/>
                <a:ea typeface="+mn-ea"/>
                <a:cs typeface="+mn-cs"/>
              </a:defRPr>
            </a:lvl3pPr>
            <a:lvl4pPr marL="1252728"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smtClean="0">
                <a:solidFill>
                  <a:schemeClr val="tx2"/>
                </a:solidFill>
                <a:latin typeface="Avenir" panose="02000503020000020003" pitchFamily="2" charset="0"/>
                <a:ea typeface="+mn-ea"/>
                <a:cs typeface="+mn-cs"/>
              </a:defRPr>
            </a:lvl4pPr>
            <a:lvl5pPr marL="1600200"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a:solidFill>
                  <a:schemeClr val="tx2"/>
                </a:solidFill>
                <a:latin typeface="Avenir" panose="02000503020000020003" pitchFamily="2" charset="0"/>
                <a:ea typeface="+mn-ea"/>
                <a:cs typeface="+mn-cs"/>
              </a:defRPr>
            </a:lvl5pPr>
          </a:lstStyle>
          <a:p>
            <a:pPr marL="228600" lvl="0" indent="-228600" algn="l" defTabSz="685800" rtl="0" eaLnBrk="1" latinLnBrk="0" hangingPunct="1">
              <a:lnSpc>
                <a:spcPct val="120000"/>
              </a:lnSpc>
              <a:spcBef>
                <a:spcPts val="0"/>
              </a:spcBef>
              <a:spcAft>
                <a:spcPts val="600"/>
              </a:spcAft>
              <a:buFont typeface="Arial" panose="020B0604020202020204" pitchFamily="34" charset="0"/>
              <a:buChar char="•"/>
            </a:pPr>
            <a:r>
              <a:rPr lang="en-US"/>
              <a:t>Click to edit Master text styles</a:t>
            </a:r>
          </a:p>
          <a:p>
            <a:pPr marL="228600" lvl="1" indent="-228600" algn="l" defTabSz="685800" rtl="0" eaLnBrk="1" latinLnBrk="0" hangingPunct="1">
              <a:lnSpc>
                <a:spcPct val="120000"/>
              </a:lnSpc>
              <a:spcBef>
                <a:spcPts val="0"/>
              </a:spcBef>
              <a:spcAft>
                <a:spcPts val="600"/>
              </a:spcAft>
              <a:buFont typeface="Arial" panose="020B0604020202020204" pitchFamily="34" charset="0"/>
              <a:buChar char="•"/>
            </a:pPr>
            <a:r>
              <a:rPr lang="en-US"/>
              <a:t>Second level</a:t>
            </a:r>
          </a:p>
          <a:p>
            <a:pPr marL="228600" lvl="2" indent="-228600" algn="l" defTabSz="685800" rtl="0" eaLnBrk="1" latinLnBrk="0" hangingPunct="1">
              <a:lnSpc>
                <a:spcPct val="120000"/>
              </a:lnSpc>
              <a:spcBef>
                <a:spcPts val="0"/>
              </a:spcBef>
              <a:spcAft>
                <a:spcPts val="600"/>
              </a:spcAft>
              <a:buFont typeface="Arial" panose="020B0604020202020204" pitchFamily="34" charset="0"/>
              <a:buChar char="•"/>
            </a:pPr>
            <a:r>
              <a:rPr lang="en-US"/>
              <a:t>Third level</a:t>
            </a:r>
          </a:p>
          <a:p>
            <a:pPr marL="228600" lvl="3" indent="-228600" algn="l" defTabSz="685800" rtl="0" eaLnBrk="1" latinLnBrk="0" hangingPunct="1">
              <a:lnSpc>
                <a:spcPct val="120000"/>
              </a:lnSpc>
              <a:spcBef>
                <a:spcPts val="0"/>
              </a:spcBef>
              <a:spcAft>
                <a:spcPts val="600"/>
              </a:spcAft>
              <a:buFont typeface="Arial" panose="020B0604020202020204" pitchFamily="34" charset="0"/>
              <a:buChar char="•"/>
            </a:pPr>
            <a:r>
              <a:rPr lang="en-US"/>
              <a:t>Fourth level</a:t>
            </a:r>
          </a:p>
          <a:p>
            <a:pPr marL="228600" lvl="4" indent="-228600" algn="l" defTabSz="685800" rtl="0" eaLnBrk="1" latinLnBrk="0" hangingPunct="1">
              <a:lnSpc>
                <a:spcPct val="120000"/>
              </a:lnSpc>
              <a:spcBef>
                <a:spcPts val="0"/>
              </a:spcBef>
              <a:spcAft>
                <a:spcPts val="600"/>
              </a:spcAft>
              <a:buFont typeface="Arial" panose="020B0604020202020204" pitchFamily="34" charset="0"/>
              <a:buChar char="•"/>
            </a:pPr>
            <a:r>
              <a:rPr lang="en-US"/>
              <a:t>Fifth level</a:t>
            </a:r>
            <a:endParaRPr lang="en-US" dirty="0"/>
          </a:p>
        </p:txBody>
      </p:sp>
      <p:sp>
        <p:nvSpPr>
          <p:cNvPr id="5" name="Date Placeholder 4"/>
          <p:cNvSpPr>
            <a:spLocks noGrp="1"/>
          </p:cNvSpPr>
          <p:nvPr>
            <p:ph type="dt" sz="half" idx="10"/>
          </p:nvPr>
        </p:nvSpPr>
        <p:spPr>
          <a:xfrm>
            <a:off x="457200" y="4767263"/>
            <a:ext cx="2057400" cy="273844"/>
          </a:xfrm>
          <a:prstGeom prst="rect">
            <a:avLst/>
          </a:prstGeom>
        </p:spPr>
        <p:txBody>
          <a:bodyPr/>
          <a:lstStyle/>
          <a:p>
            <a:fld id="{24DD5A31-3632-B34C-9E46-F4FC1D3A153E}" type="datetime3">
              <a:rPr lang="en-US" smtClean="0"/>
              <a:t>1 October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10" name="Content Placeholder 2">
            <a:extLst>
              <a:ext uri="{FF2B5EF4-FFF2-40B4-BE49-F238E27FC236}">
                <a16:creationId xmlns:a16="http://schemas.microsoft.com/office/drawing/2014/main" id="{319B0713-261F-C242-898D-C482CFC64CC6}"/>
              </a:ext>
            </a:extLst>
          </p:cNvPr>
          <p:cNvSpPr>
            <a:spLocks noGrp="1"/>
          </p:cNvSpPr>
          <p:nvPr>
            <p:ph idx="14"/>
          </p:nvPr>
        </p:nvSpPr>
        <p:spPr>
          <a:xfrm>
            <a:off x="457200" y="1276351"/>
            <a:ext cx="7543800" cy="448278"/>
          </a:xfrm>
        </p:spPr>
        <p:txBody>
          <a:bodyPr/>
          <a:lstStyle>
            <a:lvl1pPr marL="0" indent="0">
              <a:buNone/>
              <a:defRPr/>
            </a:lvl1pPr>
          </a:lstStyle>
          <a:p>
            <a:pPr lvl="0"/>
            <a:r>
              <a:rPr lang="en-US"/>
              <a:t>Click to edit Master text styles</a:t>
            </a:r>
          </a:p>
        </p:txBody>
      </p:sp>
      <p:sp>
        <p:nvSpPr>
          <p:cNvPr id="11" name="Text Placeholder 7">
            <a:extLst>
              <a:ext uri="{FF2B5EF4-FFF2-40B4-BE49-F238E27FC236}">
                <a16:creationId xmlns:a16="http://schemas.microsoft.com/office/drawing/2014/main" id="{3EF8569E-97EE-8F4C-962F-384F20DF4FA1}"/>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1696322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Boxes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856790"/>
            <a:ext cx="4114800" cy="2775933"/>
          </a:xfrm>
          <a:solidFill>
            <a:schemeClr val="accent2">
              <a:lumMod val="60000"/>
              <a:lumOff val="40000"/>
            </a:schemeClr>
          </a:solidFill>
          <a:ln w="76200">
            <a:solidFill>
              <a:schemeClr val="accent1"/>
            </a:solidFill>
          </a:ln>
        </p:spPr>
        <p:txBody>
          <a:bodyPr vert="horz" lIns="274320" tIns="228600" rIns="274320" bIns="228600" rtlCol="0">
            <a:norm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spcBef>
                <a:spcPts val="0"/>
              </a:spcBef>
            </a:pPr>
            <a:r>
              <a:rPr lang="en-US"/>
              <a:t>Click to 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endParaRPr lang="en-US" dirty="0"/>
          </a:p>
        </p:txBody>
      </p:sp>
      <p:sp>
        <p:nvSpPr>
          <p:cNvPr id="4" name="Content Placeholder 3"/>
          <p:cNvSpPr>
            <a:spLocks noGrp="1"/>
          </p:cNvSpPr>
          <p:nvPr>
            <p:ph sz="half" idx="2"/>
          </p:nvPr>
        </p:nvSpPr>
        <p:spPr>
          <a:xfrm>
            <a:off x="4572000" y="1856790"/>
            <a:ext cx="4114800" cy="2775933"/>
          </a:xfrm>
          <a:solidFill>
            <a:schemeClr val="accent2">
              <a:lumMod val="60000"/>
              <a:lumOff val="40000"/>
            </a:schemeClr>
          </a:solidFill>
          <a:ln w="76200">
            <a:solidFill>
              <a:schemeClr val="accent1"/>
            </a:solidFill>
          </a:ln>
        </p:spPr>
        <p:txBody>
          <a:bodyPr vert="horz" lIns="274320" tIns="228600" rIns="274320" bIns="228600" rtlCol="0">
            <a:normAutofit/>
          </a:bodyPr>
          <a:lstStyle>
            <a:lvl1pPr marL="228600"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smtClean="0">
                <a:solidFill>
                  <a:schemeClr val="bg1"/>
                </a:solidFill>
                <a:latin typeface="Avenir" panose="02000503020000020003" pitchFamily="2" charset="0"/>
                <a:ea typeface="+mn-ea"/>
                <a:cs typeface="+mn-cs"/>
              </a:defRPr>
            </a:lvl1pPr>
            <a:lvl2pPr marL="566928"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smtClean="0">
                <a:solidFill>
                  <a:schemeClr val="bg1"/>
                </a:solidFill>
                <a:latin typeface="Avenir" panose="02000503020000020003" pitchFamily="2" charset="0"/>
                <a:ea typeface="+mn-ea"/>
                <a:cs typeface="+mn-cs"/>
              </a:defRPr>
            </a:lvl2pPr>
            <a:lvl3pPr marL="914400"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smtClean="0">
                <a:solidFill>
                  <a:schemeClr val="bg1"/>
                </a:solidFill>
                <a:latin typeface="Avenir" panose="02000503020000020003" pitchFamily="2" charset="0"/>
                <a:ea typeface="+mn-ea"/>
                <a:cs typeface="+mn-cs"/>
              </a:defRPr>
            </a:lvl3pPr>
            <a:lvl4pPr marL="1252728"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smtClean="0">
                <a:solidFill>
                  <a:schemeClr val="bg1"/>
                </a:solidFill>
                <a:latin typeface="Avenir" panose="02000503020000020003" pitchFamily="2" charset="0"/>
                <a:ea typeface="+mn-ea"/>
                <a:cs typeface="+mn-cs"/>
              </a:defRPr>
            </a:lvl4pPr>
            <a:lvl5pPr marL="1600200"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a:solidFill>
                  <a:schemeClr val="bg1"/>
                </a:solidFill>
                <a:latin typeface="Avenir" panose="02000503020000020003" pitchFamily="2" charset="0"/>
                <a:ea typeface="+mn-ea"/>
                <a:cs typeface="+mn-cs"/>
              </a:defRPr>
            </a:lvl5pPr>
          </a:lstStyle>
          <a:p>
            <a:pPr marL="228600" lvl="0" indent="-228600" algn="l" defTabSz="685800" rtl="0" eaLnBrk="1" latinLnBrk="0" hangingPunct="1">
              <a:lnSpc>
                <a:spcPct val="120000"/>
              </a:lnSpc>
              <a:spcBef>
                <a:spcPts val="0"/>
              </a:spcBef>
              <a:spcAft>
                <a:spcPts val="600"/>
              </a:spcAft>
              <a:buFont typeface="Arial" panose="020B0604020202020204" pitchFamily="34" charset="0"/>
              <a:buChar char="•"/>
            </a:pPr>
            <a:r>
              <a:rPr lang="en-US"/>
              <a:t>Click to edit Master text styles</a:t>
            </a:r>
          </a:p>
          <a:p>
            <a:pPr marL="228600" lvl="1" indent="-228600" algn="l" defTabSz="685800" rtl="0" eaLnBrk="1" latinLnBrk="0" hangingPunct="1">
              <a:lnSpc>
                <a:spcPct val="120000"/>
              </a:lnSpc>
              <a:spcBef>
                <a:spcPts val="0"/>
              </a:spcBef>
              <a:spcAft>
                <a:spcPts val="600"/>
              </a:spcAft>
              <a:buFont typeface="Arial" panose="020B0604020202020204" pitchFamily="34" charset="0"/>
              <a:buChar char="•"/>
            </a:pPr>
            <a:r>
              <a:rPr lang="en-US"/>
              <a:t>Second level</a:t>
            </a:r>
          </a:p>
          <a:p>
            <a:pPr marL="228600" lvl="2" indent="-228600" algn="l" defTabSz="685800" rtl="0" eaLnBrk="1" latinLnBrk="0" hangingPunct="1">
              <a:lnSpc>
                <a:spcPct val="120000"/>
              </a:lnSpc>
              <a:spcBef>
                <a:spcPts val="0"/>
              </a:spcBef>
              <a:spcAft>
                <a:spcPts val="600"/>
              </a:spcAft>
              <a:buFont typeface="Arial" panose="020B0604020202020204" pitchFamily="34" charset="0"/>
              <a:buChar char="•"/>
            </a:pPr>
            <a:r>
              <a:rPr lang="en-US"/>
              <a:t>Third level</a:t>
            </a:r>
          </a:p>
          <a:p>
            <a:pPr marL="228600" lvl="3" indent="-228600" algn="l" defTabSz="685800" rtl="0" eaLnBrk="1" latinLnBrk="0" hangingPunct="1">
              <a:lnSpc>
                <a:spcPct val="120000"/>
              </a:lnSpc>
              <a:spcBef>
                <a:spcPts val="0"/>
              </a:spcBef>
              <a:spcAft>
                <a:spcPts val="600"/>
              </a:spcAft>
              <a:buFont typeface="Arial" panose="020B0604020202020204" pitchFamily="34" charset="0"/>
              <a:buChar char="•"/>
            </a:pPr>
            <a:r>
              <a:rPr lang="en-US"/>
              <a:t>Fourth level</a:t>
            </a:r>
          </a:p>
          <a:p>
            <a:pPr marL="228600" lvl="4" indent="-228600" algn="l" defTabSz="685800" rtl="0" eaLnBrk="1" latinLnBrk="0" hangingPunct="1">
              <a:lnSpc>
                <a:spcPct val="120000"/>
              </a:lnSpc>
              <a:spcBef>
                <a:spcPts val="0"/>
              </a:spcBef>
              <a:spcAft>
                <a:spcPts val="600"/>
              </a:spcAft>
              <a:buFont typeface="Arial" panose="020B0604020202020204" pitchFamily="34" charset="0"/>
              <a:buChar char="•"/>
            </a:pPr>
            <a:r>
              <a:rPr lang="en-US"/>
              <a:t>Fifth level</a:t>
            </a:r>
            <a:endParaRPr lang="en-US" dirty="0"/>
          </a:p>
        </p:txBody>
      </p:sp>
      <p:sp>
        <p:nvSpPr>
          <p:cNvPr id="5" name="Date Placeholder 4"/>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fld id="{C49098B3-C054-B547-A5EC-409519CD1C19}" type="datetime3">
              <a:rPr lang="en-US" smtClean="0"/>
              <a:t>1 October 2018</a:t>
            </a:fld>
            <a:endParaRPr lang="en-US" dirty="0"/>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10" name="Content Placeholder 2">
            <a:extLst>
              <a:ext uri="{FF2B5EF4-FFF2-40B4-BE49-F238E27FC236}">
                <a16:creationId xmlns:a16="http://schemas.microsoft.com/office/drawing/2014/main" id="{319B0713-261F-C242-898D-C482CFC64CC6}"/>
              </a:ext>
            </a:extLst>
          </p:cNvPr>
          <p:cNvSpPr>
            <a:spLocks noGrp="1"/>
          </p:cNvSpPr>
          <p:nvPr>
            <p:ph idx="14"/>
          </p:nvPr>
        </p:nvSpPr>
        <p:spPr>
          <a:xfrm>
            <a:off x="457200" y="1276351"/>
            <a:ext cx="7543800" cy="448278"/>
          </a:xfrm>
        </p:spPr>
        <p:txBody>
          <a:bodyPr/>
          <a:lstStyle>
            <a:lvl1pPr marL="0" indent="0">
              <a:buNone/>
              <a:defRPr>
                <a:solidFill>
                  <a:schemeClr val="bg1"/>
                </a:solidFill>
              </a:defRPr>
            </a:lvl1pPr>
          </a:lstStyle>
          <a:p>
            <a:pPr lvl="0"/>
            <a:r>
              <a:rPr lang="en-US"/>
              <a:t>Click to edit Master text styles</a:t>
            </a:r>
          </a:p>
        </p:txBody>
      </p:sp>
      <p:sp>
        <p:nvSpPr>
          <p:cNvPr id="11" name="Text Placeholder 7">
            <a:extLst>
              <a:ext uri="{FF2B5EF4-FFF2-40B4-BE49-F238E27FC236}">
                <a16:creationId xmlns:a16="http://schemas.microsoft.com/office/drawing/2014/main" id="{3EF8569E-97EE-8F4C-962F-384F20DF4FA1}"/>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10095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3" name="Content Placeholder 2"/>
          <p:cNvSpPr>
            <a:spLocks noGrp="1"/>
          </p:cNvSpPr>
          <p:nvPr>
            <p:ph sz="half" idx="1"/>
          </p:nvPr>
        </p:nvSpPr>
        <p:spPr>
          <a:xfrm>
            <a:off x="457200" y="1856790"/>
            <a:ext cx="2743200" cy="2752120"/>
          </a:xfrm>
          <a:solidFill>
            <a:schemeClr val="bg1">
              <a:lumMod val="95000"/>
            </a:schemeClr>
          </a:solidFill>
          <a:ln w="76200">
            <a:solidFill>
              <a:schemeClr val="bg1"/>
            </a:solidFill>
          </a:ln>
        </p:spPr>
        <p:txBody>
          <a:bodyPr lIns="274320" tIns="228600" rIns="274320" bIns="228600">
            <a:noAutofit/>
          </a:bodyPr>
          <a:lstStyle>
            <a:lvl1pPr marL="0" indent="0">
              <a:spcBef>
                <a:spcPts val="0"/>
              </a:spcBef>
              <a:buNone/>
              <a:defRPr sz="1800"/>
            </a:lvl1pPr>
            <a:lvl2pPr marL="338328" indent="0">
              <a:spcBef>
                <a:spcPts val="0"/>
              </a:spcBef>
              <a:buNone/>
              <a:defRPr sz="1800"/>
            </a:lvl2pPr>
            <a:lvl3pPr marL="685800" indent="0">
              <a:spcBef>
                <a:spcPts val="0"/>
              </a:spcBef>
              <a:buNone/>
              <a:defRPr sz="1800"/>
            </a:lvl3pPr>
            <a:lvl4pPr marL="1024128" indent="0">
              <a:spcBef>
                <a:spcPts val="0"/>
              </a:spcBef>
              <a:buNone/>
              <a:defRPr sz="1800"/>
            </a:lvl4pPr>
            <a:lvl5pPr marL="1371600" indent="0">
              <a:spcBef>
                <a:spcPts val="0"/>
              </a:spcBef>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57200" y="4767263"/>
            <a:ext cx="2057400" cy="273844"/>
          </a:xfrm>
          <a:prstGeom prst="rect">
            <a:avLst/>
          </a:prstGeom>
        </p:spPr>
        <p:txBody>
          <a:bodyPr/>
          <a:lstStyle/>
          <a:p>
            <a:fld id="{78193117-1AAA-C145-B8CB-C8B0DE5DFF43}" type="datetime3">
              <a:rPr lang="en-US" smtClean="0"/>
              <a:t>1 October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9" name="Content Placeholder 2">
            <a:extLst>
              <a:ext uri="{FF2B5EF4-FFF2-40B4-BE49-F238E27FC236}">
                <a16:creationId xmlns:a16="http://schemas.microsoft.com/office/drawing/2014/main" id="{F8EB264B-B710-F445-846A-6BC63F80E646}"/>
              </a:ext>
            </a:extLst>
          </p:cNvPr>
          <p:cNvSpPr>
            <a:spLocks noGrp="1"/>
          </p:cNvSpPr>
          <p:nvPr>
            <p:ph sz="half" idx="14"/>
          </p:nvPr>
        </p:nvSpPr>
        <p:spPr>
          <a:xfrm>
            <a:off x="3200400" y="1856790"/>
            <a:ext cx="2743200" cy="2752120"/>
          </a:xfrm>
          <a:solidFill>
            <a:schemeClr val="bg1">
              <a:lumMod val="95000"/>
            </a:schemeClr>
          </a:solidFill>
          <a:ln w="76200">
            <a:solidFill>
              <a:schemeClr val="bg1"/>
            </a:solidFill>
          </a:ln>
        </p:spPr>
        <p:txBody>
          <a:bodyPr lIns="274320" tIns="228600" rIns="274320" bIns="228600">
            <a:noAutofit/>
          </a:bodyPr>
          <a:lstStyle>
            <a:lvl1pPr marL="0" indent="0">
              <a:buNone/>
              <a:defRPr sz="1800"/>
            </a:lvl1pPr>
            <a:lvl2pPr marL="338328" indent="0">
              <a:buNone/>
              <a:defRPr sz="1800"/>
            </a:lvl2pPr>
            <a:lvl3pPr marL="685800" indent="0">
              <a:buNone/>
              <a:defRPr sz="1800"/>
            </a:lvl3pPr>
            <a:lvl4pPr marL="1024128" indent="0">
              <a:buNone/>
              <a:defRPr sz="1800"/>
            </a:lvl4pPr>
            <a:lvl5pPr marL="13716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39219ECB-9AAE-454C-8707-472030F047C8}"/>
              </a:ext>
            </a:extLst>
          </p:cNvPr>
          <p:cNvSpPr>
            <a:spLocks noGrp="1"/>
          </p:cNvSpPr>
          <p:nvPr>
            <p:ph sz="half" idx="15"/>
          </p:nvPr>
        </p:nvSpPr>
        <p:spPr>
          <a:xfrm>
            <a:off x="5943600" y="1856790"/>
            <a:ext cx="2743200" cy="2752120"/>
          </a:xfrm>
          <a:solidFill>
            <a:schemeClr val="bg1">
              <a:lumMod val="95000"/>
            </a:schemeClr>
          </a:solidFill>
          <a:ln w="76200">
            <a:solidFill>
              <a:schemeClr val="bg1"/>
            </a:solidFill>
          </a:ln>
        </p:spPr>
        <p:txBody>
          <a:bodyPr lIns="274320" tIns="228600" rIns="274320" bIns="228600">
            <a:noAutofit/>
          </a:bodyPr>
          <a:lstStyle>
            <a:lvl1pPr marL="0" indent="0">
              <a:buNone/>
              <a:defRPr sz="1800"/>
            </a:lvl1pPr>
            <a:lvl2pPr marL="338328" indent="0">
              <a:buNone/>
              <a:defRPr sz="1800"/>
            </a:lvl2pPr>
            <a:lvl3pPr marL="685800" indent="0">
              <a:buNone/>
              <a:defRPr sz="1800"/>
            </a:lvl3pPr>
            <a:lvl4pPr marL="1024128" indent="0">
              <a:buNone/>
              <a:defRPr sz="1800"/>
            </a:lvl4pPr>
            <a:lvl5pPr marL="13716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a:extLst>
              <a:ext uri="{FF2B5EF4-FFF2-40B4-BE49-F238E27FC236}">
                <a16:creationId xmlns:a16="http://schemas.microsoft.com/office/drawing/2014/main" id="{BD52931D-C6F1-704A-B529-26A1DFD30018}"/>
              </a:ext>
            </a:extLst>
          </p:cNvPr>
          <p:cNvSpPr>
            <a:spLocks noGrp="1"/>
          </p:cNvSpPr>
          <p:nvPr>
            <p:ph idx="16"/>
          </p:nvPr>
        </p:nvSpPr>
        <p:spPr>
          <a:xfrm>
            <a:off x="457200" y="1276351"/>
            <a:ext cx="7543800" cy="448278"/>
          </a:xfrm>
        </p:spPr>
        <p:txBody>
          <a:bodyPr/>
          <a:lstStyle>
            <a:lvl1pPr marL="0" indent="0">
              <a:buNone/>
              <a:defRPr/>
            </a:lvl1pPr>
          </a:lstStyle>
          <a:p>
            <a:pPr lvl="0"/>
            <a:r>
              <a:rPr lang="en-US"/>
              <a:t>Click to edit Master text styles</a:t>
            </a:r>
          </a:p>
        </p:txBody>
      </p:sp>
      <p:sp>
        <p:nvSpPr>
          <p:cNvPr id="12" name="Text Placeholder 7">
            <a:extLst>
              <a:ext uri="{FF2B5EF4-FFF2-40B4-BE49-F238E27FC236}">
                <a16:creationId xmlns:a16="http://schemas.microsoft.com/office/drawing/2014/main" id="{BA0E79C5-07ED-2B4F-96E0-78AAE0051849}"/>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4139638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Boxes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856790"/>
            <a:ext cx="2743200" cy="2752120"/>
          </a:xfrm>
          <a:solidFill>
            <a:schemeClr val="accent2">
              <a:lumMod val="60000"/>
              <a:lumOff val="40000"/>
            </a:schemeClr>
          </a:solidFill>
          <a:ln w="76200">
            <a:solidFill>
              <a:schemeClr val="accent1"/>
            </a:solidFill>
          </a:ln>
        </p:spPr>
        <p:txBody>
          <a:bodyPr lIns="274320" tIns="228600" rIns="274320" bIns="228600">
            <a:noAutofit/>
          </a:bodyPr>
          <a:lstStyle>
            <a:lvl1pPr marL="0" indent="0">
              <a:spcBef>
                <a:spcPts val="0"/>
              </a:spcBef>
              <a:buNone/>
              <a:defRPr sz="1800">
                <a:solidFill>
                  <a:schemeClr val="bg1"/>
                </a:solidFill>
              </a:defRPr>
            </a:lvl1pPr>
            <a:lvl2pPr marL="338328" indent="0">
              <a:spcBef>
                <a:spcPts val="0"/>
              </a:spcBef>
              <a:buNone/>
              <a:defRPr sz="1800">
                <a:solidFill>
                  <a:schemeClr val="bg1"/>
                </a:solidFill>
              </a:defRPr>
            </a:lvl2pPr>
            <a:lvl3pPr marL="685800" indent="0">
              <a:spcBef>
                <a:spcPts val="0"/>
              </a:spcBef>
              <a:buNone/>
              <a:defRPr sz="1800">
                <a:solidFill>
                  <a:schemeClr val="bg1"/>
                </a:solidFill>
              </a:defRPr>
            </a:lvl3pPr>
            <a:lvl4pPr marL="1024128" indent="0">
              <a:spcBef>
                <a:spcPts val="0"/>
              </a:spcBef>
              <a:buNone/>
              <a:defRPr sz="1800">
                <a:solidFill>
                  <a:schemeClr val="bg1"/>
                </a:solidFill>
              </a:defRPr>
            </a:lvl4pPr>
            <a:lvl5pPr marL="1371600" indent="0">
              <a:spcBef>
                <a:spcPts val="0"/>
              </a:spcBef>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fld id="{28107E97-1259-3443-B559-D35BE5D72356}" type="datetime3">
              <a:rPr lang="en-US" smtClean="0"/>
              <a:t>1 October 2018</a:t>
            </a:fld>
            <a:endParaRPr lang="en-US" dirty="0"/>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Content Placeholder 2">
            <a:extLst>
              <a:ext uri="{FF2B5EF4-FFF2-40B4-BE49-F238E27FC236}">
                <a16:creationId xmlns:a16="http://schemas.microsoft.com/office/drawing/2014/main" id="{F8EB264B-B710-F445-846A-6BC63F80E646}"/>
              </a:ext>
            </a:extLst>
          </p:cNvPr>
          <p:cNvSpPr>
            <a:spLocks noGrp="1"/>
          </p:cNvSpPr>
          <p:nvPr>
            <p:ph sz="half" idx="14"/>
          </p:nvPr>
        </p:nvSpPr>
        <p:spPr>
          <a:xfrm>
            <a:off x="3200400" y="1856790"/>
            <a:ext cx="2743200" cy="2752120"/>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1800">
                <a:solidFill>
                  <a:schemeClr val="bg1"/>
                </a:solidFill>
              </a:defRPr>
            </a:lvl1pPr>
            <a:lvl2pPr marL="338328" indent="0">
              <a:buNone/>
              <a:defRPr sz="1800">
                <a:solidFill>
                  <a:schemeClr val="bg1"/>
                </a:solidFill>
              </a:defRPr>
            </a:lvl2pPr>
            <a:lvl3pPr marL="685800" indent="0">
              <a:buNone/>
              <a:defRPr sz="1800">
                <a:solidFill>
                  <a:schemeClr val="bg1"/>
                </a:solidFill>
              </a:defRPr>
            </a:lvl3pPr>
            <a:lvl4pPr marL="1024128" indent="0">
              <a:buNone/>
              <a:defRPr sz="1800">
                <a:solidFill>
                  <a:schemeClr val="bg1"/>
                </a:solidFill>
              </a:defRPr>
            </a:lvl4pPr>
            <a:lvl5pPr marL="13716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39219ECB-9AAE-454C-8707-472030F047C8}"/>
              </a:ext>
            </a:extLst>
          </p:cNvPr>
          <p:cNvSpPr>
            <a:spLocks noGrp="1"/>
          </p:cNvSpPr>
          <p:nvPr>
            <p:ph sz="half" idx="15"/>
          </p:nvPr>
        </p:nvSpPr>
        <p:spPr>
          <a:xfrm>
            <a:off x="5943600" y="1856790"/>
            <a:ext cx="2743200" cy="2752120"/>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1800">
                <a:solidFill>
                  <a:schemeClr val="bg1"/>
                </a:solidFill>
              </a:defRPr>
            </a:lvl1pPr>
            <a:lvl2pPr marL="338328" indent="0">
              <a:buNone/>
              <a:defRPr sz="1800">
                <a:solidFill>
                  <a:schemeClr val="bg1"/>
                </a:solidFill>
              </a:defRPr>
            </a:lvl2pPr>
            <a:lvl3pPr marL="685800" indent="0">
              <a:buNone/>
              <a:defRPr sz="1800">
                <a:solidFill>
                  <a:schemeClr val="bg1"/>
                </a:solidFill>
              </a:defRPr>
            </a:lvl3pPr>
            <a:lvl4pPr marL="1024128" indent="0">
              <a:buNone/>
              <a:defRPr sz="1800">
                <a:solidFill>
                  <a:schemeClr val="bg1"/>
                </a:solidFill>
              </a:defRPr>
            </a:lvl4pPr>
            <a:lvl5pPr marL="13716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a:extLst>
              <a:ext uri="{FF2B5EF4-FFF2-40B4-BE49-F238E27FC236}">
                <a16:creationId xmlns:a16="http://schemas.microsoft.com/office/drawing/2014/main" id="{BD52931D-C6F1-704A-B529-26A1DFD30018}"/>
              </a:ext>
            </a:extLst>
          </p:cNvPr>
          <p:cNvSpPr>
            <a:spLocks noGrp="1"/>
          </p:cNvSpPr>
          <p:nvPr>
            <p:ph idx="16"/>
          </p:nvPr>
        </p:nvSpPr>
        <p:spPr>
          <a:xfrm>
            <a:off x="457200" y="1276351"/>
            <a:ext cx="7543800" cy="448278"/>
          </a:xfrm>
        </p:spPr>
        <p:txBody>
          <a:bodyPr/>
          <a:lstStyle>
            <a:lvl1pPr marL="0" indent="0">
              <a:buNone/>
              <a:defRPr>
                <a:solidFill>
                  <a:schemeClr val="bg1"/>
                </a:solidFill>
              </a:defRPr>
            </a:lvl1pPr>
          </a:lstStyle>
          <a:p>
            <a:pPr lvl="0"/>
            <a:r>
              <a:rPr lang="en-US"/>
              <a:t>Click to edit Master text styles</a:t>
            </a:r>
          </a:p>
        </p:txBody>
      </p:sp>
      <p:sp>
        <p:nvSpPr>
          <p:cNvPr id="12" name="Text Placeholder 7">
            <a:extLst>
              <a:ext uri="{FF2B5EF4-FFF2-40B4-BE49-F238E27FC236}">
                <a16:creationId xmlns:a16="http://schemas.microsoft.com/office/drawing/2014/main" id="{BA0E79C5-07ED-2B4F-96E0-78AAE0051849}"/>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3288976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Conten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3" name="Content Placeholder 2"/>
          <p:cNvSpPr>
            <a:spLocks noGrp="1"/>
          </p:cNvSpPr>
          <p:nvPr>
            <p:ph sz="half" idx="1"/>
          </p:nvPr>
        </p:nvSpPr>
        <p:spPr>
          <a:xfrm>
            <a:off x="457200" y="1856790"/>
            <a:ext cx="4114800" cy="1389888"/>
          </a:xfrm>
          <a:solidFill>
            <a:schemeClr val="bg1">
              <a:lumMod val="95000"/>
            </a:schemeClr>
          </a:solidFill>
          <a:ln w="76200">
            <a:solidFill>
              <a:schemeClr val="bg1"/>
            </a:solidFill>
          </a:ln>
        </p:spPr>
        <p:txBody>
          <a:bodyPr lIns="274320" tIns="228600" rIns="274320" bIns="228600">
            <a:noAutofit/>
          </a:bodyPr>
          <a:lstStyle>
            <a:lvl1pPr marL="0" indent="0">
              <a:buNone/>
              <a:defRPr sz="1800"/>
            </a:lvl1pPr>
            <a:lvl2pPr marL="338328" indent="0">
              <a:buNone/>
              <a:defRPr sz="1800"/>
            </a:lvl2pPr>
            <a:lvl3pPr marL="685800" indent="0">
              <a:buNone/>
              <a:defRPr sz="1800"/>
            </a:lvl3pPr>
            <a:lvl4pPr marL="1024128" indent="0">
              <a:buNone/>
              <a:defRPr sz="1800"/>
            </a:lvl4pPr>
            <a:lvl5pPr marL="13716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2000" y="1856790"/>
            <a:ext cx="4114800" cy="1389888"/>
          </a:xfrm>
          <a:solidFill>
            <a:schemeClr val="bg1">
              <a:lumMod val="95000"/>
            </a:schemeClr>
          </a:solidFill>
          <a:ln w="76200">
            <a:solidFill>
              <a:schemeClr val="bg1"/>
            </a:solidFill>
          </a:ln>
        </p:spPr>
        <p:txBody>
          <a:bodyPr lIns="274320" tIns="228600" rIns="274320" bIns="228600">
            <a:noAutofit/>
          </a:bodyPr>
          <a:lstStyle>
            <a:lvl1pPr marL="0" indent="0">
              <a:buNone/>
              <a:defRPr sz="1800"/>
            </a:lvl1pPr>
            <a:lvl2pPr marL="338328" indent="0">
              <a:buNone/>
              <a:defRPr sz="1800"/>
            </a:lvl2pPr>
            <a:lvl3pPr marL="685800" indent="0">
              <a:buNone/>
              <a:defRPr sz="1800"/>
            </a:lvl3pPr>
            <a:lvl4pPr marL="1024128" indent="0">
              <a:buNone/>
              <a:defRPr sz="1800"/>
            </a:lvl4pPr>
            <a:lvl5pPr marL="13716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57200" y="4767263"/>
            <a:ext cx="2057400" cy="273844"/>
          </a:xfrm>
          <a:prstGeom prst="rect">
            <a:avLst/>
          </a:prstGeom>
        </p:spPr>
        <p:txBody>
          <a:bodyPr/>
          <a:lstStyle/>
          <a:p>
            <a:fld id="{98A84313-7A95-084F-90A8-25D22676E378}" type="datetime3">
              <a:rPr lang="en-US" smtClean="0"/>
              <a:t>1 October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10" name="Content Placeholder 2">
            <a:extLst>
              <a:ext uri="{FF2B5EF4-FFF2-40B4-BE49-F238E27FC236}">
                <a16:creationId xmlns:a16="http://schemas.microsoft.com/office/drawing/2014/main" id="{319B0713-261F-C242-898D-C482CFC64CC6}"/>
              </a:ext>
            </a:extLst>
          </p:cNvPr>
          <p:cNvSpPr>
            <a:spLocks noGrp="1"/>
          </p:cNvSpPr>
          <p:nvPr>
            <p:ph idx="14"/>
          </p:nvPr>
        </p:nvSpPr>
        <p:spPr>
          <a:xfrm>
            <a:off x="457200" y="1276351"/>
            <a:ext cx="7543800" cy="448278"/>
          </a:xfrm>
        </p:spPr>
        <p:txBody>
          <a:bodyPr/>
          <a:lstStyle>
            <a:lvl1pPr marL="0" indent="0">
              <a:buNone/>
              <a:defRPr/>
            </a:lvl1pPr>
          </a:lstStyle>
          <a:p>
            <a:pPr lvl="0"/>
            <a:r>
              <a:rPr lang="en-US"/>
              <a:t>Click to edit Master text styles</a:t>
            </a:r>
          </a:p>
        </p:txBody>
      </p:sp>
      <p:sp>
        <p:nvSpPr>
          <p:cNvPr id="11" name="Content Placeholder 2">
            <a:extLst>
              <a:ext uri="{FF2B5EF4-FFF2-40B4-BE49-F238E27FC236}">
                <a16:creationId xmlns:a16="http://schemas.microsoft.com/office/drawing/2014/main" id="{A5C73C5F-EE6A-B741-B458-5BEE26839793}"/>
              </a:ext>
            </a:extLst>
          </p:cNvPr>
          <p:cNvSpPr>
            <a:spLocks noGrp="1"/>
          </p:cNvSpPr>
          <p:nvPr>
            <p:ph sz="half" idx="15"/>
          </p:nvPr>
        </p:nvSpPr>
        <p:spPr>
          <a:xfrm>
            <a:off x="457200" y="3245214"/>
            <a:ext cx="4114800" cy="1389888"/>
          </a:xfrm>
          <a:solidFill>
            <a:schemeClr val="bg1">
              <a:lumMod val="95000"/>
            </a:schemeClr>
          </a:solidFill>
          <a:ln w="76200">
            <a:solidFill>
              <a:schemeClr val="bg1"/>
            </a:solidFill>
          </a:ln>
        </p:spPr>
        <p:txBody>
          <a:bodyPr lIns="274320" tIns="228600" rIns="274320" bIns="228600">
            <a:noAutofit/>
          </a:bodyPr>
          <a:lstStyle>
            <a:lvl1pPr marL="0" indent="0">
              <a:buNone/>
              <a:defRPr sz="1800"/>
            </a:lvl1pPr>
            <a:lvl2pPr marL="338328" indent="0">
              <a:buNone/>
              <a:defRPr sz="1800"/>
            </a:lvl2pPr>
            <a:lvl3pPr marL="685800" indent="0">
              <a:buNone/>
              <a:defRPr sz="1800"/>
            </a:lvl3pPr>
            <a:lvl4pPr marL="1024128" indent="0">
              <a:buNone/>
              <a:defRPr sz="1800"/>
            </a:lvl4pPr>
            <a:lvl5pPr marL="13716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725BCBD4-2D5F-7C40-9D4F-8BD094BC24C0}"/>
              </a:ext>
            </a:extLst>
          </p:cNvPr>
          <p:cNvSpPr>
            <a:spLocks noGrp="1"/>
          </p:cNvSpPr>
          <p:nvPr>
            <p:ph sz="half" idx="16"/>
          </p:nvPr>
        </p:nvSpPr>
        <p:spPr>
          <a:xfrm>
            <a:off x="4572000" y="3245214"/>
            <a:ext cx="4114800" cy="1389888"/>
          </a:xfrm>
          <a:solidFill>
            <a:schemeClr val="bg1">
              <a:lumMod val="95000"/>
            </a:schemeClr>
          </a:solidFill>
          <a:ln w="76200">
            <a:solidFill>
              <a:schemeClr val="bg1"/>
            </a:solidFill>
          </a:ln>
        </p:spPr>
        <p:txBody>
          <a:bodyPr lIns="274320" tIns="228600" rIns="274320" bIns="228600">
            <a:noAutofit/>
          </a:bodyPr>
          <a:lstStyle>
            <a:lvl1pPr marL="0" indent="0">
              <a:buNone/>
              <a:defRPr sz="1800"/>
            </a:lvl1pPr>
            <a:lvl2pPr marL="338328" indent="0">
              <a:buNone/>
              <a:defRPr sz="1800"/>
            </a:lvl2pPr>
            <a:lvl3pPr marL="685800" indent="0">
              <a:buNone/>
              <a:defRPr sz="1800"/>
            </a:lvl3pPr>
            <a:lvl4pPr marL="1024128" indent="0">
              <a:buNone/>
              <a:defRPr sz="1800"/>
            </a:lvl4pPr>
            <a:lvl5pPr marL="13716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240D4EED-5AB8-8F4E-A803-1B1FE874C056}"/>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235639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ntent Boxes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856790"/>
            <a:ext cx="4114800" cy="1389888"/>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1800">
                <a:solidFill>
                  <a:schemeClr val="bg1"/>
                </a:solidFill>
              </a:defRPr>
            </a:lvl1pPr>
            <a:lvl2pPr marL="338328" indent="0">
              <a:buNone/>
              <a:defRPr sz="1800">
                <a:solidFill>
                  <a:schemeClr val="bg1"/>
                </a:solidFill>
              </a:defRPr>
            </a:lvl2pPr>
            <a:lvl3pPr marL="685800" indent="0">
              <a:buNone/>
              <a:defRPr sz="1800">
                <a:solidFill>
                  <a:schemeClr val="bg1"/>
                </a:solidFill>
              </a:defRPr>
            </a:lvl3pPr>
            <a:lvl4pPr marL="1024128" indent="0">
              <a:buNone/>
              <a:defRPr sz="1800">
                <a:solidFill>
                  <a:schemeClr val="bg1"/>
                </a:solidFill>
              </a:defRPr>
            </a:lvl4pPr>
            <a:lvl5pPr marL="13716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2000" y="1856790"/>
            <a:ext cx="4114800" cy="1389888"/>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1800">
                <a:solidFill>
                  <a:schemeClr val="bg1"/>
                </a:solidFill>
              </a:defRPr>
            </a:lvl1pPr>
            <a:lvl2pPr marL="338328" indent="0">
              <a:buNone/>
              <a:defRPr sz="1800">
                <a:solidFill>
                  <a:schemeClr val="bg1"/>
                </a:solidFill>
              </a:defRPr>
            </a:lvl2pPr>
            <a:lvl3pPr marL="685800" indent="0">
              <a:buNone/>
              <a:defRPr sz="1800">
                <a:solidFill>
                  <a:schemeClr val="bg1"/>
                </a:solidFill>
              </a:defRPr>
            </a:lvl3pPr>
            <a:lvl4pPr marL="1024128" indent="0">
              <a:buNone/>
              <a:defRPr sz="1800">
                <a:solidFill>
                  <a:schemeClr val="bg1"/>
                </a:solidFill>
              </a:defRPr>
            </a:lvl4pPr>
            <a:lvl5pPr marL="13716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fld id="{5AC83848-4BCA-844F-9882-6E2DDCE84FE8}" type="datetime3">
              <a:rPr lang="en-US" smtClean="0"/>
              <a:t>1 October 2018</a:t>
            </a:fld>
            <a:endParaRPr lang="en-US" dirty="0"/>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10" name="Content Placeholder 2">
            <a:extLst>
              <a:ext uri="{FF2B5EF4-FFF2-40B4-BE49-F238E27FC236}">
                <a16:creationId xmlns:a16="http://schemas.microsoft.com/office/drawing/2014/main" id="{319B0713-261F-C242-898D-C482CFC64CC6}"/>
              </a:ext>
            </a:extLst>
          </p:cNvPr>
          <p:cNvSpPr>
            <a:spLocks noGrp="1"/>
          </p:cNvSpPr>
          <p:nvPr>
            <p:ph idx="14"/>
          </p:nvPr>
        </p:nvSpPr>
        <p:spPr>
          <a:xfrm>
            <a:off x="457200" y="1276351"/>
            <a:ext cx="7543800" cy="448278"/>
          </a:xfrm>
        </p:spPr>
        <p:txBody>
          <a:bodyPr/>
          <a:lstStyle>
            <a:lvl1pPr marL="0" indent="0">
              <a:buNone/>
              <a:defRPr>
                <a:solidFill>
                  <a:schemeClr val="bg1"/>
                </a:solidFill>
              </a:defRPr>
            </a:lvl1pPr>
          </a:lstStyle>
          <a:p>
            <a:pPr lvl="0"/>
            <a:r>
              <a:rPr lang="en-US"/>
              <a:t>Click to edit Master text styles</a:t>
            </a:r>
          </a:p>
        </p:txBody>
      </p:sp>
      <p:sp>
        <p:nvSpPr>
          <p:cNvPr id="11" name="Content Placeholder 2">
            <a:extLst>
              <a:ext uri="{FF2B5EF4-FFF2-40B4-BE49-F238E27FC236}">
                <a16:creationId xmlns:a16="http://schemas.microsoft.com/office/drawing/2014/main" id="{A5C73C5F-EE6A-B741-B458-5BEE26839793}"/>
              </a:ext>
            </a:extLst>
          </p:cNvPr>
          <p:cNvSpPr>
            <a:spLocks noGrp="1"/>
          </p:cNvSpPr>
          <p:nvPr>
            <p:ph sz="half" idx="15"/>
          </p:nvPr>
        </p:nvSpPr>
        <p:spPr>
          <a:xfrm>
            <a:off x="457200" y="3245214"/>
            <a:ext cx="4114800" cy="1389888"/>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1800">
                <a:solidFill>
                  <a:schemeClr val="bg1"/>
                </a:solidFill>
              </a:defRPr>
            </a:lvl1pPr>
            <a:lvl2pPr marL="338328" indent="0">
              <a:buNone/>
              <a:defRPr sz="1800">
                <a:solidFill>
                  <a:schemeClr val="bg1"/>
                </a:solidFill>
              </a:defRPr>
            </a:lvl2pPr>
            <a:lvl3pPr marL="685800" indent="0">
              <a:buNone/>
              <a:defRPr sz="1800">
                <a:solidFill>
                  <a:schemeClr val="bg1"/>
                </a:solidFill>
              </a:defRPr>
            </a:lvl3pPr>
            <a:lvl4pPr marL="1024128" indent="0">
              <a:buNone/>
              <a:defRPr sz="1800">
                <a:solidFill>
                  <a:schemeClr val="bg1"/>
                </a:solidFill>
              </a:defRPr>
            </a:lvl4pPr>
            <a:lvl5pPr marL="13716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725BCBD4-2D5F-7C40-9D4F-8BD094BC24C0}"/>
              </a:ext>
            </a:extLst>
          </p:cNvPr>
          <p:cNvSpPr>
            <a:spLocks noGrp="1"/>
          </p:cNvSpPr>
          <p:nvPr>
            <p:ph sz="half" idx="16"/>
          </p:nvPr>
        </p:nvSpPr>
        <p:spPr>
          <a:xfrm>
            <a:off x="4572000" y="3245214"/>
            <a:ext cx="4114800" cy="1389888"/>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1800">
                <a:solidFill>
                  <a:schemeClr val="bg1"/>
                </a:solidFill>
              </a:defRPr>
            </a:lvl1pPr>
            <a:lvl2pPr marL="338328" indent="0">
              <a:buNone/>
              <a:defRPr sz="1800">
                <a:solidFill>
                  <a:schemeClr val="bg1"/>
                </a:solidFill>
              </a:defRPr>
            </a:lvl2pPr>
            <a:lvl3pPr marL="685800" indent="0">
              <a:buNone/>
              <a:defRPr sz="1800">
                <a:solidFill>
                  <a:schemeClr val="bg1"/>
                </a:solidFill>
              </a:defRPr>
            </a:lvl3pPr>
            <a:lvl4pPr marL="1024128" indent="0">
              <a:buNone/>
              <a:defRPr sz="1800">
                <a:solidFill>
                  <a:schemeClr val="bg1"/>
                </a:solidFill>
              </a:defRPr>
            </a:lvl4pPr>
            <a:lvl5pPr marL="13716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240D4EED-5AB8-8F4E-A803-1B1FE874C056}"/>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29242551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1/3">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5333999" cy="647701"/>
          </a:xfrm>
        </p:spPr>
        <p:txBody>
          <a:bodyPr anchor="t">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6096000" y="0"/>
            <a:ext cx="3048000" cy="4629150"/>
          </a:xfrm>
        </p:spPr>
        <p:txBody>
          <a:bodyPr>
            <a:normAutofit/>
          </a:bodyPr>
          <a:lstStyle>
            <a:lvl1pPr>
              <a:defRPr sz="2000"/>
            </a:lvl1pPr>
            <a:lvl2pPr>
              <a:defRPr sz="2000"/>
            </a:lvl2pPr>
            <a:lvl3pPr>
              <a:defRPr sz="2000"/>
            </a:lvl3pPr>
            <a:lvl4pPr>
              <a:defRPr sz="2000"/>
            </a:lvl4pPr>
            <a:lvl5pPr>
              <a:defRPr sz="20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57200" y="4767263"/>
            <a:ext cx="2057400" cy="273844"/>
          </a:xfrm>
          <a:prstGeom prst="rect">
            <a:avLst/>
          </a:prstGeom>
        </p:spPr>
        <p:txBody>
          <a:bodyPr/>
          <a:lstStyle/>
          <a:p>
            <a:fld id="{4F4903E5-8422-2D46-89AD-EA48D1414F55}" type="datetime3">
              <a:rPr lang="en-US" smtClean="0"/>
              <a:t>1 October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9" name="Content Placeholder 6">
            <a:extLst>
              <a:ext uri="{FF2B5EF4-FFF2-40B4-BE49-F238E27FC236}">
                <a16:creationId xmlns:a16="http://schemas.microsoft.com/office/drawing/2014/main" id="{4BB6D035-B58F-184A-99D2-FF92AE8B1FE7}"/>
              </a:ext>
            </a:extLst>
          </p:cNvPr>
          <p:cNvSpPr>
            <a:spLocks noGrp="1"/>
          </p:cNvSpPr>
          <p:nvPr>
            <p:ph sz="quarter" idx="14"/>
          </p:nvPr>
        </p:nvSpPr>
        <p:spPr>
          <a:xfrm>
            <a:off x="457200" y="1276352"/>
            <a:ext cx="5334000" cy="33527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18516977-C874-BC4E-B5E7-A738517211B6}"/>
              </a:ext>
            </a:extLst>
          </p:cNvPr>
          <p:cNvSpPr>
            <a:spLocks noGrp="1"/>
          </p:cNvSpPr>
          <p:nvPr>
            <p:ph type="body" sz="quarter" idx="13"/>
          </p:nvPr>
        </p:nvSpPr>
        <p:spPr>
          <a:xfrm>
            <a:off x="457200" y="247650"/>
            <a:ext cx="5333999"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674200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1/3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5333999" cy="647701"/>
          </a:xfrm>
        </p:spPr>
        <p:txBody>
          <a:bodyPr anchor="t">
            <a:normAutofit/>
          </a:bodyPr>
          <a:lstStyle>
            <a:lvl1pPr>
              <a:defRPr sz="28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6096000" y="0"/>
            <a:ext cx="3048000" cy="4629150"/>
          </a:xfrm>
        </p:spPr>
        <p:txBody>
          <a:bodyPr>
            <a:normAutofit/>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fld id="{BEC3E3CB-1F76-994D-AACC-8093D340B5AE}" type="datetime3">
              <a:rPr lang="en-US" smtClean="0"/>
              <a:t>1 October 2018</a:t>
            </a:fld>
            <a:endParaRPr lang="en-US" dirty="0"/>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Content Placeholder 6">
            <a:extLst>
              <a:ext uri="{FF2B5EF4-FFF2-40B4-BE49-F238E27FC236}">
                <a16:creationId xmlns:a16="http://schemas.microsoft.com/office/drawing/2014/main" id="{4BB6D035-B58F-184A-99D2-FF92AE8B1FE7}"/>
              </a:ext>
            </a:extLst>
          </p:cNvPr>
          <p:cNvSpPr>
            <a:spLocks noGrp="1"/>
          </p:cNvSpPr>
          <p:nvPr>
            <p:ph sz="quarter" idx="14"/>
          </p:nvPr>
        </p:nvSpPr>
        <p:spPr>
          <a:xfrm>
            <a:off x="457200" y="1276352"/>
            <a:ext cx="5334000" cy="335279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18516977-C874-BC4E-B5E7-A738517211B6}"/>
              </a:ext>
            </a:extLst>
          </p:cNvPr>
          <p:cNvSpPr>
            <a:spLocks noGrp="1"/>
          </p:cNvSpPr>
          <p:nvPr>
            <p:ph type="body" sz="quarter" idx="13"/>
          </p:nvPr>
        </p:nvSpPr>
        <p:spPr>
          <a:xfrm>
            <a:off x="457200" y="247650"/>
            <a:ext cx="5333999"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2197141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08037"/>
            <a:ext cx="8229600" cy="727425"/>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1821847"/>
            <a:ext cx="8229600" cy="361806"/>
          </a:xfrm>
        </p:spPr>
        <p:txBody>
          <a:bodyPr>
            <a:normAutofit/>
          </a:bodyPr>
          <a:lstStyle>
            <a:lvl1pPr marL="0" indent="0">
              <a:buNone/>
              <a:defRPr sz="1400" b="1" i="0" cap="all" spc="50" baseline="0">
                <a:solidFill>
                  <a:schemeClr val="bg1"/>
                </a:solidFill>
                <a:latin typeface="Avenir Heavy" panose="02000503020000020003"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6" name="Slide Number Placeholder 5"/>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cxnSp>
        <p:nvCxnSpPr>
          <p:cNvPr id="8" name="Straight Connector 7">
            <a:extLst>
              <a:ext uri="{FF2B5EF4-FFF2-40B4-BE49-F238E27FC236}">
                <a16:creationId xmlns:a16="http://schemas.microsoft.com/office/drawing/2014/main" id="{1437FEA6-1A2C-D14B-80D4-D1D39CE1B055}"/>
              </a:ext>
            </a:extLst>
          </p:cNvPr>
          <p:cNvCxnSpPr/>
          <p:nvPr userDrawn="1"/>
        </p:nvCxnSpPr>
        <p:spPr>
          <a:xfrm>
            <a:off x="457200" y="2935462"/>
            <a:ext cx="82296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8822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1/2">
    <p:spTree>
      <p:nvGrpSpPr>
        <p:cNvPr id="1" name=""/>
        <p:cNvGrpSpPr/>
        <p:nvPr/>
      </p:nvGrpSpPr>
      <p:grpSpPr>
        <a:xfrm>
          <a:off x="0" y="0"/>
          <a:ext cx="0" cy="0"/>
          <a:chOff x="0" y="0"/>
          <a:chExt cx="0" cy="0"/>
        </a:xfrm>
      </p:grpSpPr>
      <p:sp>
        <p:nvSpPr>
          <p:cNvPr id="2" name="Title 1"/>
          <p:cNvSpPr>
            <a:spLocks noGrp="1"/>
          </p:cNvSpPr>
          <p:nvPr>
            <p:ph type="title"/>
          </p:nvPr>
        </p:nvSpPr>
        <p:spPr>
          <a:xfrm>
            <a:off x="457201" y="514351"/>
            <a:ext cx="3962400" cy="647700"/>
          </a:xfrm>
        </p:spPr>
        <p:txBody>
          <a:bodyPr anchor="t">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4724400" y="0"/>
            <a:ext cx="4419600" cy="4629150"/>
          </a:xfrm>
        </p:spPr>
        <p:txBody>
          <a:bodyPr>
            <a:normAutofit/>
          </a:bodyPr>
          <a:lstStyle>
            <a:lvl1pPr>
              <a:defRPr sz="2000"/>
            </a:lvl1pPr>
            <a:lvl2pPr>
              <a:defRPr sz="2000"/>
            </a:lvl2pPr>
            <a:lvl3pPr>
              <a:defRPr sz="2000"/>
            </a:lvl3pPr>
            <a:lvl4pPr>
              <a:defRPr sz="2000"/>
            </a:lvl4pPr>
            <a:lvl5pPr>
              <a:defRPr sz="20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57200" y="4767263"/>
            <a:ext cx="2057400" cy="273844"/>
          </a:xfrm>
          <a:prstGeom prst="rect">
            <a:avLst/>
          </a:prstGeom>
        </p:spPr>
        <p:txBody>
          <a:bodyPr/>
          <a:lstStyle/>
          <a:p>
            <a:fld id="{AD1CB74F-FE79-1A45-8710-2BD3A7D8E44E}" type="datetime3">
              <a:rPr lang="en-US" smtClean="0"/>
              <a:t>1 October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9" name="Content Placeholder 6">
            <a:extLst>
              <a:ext uri="{FF2B5EF4-FFF2-40B4-BE49-F238E27FC236}">
                <a16:creationId xmlns:a16="http://schemas.microsoft.com/office/drawing/2014/main" id="{9E673783-7450-8E4B-8FEC-46DFD0623119}"/>
              </a:ext>
            </a:extLst>
          </p:cNvPr>
          <p:cNvSpPr>
            <a:spLocks noGrp="1"/>
          </p:cNvSpPr>
          <p:nvPr>
            <p:ph sz="quarter" idx="14"/>
          </p:nvPr>
        </p:nvSpPr>
        <p:spPr>
          <a:xfrm>
            <a:off x="457200" y="1276350"/>
            <a:ext cx="39624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EBFFF9B9-E60D-C146-94E1-1B365803691C}"/>
              </a:ext>
            </a:extLst>
          </p:cNvPr>
          <p:cNvSpPr>
            <a:spLocks noGrp="1"/>
          </p:cNvSpPr>
          <p:nvPr>
            <p:ph type="body" sz="quarter" idx="13"/>
          </p:nvPr>
        </p:nvSpPr>
        <p:spPr>
          <a:xfrm>
            <a:off x="457200" y="247650"/>
            <a:ext cx="39624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5079269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1/2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1" y="514351"/>
            <a:ext cx="3962400" cy="647700"/>
          </a:xfrm>
        </p:spPr>
        <p:txBody>
          <a:bodyPr anchor="t">
            <a:normAutofit/>
          </a:bodyPr>
          <a:lstStyle>
            <a:lvl1pPr>
              <a:defRPr sz="28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724400" y="0"/>
            <a:ext cx="4419600" cy="4629150"/>
          </a:xfrm>
        </p:spPr>
        <p:txBody>
          <a:bodyPr>
            <a:normAutofit/>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fld id="{82CAB48B-DAC7-0D4F-8BA1-5046F1014A7D}" type="datetime3">
              <a:rPr lang="en-US" smtClean="0"/>
              <a:t>1 October 2018</a:t>
            </a:fld>
            <a:endParaRPr lang="en-US" dirty="0"/>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Content Placeholder 6">
            <a:extLst>
              <a:ext uri="{FF2B5EF4-FFF2-40B4-BE49-F238E27FC236}">
                <a16:creationId xmlns:a16="http://schemas.microsoft.com/office/drawing/2014/main" id="{9E673783-7450-8E4B-8FEC-46DFD0623119}"/>
              </a:ext>
            </a:extLst>
          </p:cNvPr>
          <p:cNvSpPr>
            <a:spLocks noGrp="1"/>
          </p:cNvSpPr>
          <p:nvPr>
            <p:ph sz="quarter" idx="14"/>
          </p:nvPr>
        </p:nvSpPr>
        <p:spPr>
          <a:xfrm>
            <a:off x="457200" y="1276350"/>
            <a:ext cx="3962400" cy="3352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EBFFF9B9-E60D-C146-94E1-1B365803691C}"/>
              </a:ext>
            </a:extLst>
          </p:cNvPr>
          <p:cNvSpPr>
            <a:spLocks noGrp="1"/>
          </p:cNvSpPr>
          <p:nvPr>
            <p:ph type="body" sz="quarter" idx="13"/>
          </p:nvPr>
        </p:nvSpPr>
        <p:spPr>
          <a:xfrm>
            <a:off x="457200" y="247650"/>
            <a:ext cx="396240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39399467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2/3">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49"/>
            <a:ext cx="2571750" cy="985837"/>
          </a:xfrm>
        </p:spPr>
        <p:txBody>
          <a:bodyPr anchor="t">
            <a:no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371850" y="0"/>
            <a:ext cx="5772150" cy="4629150"/>
          </a:xfrm>
        </p:spPr>
        <p:txBody>
          <a:bodyPr>
            <a:normAutofit/>
          </a:bodyPr>
          <a:lstStyle>
            <a:lvl1pPr>
              <a:defRPr sz="2000"/>
            </a:lvl1pPr>
            <a:lvl2pPr>
              <a:defRPr sz="2000"/>
            </a:lvl2pPr>
            <a:lvl3pPr>
              <a:defRPr sz="2000"/>
            </a:lvl3pPr>
            <a:lvl4pPr>
              <a:defRPr sz="2000"/>
            </a:lvl4pPr>
            <a:lvl5pPr>
              <a:defRPr sz="20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57200" y="4767263"/>
            <a:ext cx="2057400" cy="273844"/>
          </a:xfrm>
          <a:prstGeom prst="rect">
            <a:avLst/>
          </a:prstGeom>
        </p:spPr>
        <p:txBody>
          <a:bodyPr/>
          <a:lstStyle/>
          <a:p>
            <a:fld id="{436308B8-2FA4-7842-B3E5-53FA84F19DA6}" type="datetime3">
              <a:rPr lang="en-US" smtClean="0"/>
              <a:t>1 October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9" name="Content Placeholder 6">
            <a:extLst>
              <a:ext uri="{FF2B5EF4-FFF2-40B4-BE49-F238E27FC236}">
                <a16:creationId xmlns:a16="http://schemas.microsoft.com/office/drawing/2014/main" id="{67E03E8A-82C1-CA43-A27A-7E47571CC022}"/>
              </a:ext>
            </a:extLst>
          </p:cNvPr>
          <p:cNvSpPr>
            <a:spLocks noGrp="1"/>
          </p:cNvSpPr>
          <p:nvPr>
            <p:ph sz="quarter" idx="14"/>
          </p:nvPr>
        </p:nvSpPr>
        <p:spPr>
          <a:xfrm>
            <a:off x="457200" y="1638300"/>
            <a:ext cx="2571750" cy="2990850"/>
          </a:xfrm>
        </p:spPr>
        <p:txBody>
          <a:bodyPr>
            <a:noAutofit/>
          </a:bodyPr>
          <a:lstStyle>
            <a:lvl1pPr marL="0" indent="0">
              <a:buNone/>
              <a:defRPr sz="1600"/>
            </a:lvl1pPr>
            <a:lvl2pPr marL="338328" indent="0">
              <a:buNone/>
              <a:defRPr sz="1600"/>
            </a:lvl2pPr>
            <a:lvl3pPr marL="685800" indent="0">
              <a:buNone/>
              <a:defRPr sz="1600"/>
            </a:lvl3pPr>
            <a:lvl4pPr marL="1024128" indent="0">
              <a:buNone/>
              <a:defRPr sz="1600"/>
            </a:lvl4pPr>
            <a:lvl5pPr marL="13716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B0ECEDCC-39E8-5545-8A07-00545B1919C3}"/>
              </a:ext>
            </a:extLst>
          </p:cNvPr>
          <p:cNvSpPr>
            <a:spLocks noGrp="1"/>
          </p:cNvSpPr>
          <p:nvPr>
            <p:ph type="body" sz="quarter" idx="13"/>
          </p:nvPr>
        </p:nvSpPr>
        <p:spPr>
          <a:xfrm>
            <a:off x="457200" y="247650"/>
            <a:ext cx="257175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3702181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2/3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49"/>
            <a:ext cx="2571750" cy="985837"/>
          </a:xfrm>
        </p:spPr>
        <p:txBody>
          <a:bodyPr anchor="t">
            <a:noAutofit/>
          </a:bodyPr>
          <a:lstStyle>
            <a:lvl1pPr>
              <a:defRPr sz="28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371850" y="0"/>
            <a:ext cx="5772150" cy="4629150"/>
          </a:xfrm>
        </p:spPr>
        <p:txBody>
          <a:bodyPr>
            <a:normAutofit/>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fld id="{19D83D04-1D5A-5D4D-9727-9379A1D7954E}" type="datetime3">
              <a:rPr lang="en-US" smtClean="0"/>
              <a:t>1 October 2018</a:t>
            </a:fld>
            <a:endParaRPr lang="en-US" dirty="0"/>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Content Placeholder 6">
            <a:extLst>
              <a:ext uri="{FF2B5EF4-FFF2-40B4-BE49-F238E27FC236}">
                <a16:creationId xmlns:a16="http://schemas.microsoft.com/office/drawing/2014/main" id="{67E03E8A-82C1-CA43-A27A-7E47571CC022}"/>
              </a:ext>
            </a:extLst>
          </p:cNvPr>
          <p:cNvSpPr>
            <a:spLocks noGrp="1"/>
          </p:cNvSpPr>
          <p:nvPr>
            <p:ph sz="quarter" idx="14"/>
          </p:nvPr>
        </p:nvSpPr>
        <p:spPr>
          <a:xfrm>
            <a:off x="457200" y="1638300"/>
            <a:ext cx="2571750" cy="2990850"/>
          </a:xfrm>
        </p:spPr>
        <p:txBody>
          <a:bodyPr>
            <a:noAutofit/>
          </a:bodyPr>
          <a:lstStyle>
            <a:lvl1pPr marL="0" indent="0">
              <a:buNone/>
              <a:defRPr sz="1600">
                <a:solidFill>
                  <a:schemeClr val="bg1"/>
                </a:solidFill>
              </a:defRPr>
            </a:lvl1pPr>
            <a:lvl2pPr marL="338328" indent="0">
              <a:buNone/>
              <a:defRPr sz="1600">
                <a:solidFill>
                  <a:schemeClr val="bg1"/>
                </a:solidFill>
              </a:defRPr>
            </a:lvl2pPr>
            <a:lvl3pPr marL="685800" indent="0">
              <a:buNone/>
              <a:defRPr sz="1600">
                <a:solidFill>
                  <a:schemeClr val="bg1"/>
                </a:solidFill>
              </a:defRPr>
            </a:lvl3pPr>
            <a:lvl4pPr marL="1024128" indent="0">
              <a:buNone/>
              <a:defRPr sz="1600">
                <a:solidFill>
                  <a:schemeClr val="bg1"/>
                </a:solidFill>
              </a:defRPr>
            </a:lvl4pPr>
            <a:lvl5pPr marL="1371600" indent="0">
              <a:buNone/>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B0ECEDCC-39E8-5545-8A07-00545B1919C3}"/>
              </a:ext>
            </a:extLst>
          </p:cNvPr>
          <p:cNvSpPr>
            <a:spLocks noGrp="1"/>
          </p:cNvSpPr>
          <p:nvPr>
            <p:ph type="body" sz="quarter" idx="13"/>
          </p:nvPr>
        </p:nvSpPr>
        <p:spPr>
          <a:xfrm>
            <a:off x="457200" y="247650"/>
            <a:ext cx="257175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33246154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Wide">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7543800" cy="629840"/>
          </a:xfrm>
        </p:spPr>
        <p:txBody>
          <a:bodyPr anchor="t"/>
          <a:lstStyle/>
          <a:p>
            <a:r>
              <a:rPr lang="en-US"/>
              <a:t>Click to edit Master title style</a:t>
            </a:r>
            <a:endParaRPr lang="en-US" dirty="0"/>
          </a:p>
        </p:txBody>
      </p:sp>
      <p:sp>
        <p:nvSpPr>
          <p:cNvPr id="3" name="Content Placeholder 2"/>
          <p:cNvSpPr>
            <a:spLocks noGrp="1"/>
          </p:cNvSpPr>
          <p:nvPr>
            <p:ph idx="1"/>
          </p:nvPr>
        </p:nvSpPr>
        <p:spPr>
          <a:xfrm>
            <a:off x="0" y="1276351"/>
            <a:ext cx="91440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57200" y="4767263"/>
            <a:ext cx="2057400" cy="273844"/>
          </a:xfrm>
          <a:prstGeom prst="rect">
            <a:avLst/>
          </a:prstGeom>
        </p:spPr>
        <p:txBody>
          <a:bodyPr/>
          <a:lstStyle/>
          <a:p>
            <a:fld id="{E8E88E0C-9E8E-7A48-BBCF-3D650AFE8784}" type="datetime3">
              <a:rPr lang="en-US" smtClean="0"/>
              <a:t>1 October 2018</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9" name="Text Placeholder 7">
            <a:extLst>
              <a:ext uri="{FF2B5EF4-FFF2-40B4-BE49-F238E27FC236}">
                <a16:creationId xmlns:a16="http://schemas.microsoft.com/office/drawing/2014/main" id="{5D3BA3DF-079C-0947-B14A-408CB0B36DF5}"/>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32626886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Wide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7543800" cy="629840"/>
          </a:xfrm>
        </p:spPr>
        <p:txBody>
          <a:bodyPr anchor="t"/>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0" y="1276351"/>
            <a:ext cx="9144000" cy="3352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fld id="{96F03584-8276-1444-99C1-D49BE5D75F4B}" type="datetime3">
              <a:rPr lang="en-US" smtClean="0"/>
              <a:t>1 October 2018</a:t>
            </a:fld>
            <a:endParaRPr lang="en-US" dirty="0"/>
          </a:p>
        </p:txBody>
      </p:sp>
      <p:sp>
        <p:nvSpPr>
          <p:cNvPr id="5" name="Footer Placeholder 4"/>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6" name="Slide Number Placeholder 5"/>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Text Placeholder 7">
            <a:extLst>
              <a:ext uri="{FF2B5EF4-FFF2-40B4-BE49-F238E27FC236}">
                <a16:creationId xmlns:a16="http://schemas.microsoft.com/office/drawing/2014/main" id="{5D3BA3DF-079C-0947-B14A-408CB0B36DF5}"/>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33270703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plit 2/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5FBB84-672C-3F4C-A7A4-70774D492723}"/>
              </a:ext>
            </a:extLst>
          </p:cNvPr>
          <p:cNvSpPr/>
          <p:nvPr userDrawn="1"/>
        </p:nvSpPr>
        <p:spPr>
          <a:xfrm>
            <a:off x="5791200" y="0"/>
            <a:ext cx="33528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1" y="514351"/>
            <a:ext cx="4994476" cy="647700"/>
          </a:xfrm>
        </p:spPr>
        <p:txBody>
          <a:bodyPr anchor="t">
            <a:normAutofit/>
          </a:bodyPr>
          <a:lstStyle>
            <a:lvl1pPr>
              <a:defRPr sz="2800"/>
            </a:lvl1pPr>
          </a:lstStyle>
          <a:p>
            <a:r>
              <a:rPr lang="en-US"/>
              <a:t>Click to edit Master title style</a:t>
            </a:r>
            <a:endParaRPr lang="en-US" dirty="0"/>
          </a:p>
        </p:txBody>
      </p:sp>
      <p:sp>
        <p:nvSpPr>
          <p:cNvPr id="5" name="Date Placeholder 4"/>
          <p:cNvSpPr>
            <a:spLocks noGrp="1"/>
          </p:cNvSpPr>
          <p:nvPr>
            <p:ph type="dt" sz="half" idx="10"/>
          </p:nvPr>
        </p:nvSpPr>
        <p:spPr>
          <a:xfrm>
            <a:off x="457200" y="4767263"/>
            <a:ext cx="2057400" cy="273844"/>
          </a:xfrm>
          <a:prstGeom prst="rect">
            <a:avLst/>
          </a:prstGeom>
        </p:spPr>
        <p:txBody>
          <a:bodyPr/>
          <a:lstStyle/>
          <a:p>
            <a:fld id="{F1548669-3537-3D48-AEC6-69BEEF4918CE}" type="datetime3">
              <a:rPr lang="en-US" smtClean="0"/>
              <a:t>1 October 2018</a:t>
            </a:fld>
            <a:endParaRPr lang="en-US"/>
          </a:p>
        </p:txBody>
      </p:sp>
      <p:sp>
        <p:nvSpPr>
          <p:cNvPr id="6" name="Footer Placeholder 5"/>
          <p:cNvSpPr>
            <a:spLocks noGrp="1"/>
          </p:cNvSpPr>
          <p:nvPr>
            <p:ph type="ftr" sz="quarter" idx="11"/>
          </p:nvPr>
        </p:nvSpPr>
        <p:spPr>
          <a:xfrm>
            <a:off x="3048000" y="4767263"/>
            <a:ext cx="2403676" cy="273844"/>
          </a:xfrm>
        </p:spPr>
        <p:txBody>
          <a:bodyPr/>
          <a:lstStyle/>
          <a:p>
            <a:endParaRPr lang="en-US" dirty="0"/>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9" name="Content Placeholder 6">
            <a:extLst>
              <a:ext uri="{FF2B5EF4-FFF2-40B4-BE49-F238E27FC236}">
                <a16:creationId xmlns:a16="http://schemas.microsoft.com/office/drawing/2014/main" id="{9E673783-7450-8E4B-8FEC-46DFD0623119}"/>
              </a:ext>
            </a:extLst>
          </p:cNvPr>
          <p:cNvSpPr>
            <a:spLocks noGrp="1"/>
          </p:cNvSpPr>
          <p:nvPr>
            <p:ph sz="quarter" idx="14"/>
          </p:nvPr>
        </p:nvSpPr>
        <p:spPr>
          <a:xfrm>
            <a:off x="457200" y="1276350"/>
            <a:ext cx="4994476"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EBFFF9B9-E60D-C146-94E1-1B365803691C}"/>
              </a:ext>
            </a:extLst>
          </p:cNvPr>
          <p:cNvSpPr>
            <a:spLocks noGrp="1"/>
          </p:cNvSpPr>
          <p:nvPr>
            <p:ph type="body" sz="quarter" idx="13"/>
          </p:nvPr>
        </p:nvSpPr>
        <p:spPr>
          <a:xfrm>
            <a:off x="457200" y="247650"/>
            <a:ext cx="4994476"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
        <p:nvSpPr>
          <p:cNvPr id="11" name="Content Placeholder 6">
            <a:extLst>
              <a:ext uri="{FF2B5EF4-FFF2-40B4-BE49-F238E27FC236}">
                <a16:creationId xmlns:a16="http://schemas.microsoft.com/office/drawing/2014/main" id="{3D0F9215-7CF7-694C-8919-EFEB8C893A50}"/>
              </a:ext>
            </a:extLst>
          </p:cNvPr>
          <p:cNvSpPr>
            <a:spLocks noGrp="1"/>
          </p:cNvSpPr>
          <p:nvPr>
            <p:ph sz="quarter" idx="15"/>
          </p:nvPr>
        </p:nvSpPr>
        <p:spPr>
          <a:xfrm>
            <a:off x="6096000" y="514350"/>
            <a:ext cx="2590799" cy="4114800"/>
          </a:xfrm>
        </p:spPr>
        <p:txBody>
          <a:bodyPr anchor="ctr"/>
          <a:lstStyle>
            <a:lvl1pPr marL="0" indent="0" algn="l">
              <a:buNone/>
              <a:defRPr>
                <a:solidFill>
                  <a:schemeClr val="bg1"/>
                </a:solidFill>
              </a:defRPr>
            </a:lvl1pPr>
            <a:lvl2pPr marL="338328" indent="0" algn="l">
              <a:buNone/>
              <a:defRPr>
                <a:solidFill>
                  <a:schemeClr val="bg1"/>
                </a:solidFill>
              </a:defRPr>
            </a:lvl2pPr>
            <a:lvl3pPr marL="685800" indent="0" algn="l">
              <a:buNone/>
              <a:defRPr>
                <a:solidFill>
                  <a:schemeClr val="bg1"/>
                </a:solidFill>
              </a:defRPr>
            </a:lvl3pPr>
            <a:lvl4pPr marL="1024128" indent="0" algn="l">
              <a:buNone/>
              <a:defRPr>
                <a:solidFill>
                  <a:schemeClr val="bg1"/>
                </a:solidFill>
              </a:defRPr>
            </a:lvl4pPr>
            <a:lvl5pPr marL="1371600" indent="0" algn="l">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23057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plit 1/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5FBB84-672C-3F4C-A7A4-70774D492723}"/>
              </a:ext>
            </a:extLst>
          </p:cNvPr>
          <p:cNvSpPr/>
          <p:nvPr userDrawn="1"/>
        </p:nvSpPr>
        <p:spPr>
          <a:xfrm>
            <a:off x="4724400" y="0"/>
            <a:ext cx="44196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1" y="514351"/>
            <a:ext cx="3962400" cy="647700"/>
          </a:xfrm>
        </p:spPr>
        <p:txBody>
          <a:bodyPr anchor="t">
            <a:normAutofit/>
          </a:bodyPr>
          <a:lstStyle>
            <a:lvl1pPr>
              <a:defRPr sz="2800"/>
            </a:lvl1pPr>
          </a:lstStyle>
          <a:p>
            <a:r>
              <a:rPr lang="en-US"/>
              <a:t>Click to edit Master title style</a:t>
            </a:r>
            <a:endParaRPr lang="en-US" dirty="0"/>
          </a:p>
        </p:txBody>
      </p:sp>
      <p:sp>
        <p:nvSpPr>
          <p:cNvPr id="5" name="Date Placeholder 4"/>
          <p:cNvSpPr>
            <a:spLocks noGrp="1"/>
          </p:cNvSpPr>
          <p:nvPr>
            <p:ph type="dt" sz="half" idx="10"/>
          </p:nvPr>
        </p:nvSpPr>
        <p:spPr>
          <a:xfrm>
            <a:off x="457200" y="4767263"/>
            <a:ext cx="2057400" cy="273844"/>
          </a:xfrm>
          <a:prstGeom prst="rect">
            <a:avLst/>
          </a:prstGeom>
        </p:spPr>
        <p:txBody>
          <a:bodyPr/>
          <a:lstStyle/>
          <a:p>
            <a:fld id="{2565890D-C554-0B45-A214-73986C52D38E}" type="datetime3">
              <a:rPr lang="en-US" smtClean="0"/>
              <a:t>1 October 2018</a:t>
            </a:fld>
            <a:endParaRPr lang="en-US"/>
          </a:p>
        </p:txBody>
      </p:sp>
      <p:sp>
        <p:nvSpPr>
          <p:cNvPr id="6" name="Footer Placeholder 5"/>
          <p:cNvSpPr>
            <a:spLocks noGrp="1"/>
          </p:cNvSpPr>
          <p:nvPr>
            <p:ph type="ftr" sz="quarter" idx="11"/>
          </p:nvPr>
        </p:nvSpPr>
        <p:spPr>
          <a:xfrm>
            <a:off x="2514600" y="4767263"/>
            <a:ext cx="1905000" cy="273844"/>
          </a:xfrm>
        </p:spPr>
        <p:txBody>
          <a:bodyPr/>
          <a:lstStyle/>
          <a:p>
            <a:endParaRPr lang="en-US" dirty="0"/>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9" name="Content Placeholder 6">
            <a:extLst>
              <a:ext uri="{FF2B5EF4-FFF2-40B4-BE49-F238E27FC236}">
                <a16:creationId xmlns:a16="http://schemas.microsoft.com/office/drawing/2014/main" id="{9E673783-7450-8E4B-8FEC-46DFD0623119}"/>
              </a:ext>
            </a:extLst>
          </p:cNvPr>
          <p:cNvSpPr>
            <a:spLocks noGrp="1"/>
          </p:cNvSpPr>
          <p:nvPr>
            <p:ph sz="quarter" idx="14"/>
          </p:nvPr>
        </p:nvSpPr>
        <p:spPr>
          <a:xfrm>
            <a:off x="457200" y="1276350"/>
            <a:ext cx="39624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EBFFF9B9-E60D-C146-94E1-1B365803691C}"/>
              </a:ext>
            </a:extLst>
          </p:cNvPr>
          <p:cNvSpPr>
            <a:spLocks noGrp="1"/>
          </p:cNvSpPr>
          <p:nvPr>
            <p:ph type="body" sz="quarter" idx="13"/>
          </p:nvPr>
        </p:nvSpPr>
        <p:spPr>
          <a:xfrm>
            <a:off x="457200" y="247650"/>
            <a:ext cx="39624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
        <p:nvSpPr>
          <p:cNvPr id="11" name="Content Placeholder 6">
            <a:extLst>
              <a:ext uri="{FF2B5EF4-FFF2-40B4-BE49-F238E27FC236}">
                <a16:creationId xmlns:a16="http://schemas.microsoft.com/office/drawing/2014/main" id="{3D0F9215-7CF7-694C-8919-EFEB8C893A50}"/>
              </a:ext>
            </a:extLst>
          </p:cNvPr>
          <p:cNvSpPr>
            <a:spLocks noGrp="1"/>
          </p:cNvSpPr>
          <p:nvPr>
            <p:ph sz="quarter" idx="15"/>
          </p:nvPr>
        </p:nvSpPr>
        <p:spPr>
          <a:xfrm>
            <a:off x="5069710" y="514350"/>
            <a:ext cx="3617089" cy="4114800"/>
          </a:xfrm>
        </p:spPr>
        <p:txBody>
          <a:bodyPr anchor="ctr"/>
          <a:lstStyle>
            <a:lvl1pPr marL="0" indent="0">
              <a:buNone/>
              <a:defRPr>
                <a:solidFill>
                  <a:schemeClr val="bg1"/>
                </a:solidFill>
              </a:defRPr>
            </a:lvl1pPr>
            <a:lvl2pPr marL="338328" indent="0">
              <a:buNone/>
              <a:defRPr>
                <a:solidFill>
                  <a:schemeClr val="bg1"/>
                </a:solidFill>
              </a:defRPr>
            </a:lvl2pPr>
            <a:lvl3pPr marL="685800" indent="0">
              <a:buNone/>
              <a:defRPr>
                <a:solidFill>
                  <a:schemeClr val="bg1"/>
                </a:solidFill>
              </a:defRPr>
            </a:lvl3pPr>
            <a:lvl4pPr marL="1024128" indent="0">
              <a:buNone/>
              <a:defRPr>
                <a:solidFill>
                  <a:schemeClr val="bg1"/>
                </a:solidFill>
              </a:defRPr>
            </a:lvl4pPr>
            <a:lvl5pPr marL="13716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69822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plit 1/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5FBB84-672C-3F4C-A7A4-70774D492723}"/>
              </a:ext>
            </a:extLst>
          </p:cNvPr>
          <p:cNvSpPr/>
          <p:nvPr userDrawn="1"/>
        </p:nvSpPr>
        <p:spPr>
          <a:xfrm>
            <a:off x="3352800" y="0"/>
            <a:ext cx="57912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a:xfrm>
            <a:off x="457200" y="4767263"/>
            <a:ext cx="2057400" cy="273844"/>
          </a:xfrm>
          <a:prstGeom prst="rect">
            <a:avLst/>
          </a:prstGeom>
        </p:spPr>
        <p:txBody>
          <a:bodyPr/>
          <a:lstStyle/>
          <a:p>
            <a:fld id="{6226F000-0323-5D40-A73A-AFCE231EA21C}" type="datetime3">
              <a:rPr lang="en-US" smtClean="0"/>
              <a:t>1 October 2018</a:t>
            </a:fld>
            <a:endParaRPr lang="en-US"/>
          </a:p>
        </p:txBody>
      </p:sp>
      <p:sp>
        <p:nvSpPr>
          <p:cNvPr id="6" name="Footer Placeholder 5"/>
          <p:cNvSpPr>
            <a:spLocks noGrp="1"/>
          </p:cNvSpPr>
          <p:nvPr>
            <p:ph type="ftr" sz="quarter" idx="11"/>
          </p:nvPr>
        </p:nvSpPr>
        <p:spPr>
          <a:xfrm>
            <a:off x="3692324" y="4767263"/>
            <a:ext cx="2403676" cy="273844"/>
          </a:xfrm>
        </p:spPr>
        <p:txBody>
          <a:bodyPr/>
          <a:lstStyle>
            <a:lvl1pPr>
              <a:defRPr>
                <a:solidFill>
                  <a:schemeClr val="tx1">
                    <a:lumMod val="40000"/>
                    <a:lumOff val="60000"/>
                  </a:schemeClr>
                </a:solidFill>
              </a:defRPr>
            </a:lvl1pPr>
          </a:lstStyle>
          <a:p>
            <a:endParaRPr lang="en-US" dirty="0"/>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11" name="Content Placeholder 6">
            <a:extLst>
              <a:ext uri="{FF2B5EF4-FFF2-40B4-BE49-F238E27FC236}">
                <a16:creationId xmlns:a16="http://schemas.microsoft.com/office/drawing/2014/main" id="{3D0F9215-7CF7-694C-8919-EFEB8C893A50}"/>
              </a:ext>
            </a:extLst>
          </p:cNvPr>
          <p:cNvSpPr>
            <a:spLocks noGrp="1"/>
          </p:cNvSpPr>
          <p:nvPr>
            <p:ph sz="quarter" idx="15"/>
          </p:nvPr>
        </p:nvSpPr>
        <p:spPr>
          <a:xfrm>
            <a:off x="3692324" y="514350"/>
            <a:ext cx="4994475" cy="4114800"/>
          </a:xfrm>
        </p:spPr>
        <p:txBody>
          <a:bodyPr anchor="ctr"/>
          <a:lstStyle>
            <a:lvl1pPr marL="0" indent="0">
              <a:buNone/>
              <a:defRPr>
                <a:solidFill>
                  <a:schemeClr val="bg1"/>
                </a:solidFill>
              </a:defRPr>
            </a:lvl1pPr>
            <a:lvl2pPr marL="338328" indent="0">
              <a:buNone/>
              <a:defRPr>
                <a:solidFill>
                  <a:schemeClr val="bg1"/>
                </a:solidFill>
              </a:defRPr>
            </a:lvl2pPr>
            <a:lvl3pPr marL="685800" indent="0">
              <a:buNone/>
              <a:defRPr>
                <a:solidFill>
                  <a:schemeClr val="bg1"/>
                </a:solidFill>
              </a:defRPr>
            </a:lvl3pPr>
            <a:lvl4pPr marL="1024128" indent="0">
              <a:buNone/>
              <a:defRPr>
                <a:solidFill>
                  <a:schemeClr val="bg1"/>
                </a:solidFill>
              </a:defRPr>
            </a:lvl4pPr>
            <a:lvl5pPr marL="13716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a:extLst>
              <a:ext uri="{FF2B5EF4-FFF2-40B4-BE49-F238E27FC236}">
                <a16:creationId xmlns:a16="http://schemas.microsoft.com/office/drawing/2014/main" id="{15EB4C65-0043-874A-864A-C95B64D3195B}"/>
              </a:ext>
            </a:extLst>
          </p:cNvPr>
          <p:cNvSpPr>
            <a:spLocks noGrp="1"/>
          </p:cNvSpPr>
          <p:nvPr>
            <p:ph type="title"/>
          </p:nvPr>
        </p:nvSpPr>
        <p:spPr>
          <a:xfrm>
            <a:off x="457200" y="514350"/>
            <a:ext cx="2571750" cy="647700"/>
          </a:xfrm>
        </p:spPr>
        <p:txBody>
          <a:bodyPr anchor="t">
            <a:noAutofit/>
          </a:bodyPr>
          <a:lstStyle>
            <a:lvl1pPr>
              <a:defRPr sz="2800"/>
            </a:lvl1pPr>
          </a:lstStyle>
          <a:p>
            <a:r>
              <a:rPr lang="en-US"/>
              <a:t>Click to edit Master title style</a:t>
            </a:r>
            <a:endParaRPr lang="en-US" dirty="0"/>
          </a:p>
        </p:txBody>
      </p:sp>
      <p:sp>
        <p:nvSpPr>
          <p:cNvPr id="13" name="Content Placeholder 6">
            <a:extLst>
              <a:ext uri="{FF2B5EF4-FFF2-40B4-BE49-F238E27FC236}">
                <a16:creationId xmlns:a16="http://schemas.microsoft.com/office/drawing/2014/main" id="{4516BD91-5D0B-F146-9E8A-B5D6EB7DA282}"/>
              </a:ext>
            </a:extLst>
          </p:cNvPr>
          <p:cNvSpPr>
            <a:spLocks noGrp="1"/>
          </p:cNvSpPr>
          <p:nvPr>
            <p:ph sz="quarter" idx="14"/>
          </p:nvPr>
        </p:nvSpPr>
        <p:spPr>
          <a:xfrm>
            <a:off x="457200" y="1276350"/>
            <a:ext cx="2571750" cy="3352799"/>
          </a:xfrm>
        </p:spPr>
        <p:txBody>
          <a:bodyPr>
            <a:noAutofit/>
          </a:bodyPr>
          <a:lstStyle>
            <a:lvl1pPr marL="0" indent="0">
              <a:buNone/>
              <a:defRPr sz="1400"/>
            </a:lvl1pPr>
            <a:lvl2pPr marL="338328" indent="0">
              <a:buNone/>
              <a:defRPr sz="1400"/>
            </a:lvl2pPr>
            <a:lvl3pPr marL="685800" indent="0">
              <a:buNone/>
              <a:defRPr sz="1400"/>
            </a:lvl3pPr>
            <a:lvl4pPr marL="1024128" indent="0">
              <a:buNone/>
              <a:defRPr sz="1400"/>
            </a:lvl4pPr>
            <a:lvl5pPr marL="13716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7">
            <a:extLst>
              <a:ext uri="{FF2B5EF4-FFF2-40B4-BE49-F238E27FC236}">
                <a16:creationId xmlns:a16="http://schemas.microsoft.com/office/drawing/2014/main" id="{923D814B-1F62-5848-AF4F-13F1D0486BA9}"/>
              </a:ext>
            </a:extLst>
          </p:cNvPr>
          <p:cNvSpPr>
            <a:spLocks noGrp="1"/>
          </p:cNvSpPr>
          <p:nvPr>
            <p:ph type="body" sz="quarter" idx="13"/>
          </p:nvPr>
        </p:nvSpPr>
        <p:spPr>
          <a:xfrm>
            <a:off x="457200" y="247650"/>
            <a:ext cx="257175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42850780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057400" cy="273844"/>
          </a:xfrm>
          <a:prstGeom prst="rect">
            <a:avLst/>
          </a:prstGeom>
        </p:spPr>
        <p:txBody>
          <a:bodyPr/>
          <a:lstStyle/>
          <a:p>
            <a:fld id="{91641FC7-B538-F548-80EB-C6718C1A7D14}" type="datetime3">
              <a:rPr lang="en-US" smtClean="0"/>
              <a:t>1 October 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Tree>
    <p:extLst>
      <p:ext uri="{BB962C8B-B14F-4D97-AF65-F5344CB8AC3E}">
        <p14:creationId xmlns:p14="http://schemas.microsoft.com/office/powerpoint/2010/main" val="58675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86114EA-0D00-BC46-A5D4-ACF5B72038B0}"/>
              </a:ext>
            </a:extLst>
          </p:cNvPr>
          <p:cNvPicPr>
            <a:picLocks noChangeAspect="1"/>
          </p:cNvPicPr>
          <p:nvPr userDrawn="1"/>
        </p:nvPicPr>
        <p:blipFill>
          <a:blip r:embed="rId2">
            <a:alphaModFix amt="10000"/>
            <a:extLst>
              <a:ext uri="{28A0092B-C50C-407E-A947-70E740481C1C}">
                <a14:useLocalDpi xmlns:a14="http://schemas.microsoft.com/office/drawing/2010/main"/>
              </a:ext>
            </a:extLst>
          </a:blip>
          <a:stretch>
            <a:fillRect/>
          </a:stretch>
        </p:blipFill>
        <p:spPr>
          <a:xfrm>
            <a:off x="0" y="4584"/>
            <a:ext cx="9144000" cy="5134332"/>
          </a:xfrm>
          <a:prstGeom prst="rect">
            <a:avLst/>
          </a:prstGeom>
        </p:spPr>
      </p:pic>
      <p:sp>
        <p:nvSpPr>
          <p:cNvPr id="2" name="Title 1"/>
          <p:cNvSpPr>
            <a:spLocks noGrp="1"/>
          </p:cNvSpPr>
          <p:nvPr>
            <p:ph type="title"/>
          </p:nvPr>
        </p:nvSpPr>
        <p:spPr>
          <a:xfrm>
            <a:off x="457200" y="1276350"/>
            <a:ext cx="7543800" cy="1659112"/>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4" name="Date Placeholder 3"/>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fld id="{C71D1D59-DAF4-234F-B337-E721F80E8FC6}" type="datetime3">
              <a:rPr lang="en-US" smtClean="0"/>
              <a:t>1 October 2018</a:t>
            </a:fld>
            <a:endParaRPr lang="en-US" dirty="0"/>
          </a:p>
        </p:txBody>
      </p:sp>
      <p:sp>
        <p:nvSpPr>
          <p:cNvPr id="5" name="Footer Placeholder 4"/>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6" name="Slide Number Placeholder 5"/>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13" name="Text Placeholder 12">
            <a:extLst>
              <a:ext uri="{FF2B5EF4-FFF2-40B4-BE49-F238E27FC236}">
                <a16:creationId xmlns:a16="http://schemas.microsoft.com/office/drawing/2014/main" id="{BFD32B6E-CB65-6444-AC6F-B99C81A5FF95}"/>
              </a:ext>
            </a:extLst>
          </p:cNvPr>
          <p:cNvSpPr>
            <a:spLocks noGrp="1"/>
          </p:cNvSpPr>
          <p:nvPr>
            <p:ph type="body" sz="quarter" idx="14"/>
          </p:nvPr>
        </p:nvSpPr>
        <p:spPr>
          <a:xfrm>
            <a:off x="457200" y="2971975"/>
            <a:ext cx="7543800" cy="502745"/>
          </a:xfrm>
        </p:spPr>
        <p:txBody>
          <a:bodyPr/>
          <a:lstStyle>
            <a:lvl1pPr marL="0" indent="0">
              <a:buNone/>
              <a:defRPr>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8171860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dark">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fld id="{F2BE8D8B-9FB4-8D42-BC0F-E1F202DF91B0}" type="datetime3">
              <a:rPr lang="en-US" smtClean="0"/>
              <a:t>1 October 2018</a:t>
            </a:fld>
            <a:endParaRPr lang="en-US" dirty="0"/>
          </a:p>
        </p:txBody>
      </p:sp>
      <p:sp>
        <p:nvSpPr>
          <p:cNvPr id="3" name="Footer Placeholder 2"/>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4" name="Slide Number Placeholder 3"/>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Tree>
    <p:extLst>
      <p:ext uri="{BB962C8B-B14F-4D97-AF65-F5344CB8AC3E}">
        <p14:creationId xmlns:p14="http://schemas.microsoft.com/office/powerpoint/2010/main" val="2050384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Idea">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F73004D-8F3E-ED45-9503-A4A8B6605F8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3396A5E-11B5-9849-9A28-CDB9F441EA66}"/>
              </a:ext>
            </a:extLst>
          </p:cNvPr>
          <p:cNvSpPr>
            <a:spLocks noGrp="1"/>
          </p:cNvSpPr>
          <p:nvPr>
            <p:ph type="sldNum" sz="quarter" idx="12"/>
          </p:nvPr>
        </p:nvSpPr>
        <p:spPr/>
        <p:txBody>
          <a:bodyPr/>
          <a:lstStyle/>
          <a:p>
            <a:fld id="{C9F7588F-6348-F24B-A92C-146CC9ED7FC5}" type="slidenum">
              <a:rPr lang="en-US" smtClean="0"/>
              <a:pPr/>
              <a:t>‹#›</a:t>
            </a:fld>
            <a:endParaRPr lang="en-US"/>
          </a:p>
        </p:txBody>
      </p:sp>
      <p:sp>
        <p:nvSpPr>
          <p:cNvPr id="7" name="Content Placeholder 6">
            <a:extLst>
              <a:ext uri="{FF2B5EF4-FFF2-40B4-BE49-F238E27FC236}">
                <a16:creationId xmlns:a16="http://schemas.microsoft.com/office/drawing/2014/main" id="{2E49152D-53F3-6943-AAFE-FE10F1F9D299}"/>
              </a:ext>
            </a:extLst>
          </p:cNvPr>
          <p:cNvSpPr>
            <a:spLocks noGrp="1"/>
          </p:cNvSpPr>
          <p:nvPr>
            <p:ph sz="quarter" idx="13"/>
          </p:nvPr>
        </p:nvSpPr>
        <p:spPr>
          <a:xfrm>
            <a:off x="457200" y="247650"/>
            <a:ext cx="8229600" cy="4381500"/>
          </a:xfrm>
        </p:spPr>
        <p:txBody>
          <a:bodyPr anchor="ctr">
            <a:normAutofit/>
          </a:bodyPr>
          <a:lstStyle>
            <a:lvl1pPr marL="0" indent="0">
              <a:buNone/>
              <a:defRPr sz="2800"/>
            </a:lvl1pPr>
            <a:lvl2pPr marL="342900" indent="0">
              <a:buNone/>
              <a:defRPr sz="2800"/>
            </a:lvl2pPr>
            <a:lvl3pPr marL="685800" indent="0">
              <a:buNone/>
              <a:defRPr sz="2800"/>
            </a:lvl3pPr>
            <a:lvl4pPr marL="1028700" indent="0">
              <a:buNone/>
              <a:defRPr sz="2800"/>
            </a:lvl4pPr>
            <a:lvl5pPr marL="1371600" indent="0">
              <a:buNone/>
              <a:defRPr sz="2800"/>
            </a:lvl5pPr>
          </a:lstStyle>
          <a:p>
            <a:pPr lvl="0"/>
            <a:r>
              <a:rPr lang="en-US"/>
              <a:t>Click to edit Master text styles</a:t>
            </a:r>
          </a:p>
        </p:txBody>
      </p:sp>
    </p:spTree>
    <p:extLst>
      <p:ext uri="{BB962C8B-B14F-4D97-AF65-F5344CB8AC3E}">
        <p14:creationId xmlns:p14="http://schemas.microsoft.com/office/powerpoint/2010/main" val="199081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Idea dark">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2BFF2BF-18C7-8947-B0DD-293B386CD409}"/>
              </a:ext>
            </a:extLst>
          </p:cNvPr>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fld id="{BE324FA9-DA9E-7640-8A4A-32800FF2288F}" type="datetime3">
              <a:rPr lang="en-US" smtClean="0"/>
              <a:t>1 October 2018</a:t>
            </a:fld>
            <a:endParaRPr lang="en-US" dirty="0"/>
          </a:p>
        </p:txBody>
      </p:sp>
      <p:sp>
        <p:nvSpPr>
          <p:cNvPr id="4" name="Footer Placeholder 3">
            <a:extLst>
              <a:ext uri="{FF2B5EF4-FFF2-40B4-BE49-F238E27FC236}">
                <a16:creationId xmlns:a16="http://schemas.microsoft.com/office/drawing/2014/main" id="{EF73004D-8F3E-ED45-9503-A4A8B6605F87}"/>
              </a:ext>
            </a:extLst>
          </p:cNvPr>
          <p:cNvSpPr>
            <a:spLocks noGrp="1"/>
          </p:cNvSpPr>
          <p:nvPr>
            <p:ph type="ftr" sz="quarter" idx="11"/>
          </p:nvPr>
        </p:nvSpPr>
        <p:spPr/>
        <p:txBody>
          <a:bodyPr/>
          <a:lstStyle>
            <a:lvl1pPr>
              <a:defRPr>
                <a:solidFill>
                  <a:schemeClr val="tx1">
                    <a:lumMod val="40000"/>
                    <a:lumOff val="60000"/>
                  </a:schemeClr>
                </a:solidFill>
              </a:defRPr>
            </a:lvl1pPr>
          </a:lstStyle>
          <a:p>
            <a:endParaRPr lang="en-US" dirty="0"/>
          </a:p>
        </p:txBody>
      </p:sp>
      <p:sp>
        <p:nvSpPr>
          <p:cNvPr id="5" name="Slide Number Placeholder 4">
            <a:extLst>
              <a:ext uri="{FF2B5EF4-FFF2-40B4-BE49-F238E27FC236}">
                <a16:creationId xmlns:a16="http://schemas.microsoft.com/office/drawing/2014/main" id="{43396A5E-11B5-9849-9A28-CDB9F441EA66}"/>
              </a:ext>
            </a:extLst>
          </p:cNvPr>
          <p:cNvSpPr>
            <a:spLocks noGrp="1"/>
          </p:cNvSpPr>
          <p:nvPr>
            <p:ph type="sldNum" sz="quarter" idx="12"/>
          </p:nvPr>
        </p:nvSpPr>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7" name="Content Placeholder 6">
            <a:extLst>
              <a:ext uri="{FF2B5EF4-FFF2-40B4-BE49-F238E27FC236}">
                <a16:creationId xmlns:a16="http://schemas.microsoft.com/office/drawing/2014/main" id="{2E49152D-53F3-6943-AAFE-FE10F1F9D299}"/>
              </a:ext>
            </a:extLst>
          </p:cNvPr>
          <p:cNvSpPr>
            <a:spLocks noGrp="1"/>
          </p:cNvSpPr>
          <p:nvPr>
            <p:ph sz="quarter" idx="13"/>
          </p:nvPr>
        </p:nvSpPr>
        <p:spPr>
          <a:xfrm>
            <a:off x="457200" y="247650"/>
            <a:ext cx="8229600" cy="4381500"/>
          </a:xfrm>
        </p:spPr>
        <p:txBody>
          <a:bodyPr anchor="ctr">
            <a:normAutofit/>
          </a:bodyPr>
          <a:lstStyle>
            <a:lvl1pPr marL="0" indent="0">
              <a:buNone/>
              <a:defRPr sz="2800">
                <a:solidFill>
                  <a:schemeClr val="bg1"/>
                </a:solidFill>
              </a:defRPr>
            </a:lvl1pPr>
            <a:lvl2pPr marL="342900" indent="0">
              <a:buNone/>
              <a:defRPr sz="2800"/>
            </a:lvl2pPr>
            <a:lvl3pPr marL="685800" indent="0">
              <a:buNone/>
              <a:defRPr sz="2800"/>
            </a:lvl3pPr>
            <a:lvl4pPr marL="1028700" indent="0">
              <a:buNone/>
              <a:defRPr sz="2800"/>
            </a:lvl4pPr>
            <a:lvl5pPr marL="1371600" indent="0">
              <a:buNone/>
              <a:defRPr sz="2800"/>
            </a:lvl5pPr>
          </a:lstStyle>
          <a:p>
            <a:pPr lvl="0"/>
            <a:r>
              <a:rPr lang="en-US"/>
              <a:t>Click to edit Master text styles</a:t>
            </a:r>
          </a:p>
        </p:txBody>
      </p:sp>
    </p:spTree>
    <p:extLst>
      <p:ext uri="{BB962C8B-B14F-4D97-AF65-F5344CB8AC3E}">
        <p14:creationId xmlns:p14="http://schemas.microsoft.com/office/powerpoint/2010/main" val="4257765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7543800" cy="629840"/>
          </a:xfrm>
        </p:spPr>
        <p:txBody>
          <a:bodyPr anchor="t"/>
          <a:lstStyle/>
          <a:p>
            <a:r>
              <a:rPr lang="en-US"/>
              <a:t>Click to edit Master title style</a:t>
            </a:r>
            <a:endParaRPr lang="en-US" dirty="0"/>
          </a:p>
        </p:txBody>
      </p:sp>
      <p:sp>
        <p:nvSpPr>
          <p:cNvPr id="3" name="Content Placeholder 2"/>
          <p:cNvSpPr>
            <a:spLocks noGrp="1"/>
          </p:cNvSpPr>
          <p:nvPr>
            <p:ph idx="1"/>
          </p:nvPr>
        </p:nvSpPr>
        <p:spPr>
          <a:xfrm>
            <a:off x="457200" y="1276351"/>
            <a:ext cx="7543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8" name="Text Placeholder 7">
            <a:extLst>
              <a:ext uri="{FF2B5EF4-FFF2-40B4-BE49-F238E27FC236}">
                <a16:creationId xmlns:a16="http://schemas.microsoft.com/office/drawing/2014/main" id="{D2B6573B-C9A5-FA4C-93D9-C3ECE5A4EE7C}"/>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1623594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7543800" cy="629840"/>
          </a:xfrm>
        </p:spPr>
        <p:txBody>
          <a:bodyPr anchor="t"/>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57200" y="1276351"/>
            <a:ext cx="7543800" cy="3352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fld id="{5F8FB4D2-D8B1-854E-8E32-7E50F3EA39D2}" type="datetime3">
              <a:rPr lang="en-US" smtClean="0"/>
              <a:t>1 October 2018</a:t>
            </a:fld>
            <a:endParaRPr lang="en-US" dirty="0"/>
          </a:p>
        </p:txBody>
      </p:sp>
      <p:sp>
        <p:nvSpPr>
          <p:cNvPr id="5" name="Footer Placeholder 4"/>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6" name="Slide Number Placeholder 5"/>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8" name="Text Placeholder 7">
            <a:extLst>
              <a:ext uri="{FF2B5EF4-FFF2-40B4-BE49-F238E27FC236}">
                <a16:creationId xmlns:a16="http://schemas.microsoft.com/office/drawing/2014/main" id="{D2B6573B-C9A5-FA4C-93D9-C3ECE5A4EE7C}"/>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3333047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3" name="Content Placeholder 2"/>
          <p:cNvSpPr>
            <a:spLocks noGrp="1"/>
          </p:cNvSpPr>
          <p:nvPr>
            <p:ph sz="half" idx="1"/>
          </p:nvPr>
        </p:nvSpPr>
        <p:spPr>
          <a:xfrm>
            <a:off x="457200" y="1856790"/>
            <a:ext cx="3962400" cy="27759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4400" y="1856790"/>
            <a:ext cx="3962400" cy="27759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10" name="Content Placeholder 2">
            <a:extLst>
              <a:ext uri="{FF2B5EF4-FFF2-40B4-BE49-F238E27FC236}">
                <a16:creationId xmlns:a16="http://schemas.microsoft.com/office/drawing/2014/main" id="{1BD5B222-466A-E941-B7BC-54811912AF0A}"/>
              </a:ext>
            </a:extLst>
          </p:cNvPr>
          <p:cNvSpPr>
            <a:spLocks noGrp="1"/>
          </p:cNvSpPr>
          <p:nvPr>
            <p:ph idx="14"/>
          </p:nvPr>
        </p:nvSpPr>
        <p:spPr>
          <a:xfrm>
            <a:off x="457200" y="1276351"/>
            <a:ext cx="7543800" cy="448278"/>
          </a:xfrm>
        </p:spPr>
        <p:txBody>
          <a:bodyPr/>
          <a:lstStyle>
            <a:lvl1pPr marL="0" indent="0">
              <a:buNone/>
              <a:defRPr/>
            </a:lvl1pPr>
          </a:lstStyle>
          <a:p>
            <a:pPr lvl="0"/>
            <a:r>
              <a:rPr lang="en-US"/>
              <a:t>Click to edit Master text styles</a:t>
            </a:r>
          </a:p>
        </p:txBody>
      </p:sp>
      <p:sp>
        <p:nvSpPr>
          <p:cNvPr id="11" name="Text Placeholder 7">
            <a:extLst>
              <a:ext uri="{FF2B5EF4-FFF2-40B4-BE49-F238E27FC236}">
                <a16:creationId xmlns:a16="http://schemas.microsoft.com/office/drawing/2014/main" id="{8F416920-8ABE-7F43-92C4-921C12ACC809}"/>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639453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856790"/>
            <a:ext cx="3962400" cy="277593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4400" y="1856790"/>
            <a:ext cx="3962400" cy="277593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fld id="{57DAA066-01CA-5D48-9C48-947C8A66608E}" type="datetime3">
              <a:rPr lang="en-US" smtClean="0"/>
              <a:t>1 October 2018</a:t>
            </a:fld>
            <a:endParaRPr lang="en-US" dirty="0"/>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10" name="Content Placeholder 2">
            <a:extLst>
              <a:ext uri="{FF2B5EF4-FFF2-40B4-BE49-F238E27FC236}">
                <a16:creationId xmlns:a16="http://schemas.microsoft.com/office/drawing/2014/main" id="{1BD5B222-466A-E941-B7BC-54811912AF0A}"/>
              </a:ext>
            </a:extLst>
          </p:cNvPr>
          <p:cNvSpPr>
            <a:spLocks noGrp="1"/>
          </p:cNvSpPr>
          <p:nvPr>
            <p:ph idx="14"/>
          </p:nvPr>
        </p:nvSpPr>
        <p:spPr>
          <a:xfrm>
            <a:off x="457200" y="1276351"/>
            <a:ext cx="7543800" cy="448278"/>
          </a:xfrm>
        </p:spPr>
        <p:txBody>
          <a:bodyPr/>
          <a:lstStyle>
            <a:lvl1pPr marL="0" indent="0">
              <a:buNone/>
              <a:defRPr>
                <a:solidFill>
                  <a:schemeClr val="bg1"/>
                </a:solidFill>
              </a:defRPr>
            </a:lvl1pPr>
          </a:lstStyle>
          <a:p>
            <a:pPr lvl="0"/>
            <a:r>
              <a:rPr lang="en-US"/>
              <a:t>Click to edit Master text styles</a:t>
            </a:r>
          </a:p>
        </p:txBody>
      </p:sp>
      <p:sp>
        <p:nvSpPr>
          <p:cNvPr id="11" name="Text Placeholder 7">
            <a:extLst>
              <a:ext uri="{FF2B5EF4-FFF2-40B4-BE49-F238E27FC236}">
                <a16:creationId xmlns:a16="http://schemas.microsoft.com/office/drawing/2014/main" id="{8F416920-8ABE-7F43-92C4-921C12ACC809}"/>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370575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14350"/>
            <a:ext cx="7543800" cy="62984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76350"/>
            <a:ext cx="7543800" cy="3352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bg2"/>
                </a:solidFill>
                <a:latin typeface="Avenir" panose="02000503020000020003" pitchFamily="2" charset="0"/>
              </a:defRPr>
            </a:lvl1pPr>
          </a:lstStyle>
          <a:p>
            <a:endParaRPr lang="en-US" dirty="0"/>
          </a:p>
        </p:txBody>
      </p:sp>
      <p:sp>
        <p:nvSpPr>
          <p:cNvPr id="6" name="Slide Number Placeholder 5"/>
          <p:cNvSpPr>
            <a:spLocks noGrp="1"/>
          </p:cNvSpPr>
          <p:nvPr>
            <p:ph type="sldNum" sz="quarter" idx="4"/>
          </p:nvPr>
        </p:nvSpPr>
        <p:spPr>
          <a:xfrm>
            <a:off x="8001000" y="4767263"/>
            <a:ext cx="685800" cy="273844"/>
          </a:xfrm>
          <a:prstGeom prst="rect">
            <a:avLst/>
          </a:prstGeom>
        </p:spPr>
        <p:txBody>
          <a:bodyPr vert="horz" lIns="91440" tIns="45720" rIns="91440" bIns="45720" rtlCol="0" anchor="ctr"/>
          <a:lstStyle>
            <a:lvl1pPr algn="r">
              <a:defRPr sz="900">
                <a:solidFill>
                  <a:schemeClr val="bg2"/>
                </a:solidFill>
                <a:latin typeface="Avenir" panose="02000503020000020003" pitchFamily="2" charset="0"/>
              </a:defRPr>
            </a:lvl1pPr>
          </a:lstStyle>
          <a:p>
            <a:fld id="{C9F7588F-6348-F24B-A92C-146CC9ED7FC5}" type="slidenum">
              <a:rPr lang="en-US" smtClean="0"/>
              <a:pPr/>
              <a:t>‹#›</a:t>
            </a:fld>
            <a:endParaRPr lang="en-US"/>
          </a:p>
        </p:txBody>
      </p:sp>
    </p:spTree>
    <p:extLst>
      <p:ext uri="{BB962C8B-B14F-4D97-AF65-F5344CB8AC3E}">
        <p14:creationId xmlns:p14="http://schemas.microsoft.com/office/powerpoint/2010/main" val="4214686887"/>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72" r:id="rId3"/>
    <p:sldLayoutId id="2147483673" r:id="rId4"/>
    <p:sldLayoutId id="2147483674" r:id="rId5"/>
    <p:sldLayoutId id="2147483662" r:id="rId6"/>
    <p:sldLayoutId id="2147483685" r:id="rId7"/>
    <p:sldLayoutId id="2147483664" r:id="rId8"/>
    <p:sldLayoutId id="2147483686" r:id="rId9"/>
    <p:sldLayoutId id="2147483678" r:id="rId10"/>
    <p:sldLayoutId id="2147483687" r:id="rId11"/>
    <p:sldLayoutId id="2147483675" r:id="rId12"/>
    <p:sldLayoutId id="2147483688" r:id="rId13"/>
    <p:sldLayoutId id="2147483676" r:id="rId14"/>
    <p:sldLayoutId id="2147483689" r:id="rId15"/>
    <p:sldLayoutId id="2147483677" r:id="rId16"/>
    <p:sldLayoutId id="2147483690" r:id="rId17"/>
    <p:sldLayoutId id="2147483679" r:id="rId18"/>
    <p:sldLayoutId id="2147483694" r:id="rId19"/>
    <p:sldLayoutId id="2147483680" r:id="rId20"/>
    <p:sldLayoutId id="2147483693" r:id="rId21"/>
    <p:sldLayoutId id="2147483668" r:id="rId22"/>
    <p:sldLayoutId id="2147483692" r:id="rId23"/>
    <p:sldLayoutId id="2147483681" r:id="rId24"/>
    <p:sldLayoutId id="2147483691" r:id="rId25"/>
    <p:sldLayoutId id="2147483684" r:id="rId26"/>
    <p:sldLayoutId id="2147483683" r:id="rId27"/>
    <p:sldLayoutId id="2147483682" r:id="rId28"/>
    <p:sldLayoutId id="2147483667" r:id="rId29"/>
    <p:sldLayoutId id="2147483695" r:id="rId30"/>
  </p:sldLayoutIdLst>
  <p:hf hdr="0"/>
  <p:txStyles>
    <p:titleStyle>
      <a:lvl1pPr algn="l" defTabSz="685800" rtl="0" eaLnBrk="1" latinLnBrk="0" hangingPunct="1">
        <a:lnSpc>
          <a:spcPct val="100000"/>
        </a:lnSpc>
        <a:spcBef>
          <a:spcPct val="0"/>
        </a:spcBef>
        <a:buNone/>
        <a:defRPr sz="2800" b="1" i="0" kern="1200">
          <a:solidFill>
            <a:schemeClr val="accent1"/>
          </a:solidFill>
          <a:latin typeface="Avenir Heavy" panose="02000503020000020003" pitchFamily="2" charset="0"/>
          <a:ea typeface="+mj-ea"/>
          <a:cs typeface="+mj-cs"/>
        </a:defRPr>
      </a:lvl1pPr>
    </p:titleStyle>
    <p:bodyStyle>
      <a:lvl1pPr marL="2286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1pPr>
      <a:lvl2pPr marL="566928"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2pPr>
      <a:lvl3pPr marL="9144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3pPr>
      <a:lvl4pPr marL="1252728"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4pPr>
      <a:lvl5pPr marL="16002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pos="288" userDrawn="1">
          <p15:clr>
            <a:srgbClr val="F26B43"/>
          </p15:clr>
        </p15:guide>
        <p15:guide id="4" pos="5472" userDrawn="1">
          <p15:clr>
            <a:srgbClr val="F26B43"/>
          </p15:clr>
        </p15:guide>
        <p15:guide id="5" pos="720" userDrawn="1">
          <p15:clr>
            <a:srgbClr val="F26B43"/>
          </p15:clr>
        </p15:guide>
        <p15:guide id="6" pos="5040" userDrawn="1">
          <p15:clr>
            <a:srgbClr val="F26B43"/>
          </p15:clr>
        </p15:guide>
        <p15:guide id="7" orient="horz" pos="156" userDrawn="1">
          <p15:clr>
            <a:srgbClr val="F26B43"/>
          </p15:clr>
        </p15:guide>
        <p15:guide id="8" orient="horz" pos="324" userDrawn="1">
          <p15:clr>
            <a:srgbClr val="F26B43"/>
          </p15:clr>
        </p15:guide>
        <p15:guide id="9" orient="horz" pos="732" userDrawn="1">
          <p15:clr>
            <a:srgbClr val="F26B43"/>
          </p15:clr>
        </p15:guide>
        <p15:guide id="10" orient="horz" pos="804" userDrawn="1">
          <p15:clr>
            <a:srgbClr val="F26B43"/>
          </p15:clr>
        </p15:guide>
        <p15:guide id="11" orient="horz" pos="2916" userDrawn="1">
          <p15:clr>
            <a:srgbClr val="F26B43"/>
          </p15:clr>
        </p15:guide>
        <p15:guide id="12" pos="2016" userDrawn="1">
          <p15:clr>
            <a:srgbClr val="F26B43"/>
          </p15:clr>
        </p15:guide>
        <p15:guide id="13" pos="3744" userDrawn="1">
          <p15:clr>
            <a:srgbClr val="F26B43"/>
          </p15:clr>
        </p15:guide>
        <p15:guide id="14" pos="2976" userDrawn="1">
          <p15:clr>
            <a:srgbClr val="F26B43"/>
          </p15:clr>
        </p15:guide>
        <p15:guide id="15" pos="2784" userDrawn="1">
          <p15:clr>
            <a:srgbClr val="F26B43"/>
          </p15:clr>
        </p15:guide>
        <p15:guide id="16" pos="3840" userDrawn="1">
          <p15:clr>
            <a:srgbClr val="F26B43"/>
          </p15:clr>
        </p15:guide>
        <p15:guide id="17" pos="3648" userDrawn="1">
          <p15:clr>
            <a:srgbClr val="F26B43"/>
          </p15:clr>
        </p15:guide>
        <p15:guide id="18" pos="2112" userDrawn="1">
          <p15:clr>
            <a:srgbClr val="F26B43"/>
          </p15:clr>
        </p15:guide>
        <p15:guide id="19" pos="19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8A574D-84D0-0444-A071-BD19A924E107}"/>
              </a:ext>
            </a:extLst>
          </p:cNvPr>
          <p:cNvSpPr>
            <a:spLocks noGrp="1"/>
          </p:cNvSpPr>
          <p:nvPr>
            <p:ph type="ctrTitle"/>
          </p:nvPr>
        </p:nvSpPr>
        <p:spPr>
          <a:xfrm>
            <a:off x="1143000" y="1657350"/>
            <a:ext cx="6858000" cy="1486810"/>
          </a:xfrm>
        </p:spPr>
        <p:txBody>
          <a:bodyPr anchor="ctr"/>
          <a:lstStyle/>
          <a:p>
            <a:r>
              <a:rPr lang="en-US" dirty="0"/>
              <a:t>User Research Summary</a:t>
            </a:r>
          </a:p>
        </p:txBody>
      </p:sp>
      <p:sp>
        <p:nvSpPr>
          <p:cNvPr id="3" name="Subtitle 2"/>
          <p:cNvSpPr>
            <a:spLocks noGrp="1"/>
          </p:cNvSpPr>
          <p:nvPr>
            <p:ph type="subTitle" idx="1"/>
          </p:nvPr>
        </p:nvSpPr>
        <p:spPr>
          <a:xfrm>
            <a:off x="1143000" y="3409950"/>
            <a:ext cx="6858000" cy="1219200"/>
          </a:xfrm>
        </p:spPr>
        <p:txBody>
          <a:bodyPr>
            <a:normAutofit/>
          </a:bodyPr>
          <a:lstStyle/>
          <a:p>
            <a:r>
              <a:rPr lang="en-US" dirty="0"/>
              <a:t>Prepared by the Digital Service at Veterans Affairs (DSVA)</a:t>
            </a:r>
          </a:p>
          <a:p>
            <a:r>
              <a:rPr lang="en-US" dirty="0"/>
              <a:t>Prepared for and presented to the VA Web Brand Consolidation Working Group</a:t>
            </a:r>
          </a:p>
          <a:p>
            <a:endParaRPr lang="en-US" dirty="0"/>
          </a:p>
          <a:p>
            <a:r>
              <a:rPr lang="en-US" dirty="0"/>
              <a:t>October 1, 2018</a:t>
            </a:r>
          </a:p>
        </p:txBody>
      </p:sp>
    </p:spTree>
    <p:extLst>
      <p:ext uri="{BB962C8B-B14F-4D97-AF65-F5344CB8AC3E}">
        <p14:creationId xmlns:p14="http://schemas.microsoft.com/office/powerpoint/2010/main" val="3920808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Veterans saying about </a:t>
            </a:r>
            <a:r>
              <a:rPr lang="en-US" dirty="0" err="1"/>
              <a:t>preview.va.gov</a:t>
            </a:r>
            <a:r>
              <a:rPr lang="en-US" dirty="0"/>
              <a:t>?</a:t>
            </a:r>
          </a:p>
        </p:txBody>
      </p:sp>
      <p:sp>
        <p:nvSpPr>
          <p:cNvPr id="3" name="Content Placeholder 2"/>
          <p:cNvSpPr>
            <a:spLocks noGrp="1"/>
          </p:cNvSpPr>
          <p:nvPr>
            <p:ph idx="1"/>
          </p:nvPr>
        </p:nvSpPr>
        <p:spPr>
          <a:xfrm>
            <a:off x="457200" y="971551"/>
            <a:ext cx="7543800" cy="3657600"/>
          </a:xfrm>
        </p:spPr>
        <p:txBody>
          <a:bodyPr>
            <a:normAutofit/>
          </a:bodyPr>
          <a:lstStyle/>
          <a:p>
            <a:pPr marL="0" indent="0">
              <a:buNone/>
            </a:pPr>
            <a:r>
              <a:rPr lang="en-US" sz="1900" b="1" dirty="0"/>
              <a:t>If this website went live tomorrow, what would you want other Veterans to know?</a:t>
            </a:r>
            <a:endParaRPr lang="en-US" sz="1900" dirty="0"/>
          </a:p>
          <a:p>
            <a:pPr marL="0" indent="0">
              <a:buNone/>
            </a:pPr>
            <a:r>
              <a:rPr lang="en-US" sz="1600" dirty="0"/>
              <a:t>"I would email other Veterans and tell them they really need to check out this website, it's not the website of old. They really need to check it out, they will probably find the information they are looking for fairly easily here." -P4</a:t>
            </a:r>
          </a:p>
          <a:p>
            <a:pPr marL="0" indent="0">
              <a:buNone/>
            </a:pPr>
            <a:r>
              <a:rPr lang="en-US" sz="1600" dirty="0"/>
              <a:t>"It’s been re-designed and it’s easier to use. Thoroughly vetted to help allay their fears." -P9</a:t>
            </a:r>
          </a:p>
          <a:p>
            <a:pPr marL="0" indent="0">
              <a:buNone/>
            </a:pPr>
            <a:r>
              <a:rPr lang="en-US" sz="1600" dirty="0"/>
              <a:t>"It’s out there and it’s easy to use. it covers everything a Veteran might need to know about, I’m excited to see this come out. so, I can see what areas I can use for myself in addition to the Tricare I have now.” -P11</a:t>
            </a:r>
          </a:p>
          <a:p>
            <a:pPr marL="0" indent="0">
              <a:buNone/>
            </a:pPr>
            <a:endParaRPr lang="en-US" dirty="0"/>
          </a:p>
          <a:p>
            <a:pPr marL="0" indent="0">
              <a:buNone/>
            </a:pPr>
            <a:endParaRPr lang="en-US" b="1"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7588F-6348-F24B-A92C-146CC9ED7FC5}" type="slidenum">
              <a:rPr lang="en-US" smtClean="0"/>
              <a:t>10</a:t>
            </a:fld>
            <a:endParaRPr lang="en-US"/>
          </a:p>
        </p:txBody>
      </p:sp>
      <p:sp>
        <p:nvSpPr>
          <p:cNvPr id="7" name="Text Placeholder 6"/>
          <p:cNvSpPr>
            <a:spLocks noGrp="1"/>
          </p:cNvSpPr>
          <p:nvPr>
            <p:ph type="body" sz="quarter" idx="13"/>
          </p:nvPr>
        </p:nvSpPr>
        <p:spPr/>
        <p:txBody>
          <a:bodyPr/>
          <a:lstStyle/>
          <a:p>
            <a:r>
              <a:rPr lang="en-US" dirty="0"/>
              <a:t>Study 6 – </a:t>
            </a:r>
            <a:r>
              <a:rPr lang="en-US" dirty="0" err="1"/>
              <a:t>Preview.va.gov</a:t>
            </a:r>
            <a:r>
              <a:rPr lang="en-US" dirty="0"/>
              <a:t> Non-VA Vets</a:t>
            </a:r>
          </a:p>
        </p:txBody>
      </p:sp>
    </p:spTree>
    <p:extLst>
      <p:ext uri="{BB962C8B-B14F-4D97-AF65-F5344CB8AC3E}">
        <p14:creationId xmlns:p14="http://schemas.microsoft.com/office/powerpoint/2010/main" val="352535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62F4-E0D4-FD40-9F89-91F6DFF9BC94}"/>
              </a:ext>
            </a:extLst>
          </p:cNvPr>
          <p:cNvSpPr>
            <a:spLocks noGrp="1"/>
          </p:cNvSpPr>
          <p:nvPr>
            <p:ph type="title"/>
          </p:nvPr>
        </p:nvSpPr>
        <p:spPr/>
        <p:txBody>
          <a:bodyPr>
            <a:normAutofit/>
          </a:bodyPr>
          <a:lstStyle/>
          <a:p>
            <a:r>
              <a:rPr lang="en-US" dirty="0" err="1"/>
              <a:t>Preview.va.gov</a:t>
            </a:r>
            <a:r>
              <a:rPr lang="en-US" dirty="0"/>
              <a:t> is a hit!</a:t>
            </a:r>
          </a:p>
        </p:txBody>
      </p:sp>
      <p:sp>
        <p:nvSpPr>
          <p:cNvPr id="3" name="Content Placeholder 2">
            <a:extLst>
              <a:ext uri="{FF2B5EF4-FFF2-40B4-BE49-F238E27FC236}">
                <a16:creationId xmlns:a16="http://schemas.microsoft.com/office/drawing/2014/main" id="{5464FEB6-2A90-C341-802E-26E24E4A52C1}"/>
              </a:ext>
            </a:extLst>
          </p:cNvPr>
          <p:cNvSpPr>
            <a:spLocks noGrp="1"/>
          </p:cNvSpPr>
          <p:nvPr>
            <p:ph idx="1"/>
          </p:nvPr>
        </p:nvSpPr>
        <p:spPr>
          <a:xfrm>
            <a:off x="457200" y="1410889"/>
            <a:ext cx="7543800" cy="3218261"/>
          </a:xfrm>
        </p:spPr>
        <p:txBody>
          <a:bodyPr>
            <a:normAutofit/>
          </a:bodyPr>
          <a:lstStyle/>
          <a:p>
            <a:r>
              <a:rPr lang="en-US" b="1" dirty="0"/>
              <a:t>Feedback from non-VA veterans was overwhelmingly positive</a:t>
            </a:r>
          </a:p>
          <a:p>
            <a:r>
              <a:rPr lang="en-US" b="1" dirty="0"/>
              <a:t>Users appreciated the simplicity and layout of the homepage</a:t>
            </a:r>
          </a:p>
          <a:p>
            <a:r>
              <a:rPr lang="en-US" b="1" dirty="0"/>
              <a:t>Users generally completed the scenarios, but tasks that were not listed in the “top 4” boxes were much more difficult</a:t>
            </a:r>
          </a:p>
          <a:p>
            <a:r>
              <a:rPr lang="en-US" b="1" dirty="0"/>
              <a:t>VCL got good reception and emphasis from Veterans</a:t>
            </a:r>
          </a:p>
          <a:p>
            <a:endParaRPr lang="en-US" b="1" dirty="0"/>
          </a:p>
          <a:p>
            <a:endParaRPr lang="en-US" b="1" dirty="0"/>
          </a:p>
          <a:p>
            <a:endParaRPr lang="en-US" b="1" dirty="0"/>
          </a:p>
          <a:p>
            <a:pPr marL="0" indent="0">
              <a:buNone/>
            </a:pPr>
            <a:endParaRPr lang="en-US" b="1" dirty="0"/>
          </a:p>
          <a:p>
            <a:endParaRPr lang="en-US" b="1" dirty="0"/>
          </a:p>
          <a:p>
            <a:endParaRPr lang="en-US" dirty="0"/>
          </a:p>
        </p:txBody>
      </p:sp>
      <p:sp>
        <p:nvSpPr>
          <p:cNvPr id="4" name="Footer Placeholder 3">
            <a:extLst>
              <a:ext uri="{FF2B5EF4-FFF2-40B4-BE49-F238E27FC236}">
                <a16:creationId xmlns:a16="http://schemas.microsoft.com/office/drawing/2014/main" id="{619B7883-EF92-294F-8DCB-3126D926BC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3BF538-F971-E349-A75E-D3CEE0DE87F4}"/>
              </a:ext>
            </a:extLst>
          </p:cNvPr>
          <p:cNvSpPr>
            <a:spLocks noGrp="1"/>
          </p:cNvSpPr>
          <p:nvPr>
            <p:ph type="sldNum" sz="quarter" idx="12"/>
          </p:nvPr>
        </p:nvSpPr>
        <p:spPr/>
        <p:txBody>
          <a:bodyPr/>
          <a:lstStyle/>
          <a:p>
            <a:fld id="{C9F7588F-6348-F24B-A92C-146CC9ED7FC5}" type="slidenum">
              <a:rPr lang="en-US" smtClean="0"/>
              <a:t>11</a:t>
            </a:fld>
            <a:endParaRPr lang="en-US"/>
          </a:p>
        </p:txBody>
      </p:sp>
      <p:sp>
        <p:nvSpPr>
          <p:cNvPr id="6" name="Text Placeholder 5">
            <a:extLst>
              <a:ext uri="{FF2B5EF4-FFF2-40B4-BE49-F238E27FC236}">
                <a16:creationId xmlns:a16="http://schemas.microsoft.com/office/drawing/2014/main" id="{3D47598F-0958-4D4E-B89E-9C210876BFAD}"/>
              </a:ext>
            </a:extLst>
          </p:cNvPr>
          <p:cNvSpPr>
            <a:spLocks noGrp="1"/>
          </p:cNvSpPr>
          <p:nvPr>
            <p:ph type="body" sz="quarter" idx="13"/>
          </p:nvPr>
        </p:nvSpPr>
        <p:spPr/>
        <p:txBody>
          <a:bodyPr/>
          <a:lstStyle/>
          <a:p>
            <a:r>
              <a:rPr lang="en-US" dirty="0"/>
              <a:t>Study 6 – </a:t>
            </a:r>
            <a:r>
              <a:rPr lang="en-US" dirty="0" err="1"/>
              <a:t>Preview.va.gov</a:t>
            </a:r>
            <a:r>
              <a:rPr lang="en-US" dirty="0"/>
              <a:t> Non-VA Vets</a:t>
            </a:r>
          </a:p>
        </p:txBody>
      </p:sp>
    </p:spTree>
    <p:extLst>
      <p:ext uri="{BB962C8B-B14F-4D97-AF65-F5344CB8AC3E}">
        <p14:creationId xmlns:p14="http://schemas.microsoft.com/office/powerpoint/2010/main" val="1904457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62F4-E0D4-FD40-9F89-91F6DFF9BC94}"/>
              </a:ext>
            </a:extLst>
          </p:cNvPr>
          <p:cNvSpPr>
            <a:spLocks noGrp="1"/>
          </p:cNvSpPr>
          <p:nvPr>
            <p:ph type="title"/>
          </p:nvPr>
        </p:nvSpPr>
        <p:spPr/>
        <p:txBody>
          <a:bodyPr>
            <a:normAutofit fontScale="90000"/>
          </a:bodyPr>
          <a:lstStyle/>
          <a:p>
            <a:r>
              <a:rPr lang="en-US" dirty="0"/>
              <a:t>Veterans called our attention to some improvements</a:t>
            </a:r>
          </a:p>
        </p:txBody>
      </p:sp>
      <p:sp>
        <p:nvSpPr>
          <p:cNvPr id="3" name="Content Placeholder 2">
            <a:extLst>
              <a:ext uri="{FF2B5EF4-FFF2-40B4-BE49-F238E27FC236}">
                <a16:creationId xmlns:a16="http://schemas.microsoft.com/office/drawing/2014/main" id="{5464FEB6-2A90-C341-802E-26E24E4A52C1}"/>
              </a:ext>
            </a:extLst>
          </p:cNvPr>
          <p:cNvSpPr>
            <a:spLocks noGrp="1"/>
          </p:cNvSpPr>
          <p:nvPr>
            <p:ph idx="1"/>
          </p:nvPr>
        </p:nvSpPr>
        <p:spPr>
          <a:xfrm>
            <a:off x="457200" y="1410889"/>
            <a:ext cx="7543800" cy="3218261"/>
          </a:xfrm>
        </p:spPr>
        <p:txBody>
          <a:bodyPr/>
          <a:lstStyle/>
          <a:p>
            <a:r>
              <a:rPr lang="en-US" b="1" dirty="0"/>
              <a:t>The top tasks on the homepage worked well but Veterans still tended to overlook the top navigation</a:t>
            </a:r>
          </a:p>
          <a:p>
            <a:r>
              <a:rPr lang="en-US" b="1" dirty="0"/>
              <a:t>Many Veterans did not scroll down the homepage, even when seeking benefits not in the “top 4” boxes</a:t>
            </a:r>
          </a:p>
          <a:p>
            <a:r>
              <a:rPr lang="en-US" b="1" dirty="0"/>
              <a:t>These resulted in significantly lower success rates for tasks not listed in the top tasks area (Avg. 54% vs 88% )</a:t>
            </a:r>
          </a:p>
          <a:p>
            <a:r>
              <a:rPr lang="en-US" b="1" dirty="0"/>
              <a:t>Users emphasized the importance of the VCL</a:t>
            </a:r>
          </a:p>
          <a:p>
            <a:endParaRPr lang="en-US" b="1" dirty="0"/>
          </a:p>
          <a:p>
            <a:pPr marL="0" indent="0">
              <a:buNone/>
            </a:pPr>
            <a:endParaRPr lang="en-US" b="1" dirty="0"/>
          </a:p>
          <a:p>
            <a:endParaRPr lang="en-US" b="1" dirty="0"/>
          </a:p>
          <a:p>
            <a:endParaRPr lang="en-US" dirty="0"/>
          </a:p>
        </p:txBody>
      </p:sp>
      <p:sp>
        <p:nvSpPr>
          <p:cNvPr id="4" name="Footer Placeholder 3">
            <a:extLst>
              <a:ext uri="{FF2B5EF4-FFF2-40B4-BE49-F238E27FC236}">
                <a16:creationId xmlns:a16="http://schemas.microsoft.com/office/drawing/2014/main" id="{619B7883-EF92-294F-8DCB-3126D926BC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3BF538-F971-E349-A75E-D3CEE0DE87F4}"/>
              </a:ext>
            </a:extLst>
          </p:cNvPr>
          <p:cNvSpPr>
            <a:spLocks noGrp="1"/>
          </p:cNvSpPr>
          <p:nvPr>
            <p:ph type="sldNum" sz="quarter" idx="12"/>
          </p:nvPr>
        </p:nvSpPr>
        <p:spPr/>
        <p:txBody>
          <a:bodyPr/>
          <a:lstStyle/>
          <a:p>
            <a:fld id="{C9F7588F-6348-F24B-A92C-146CC9ED7FC5}" type="slidenum">
              <a:rPr lang="en-US" smtClean="0"/>
              <a:t>12</a:t>
            </a:fld>
            <a:endParaRPr lang="en-US"/>
          </a:p>
        </p:txBody>
      </p:sp>
      <p:sp>
        <p:nvSpPr>
          <p:cNvPr id="6" name="Text Placeholder 5">
            <a:extLst>
              <a:ext uri="{FF2B5EF4-FFF2-40B4-BE49-F238E27FC236}">
                <a16:creationId xmlns:a16="http://schemas.microsoft.com/office/drawing/2014/main" id="{3D47598F-0958-4D4E-B89E-9C210876BFAD}"/>
              </a:ext>
            </a:extLst>
          </p:cNvPr>
          <p:cNvSpPr>
            <a:spLocks noGrp="1"/>
          </p:cNvSpPr>
          <p:nvPr>
            <p:ph type="body" sz="quarter" idx="13"/>
          </p:nvPr>
        </p:nvSpPr>
        <p:spPr/>
        <p:txBody>
          <a:bodyPr/>
          <a:lstStyle/>
          <a:p>
            <a:r>
              <a:rPr lang="en-US" dirty="0"/>
              <a:t>Study 6 – </a:t>
            </a:r>
            <a:r>
              <a:rPr lang="en-US" dirty="0" err="1"/>
              <a:t>Preview.va.gov</a:t>
            </a:r>
            <a:r>
              <a:rPr lang="en-US" dirty="0"/>
              <a:t> Non-VA Vets</a:t>
            </a:r>
          </a:p>
        </p:txBody>
      </p:sp>
    </p:spTree>
    <p:extLst>
      <p:ext uri="{BB962C8B-B14F-4D97-AF65-F5344CB8AC3E}">
        <p14:creationId xmlns:p14="http://schemas.microsoft.com/office/powerpoint/2010/main" val="3857047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62F4-E0D4-FD40-9F89-91F6DFF9BC94}"/>
              </a:ext>
            </a:extLst>
          </p:cNvPr>
          <p:cNvSpPr>
            <a:spLocks noGrp="1"/>
          </p:cNvSpPr>
          <p:nvPr>
            <p:ph type="title"/>
          </p:nvPr>
        </p:nvSpPr>
        <p:spPr/>
        <p:txBody>
          <a:bodyPr>
            <a:normAutofit/>
          </a:bodyPr>
          <a:lstStyle/>
          <a:p>
            <a:r>
              <a:rPr lang="en-US" dirty="0"/>
              <a:t>Potential design solutions and discussions</a:t>
            </a:r>
          </a:p>
        </p:txBody>
      </p:sp>
      <p:sp>
        <p:nvSpPr>
          <p:cNvPr id="3" name="Content Placeholder 2">
            <a:extLst>
              <a:ext uri="{FF2B5EF4-FFF2-40B4-BE49-F238E27FC236}">
                <a16:creationId xmlns:a16="http://schemas.microsoft.com/office/drawing/2014/main" id="{5464FEB6-2A90-C341-802E-26E24E4A52C1}"/>
              </a:ext>
            </a:extLst>
          </p:cNvPr>
          <p:cNvSpPr>
            <a:spLocks noGrp="1"/>
          </p:cNvSpPr>
          <p:nvPr>
            <p:ph idx="1"/>
          </p:nvPr>
        </p:nvSpPr>
        <p:spPr>
          <a:xfrm>
            <a:off x="457200" y="1410889"/>
            <a:ext cx="7543800" cy="3218261"/>
          </a:xfrm>
        </p:spPr>
        <p:txBody>
          <a:bodyPr/>
          <a:lstStyle/>
          <a:p>
            <a:r>
              <a:rPr lang="en-US" b="1" dirty="0"/>
              <a:t>May need to revisit adding a View All option to the ”top 4” boxes</a:t>
            </a:r>
          </a:p>
          <a:p>
            <a:r>
              <a:rPr lang="en-US" b="1" dirty="0"/>
              <a:t>Modify the fold location so its apparent to the user that more options exist lower down the page</a:t>
            </a:r>
          </a:p>
          <a:p>
            <a:r>
              <a:rPr lang="en-US" b="1" dirty="0"/>
              <a:t>Make the top navigation stand-out more</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endParaRPr lang="en-US" b="1" dirty="0"/>
          </a:p>
          <a:p>
            <a:endParaRPr lang="en-US" b="1" dirty="0"/>
          </a:p>
          <a:p>
            <a:endParaRPr lang="en-US" dirty="0"/>
          </a:p>
        </p:txBody>
      </p:sp>
      <p:sp>
        <p:nvSpPr>
          <p:cNvPr id="4" name="Footer Placeholder 3">
            <a:extLst>
              <a:ext uri="{FF2B5EF4-FFF2-40B4-BE49-F238E27FC236}">
                <a16:creationId xmlns:a16="http://schemas.microsoft.com/office/drawing/2014/main" id="{619B7883-EF92-294F-8DCB-3126D926BC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3BF538-F971-E349-A75E-D3CEE0DE87F4}"/>
              </a:ext>
            </a:extLst>
          </p:cNvPr>
          <p:cNvSpPr>
            <a:spLocks noGrp="1"/>
          </p:cNvSpPr>
          <p:nvPr>
            <p:ph type="sldNum" sz="quarter" idx="12"/>
          </p:nvPr>
        </p:nvSpPr>
        <p:spPr/>
        <p:txBody>
          <a:bodyPr/>
          <a:lstStyle/>
          <a:p>
            <a:fld id="{C9F7588F-6348-F24B-A92C-146CC9ED7FC5}" type="slidenum">
              <a:rPr lang="en-US" smtClean="0"/>
              <a:t>13</a:t>
            </a:fld>
            <a:endParaRPr lang="en-US"/>
          </a:p>
        </p:txBody>
      </p:sp>
      <p:sp>
        <p:nvSpPr>
          <p:cNvPr id="6" name="Text Placeholder 5">
            <a:extLst>
              <a:ext uri="{FF2B5EF4-FFF2-40B4-BE49-F238E27FC236}">
                <a16:creationId xmlns:a16="http://schemas.microsoft.com/office/drawing/2014/main" id="{3D47598F-0958-4D4E-B89E-9C210876BFAD}"/>
              </a:ext>
            </a:extLst>
          </p:cNvPr>
          <p:cNvSpPr>
            <a:spLocks noGrp="1"/>
          </p:cNvSpPr>
          <p:nvPr>
            <p:ph type="body" sz="quarter" idx="13"/>
          </p:nvPr>
        </p:nvSpPr>
        <p:spPr/>
        <p:txBody>
          <a:bodyPr/>
          <a:lstStyle/>
          <a:p>
            <a:r>
              <a:rPr lang="en-US" dirty="0"/>
              <a:t>Study 6 – </a:t>
            </a:r>
            <a:r>
              <a:rPr lang="en-US" dirty="0" err="1"/>
              <a:t>Preview.va.gov</a:t>
            </a:r>
            <a:r>
              <a:rPr lang="en-US" dirty="0"/>
              <a:t> Non-VA Vets</a:t>
            </a:r>
          </a:p>
        </p:txBody>
      </p:sp>
    </p:spTree>
    <p:extLst>
      <p:ext uri="{BB962C8B-B14F-4D97-AF65-F5344CB8AC3E}">
        <p14:creationId xmlns:p14="http://schemas.microsoft.com/office/powerpoint/2010/main" val="462839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7588F-6348-F24B-A92C-146CC9ED7FC5}" type="slidenum">
              <a:rPr lang="en-US" smtClean="0"/>
              <a:t>14</a:t>
            </a:fld>
            <a:endParaRPr lang="en-US"/>
          </a:p>
        </p:txBody>
      </p:sp>
      <p:sp>
        <p:nvSpPr>
          <p:cNvPr id="7" name="Text Placeholder 6"/>
          <p:cNvSpPr>
            <a:spLocks noGrp="1"/>
          </p:cNvSpPr>
          <p:nvPr>
            <p:ph type="body" sz="quarter" idx="13"/>
          </p:nvPr>
        </p:nvSpPr>
        <p:spPr/>
        <p:txBody>
          <a:bodyPr/>
          <a:lstStyle/>
          <a:p>
            <a:r>
              <a:rPr lang="en-US" dirty="0"/>
              <a:t>Study 6 – </a:t>
            </a:r>
            <a:r>
              <a:rPr lang="en-US" dirty="0" err="1"/>
              <a:t>Preview.va.gov</a:t>
            </a:r>
            <a:r>
              <a:rPr lang="en-US" dirty="0"/>
              <a:t> Non-VA Vets</a:t>
            </a:r>
          </a:p>
        </p:txBody>
      </p:sp>
      <p:sp>
        <p:nvSpPr>
          <p:cNvPr id="11" name="Title 10"/>
          <p:cNvSpPr>
            <a:spLocks noGrp="1"/>
          </p:cNvSpPr>
          <p:nvPr>
            <p:ph type="title"/>
          </p:nvPr>
        </p:nvSpPr>
        <p:spPr/>
        <p:txBody>
          <a:bodyPr>
            <a:normAutofit/>
          </a:bodyPr>
          <a:lstStyle/>
          <a:p>
            <a:r>
              <a:rPr lang="en-US" dirty="0"/>
              <a:t>What Now?</a:t>
            </a:r>
          </a:p>
        </p:txBody>
      </p:sp>
      <p:sp>
        <p:nvSpPr>
          <p:cNvPr id="13" name="Content Placeholder 2">
            <a:extLst>
              <a:ext uri="{FF2B5EF4-FFF2-40B4-BE49-F238E27FC236}">
                <a16:creationId xmlns:a16="http://schemas.microsoft.com/office/drawing/2014/main" id="{96E6BE9B-2787-CD40-991E-C4A9E237A37B}"/>
              </a:ext>
            </a:extLst>
          </p:cNvPr>
          <p:cNvSpPr>
            <a:spLocks noGrp="1"/>
          </p:cNvSpPr>
          <p:nvPr>
            <p:ph idx="1"/>
          </p:nvPr>
        </p:nvSpPr>
        <p:spPr>
          <a:xfrm>
            <a:off x="457200" y="1276350"/>
            <a:ext cx="7543800" cy="3490913"/>
          </a:xfrm>
        </p:spPr>
        <p:txBody>
          <a:bodyPr>
            <a:normAutofit/>
          </a:bodyPr>
          <a:lstStyle/>
          <a:p>
            <a:pPr marL="0" indent="0" algn="ctr">
              <a:buNone/>
            </a:pPr>
            <a:r>
              <a:rPr lang="en-US" sz="2800" dirty="0"/>
              <a:t>We have additional user research planned for </a:t>
            </a:r>
            <a:r>
              <a:rPr lang="en-US" sz="2800" dirty="0" err="1"/>
              <a:t>preview.va.gov</a:t>
            </a:r>
            <a:r>
              <a:rPr lang="en-US" sz="2800" dirty="0"/>
              <a:t> prior to launch. We may need to make these design updates to raise the success rate of the less frequent tasks.</a:t>
            </a:r>
          </a:p>
        </p:txBody>
      </p:sp>
    </p:spTree>
    <p:extLst>
      <p:ext uri="{BB962C8B-B14F-4D97-AF65-F5344CB8AC3E}">
        <p14:creationId xmlns:p14="http://schemas.microsoft.com/office/powerpoint/2010/main" val="255519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8A574D-84D0-0444-A071-BD19A924E107}"/>
              </a:ext>
            </a:extLst>
          </p:cNvPr>
          <p:cNvSpPr>
            <a:spLocks noGrp="1"/>
          </p:cNvSpPr>
          <p:nvPr>
            <p:ph type="ctrTitle"/>
          </p:nvPr>
        </p:nvSpPr>
        <p:spPr>
          <a:xfrm>
            <a:off x="1143000" y="1657350"/>
            <a:ext cx="6858000" cy="1486810"/>
          </a:xfrm>
        </p:spPr>
        <p:txBody>
          <a:bodyPr anchor="ctr"/>
          <a:lstStyle/>
          <a:p>
            <a:r>
              <a:rPr lang="en-US" dirty="0"/>
              <a:t>Thank you!</a:t>
            </a:r>
          </a:p>
        </p:txBody>
      </p:sp>
      <p:sp>
        <p:nvSpPr>
          <p:cNvPr id="3" name="Subtitle 2"/>
          <p:cNvSpPr>
            <a:spLocks noGrp="1"/>
          </p:cNvSpPr>
          <p:nvPr>
            <p:ph type="subTitle" idx="1"/>
          </p:nvPr>
        </p:nvSpPr>
        <p:spPr>
          <a:xfrm>
            <a:off x="1143000" y="3677560"/>
            <a:ext cx="6858000" cy="570590"/>
          </a:xfrm>
        </p:spPr>
        <p:txBody>
          <a:bodyPr>
            <a:normAutofit lnSpcReduction="10000"/>
          </a:bodyPr>
          <a:lstStyle/>
          <a:p>
            <a:r>
              <a:rPr lang="en-US" dirty="0"/>
              <a:t>Contact Jeff Barnes with questions:</a:t>
            </a:r>
          </a:p>
          <a:p>
            <a:r>
              <a:rPr lang="en-US" dirty="0"/>
              <a:t>jeffrey.barnes4@va.gov</a:t>
            </a:r>
          </a:p>
        </p:txBody>
      </p:sp>
    </p:spTree>
    <p:extLst>
      <p:ext uri="{BB962C8B-B14F-4D97-AF65-F5344CB8AC3E}">
        <p14:creationId xmlns:p14="http://schemas.microsoft.com/office/powerpoint/2010/main" val="164804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D97BD-49D0-F045-BFFC-0016C1DC56B8}"/>
              </a:ext>
            </a:extLst>
          </p:cNvPr>
          <p:cNvSpPr>
            <a:spLocks noGrp="1"/>
          </p:cNvSpPr>
          <p:nvPr>
            <p:ph type="title"/>
          </p:nvPr>
        </p:nvSpPr>
        <p:spPr/>
        <p:txBody>
          <a:bodyPr/>
          <a:lstStyle/>
          <a:p>
            <a:r>
              <a:rPr lang="en-US" dirty="0"/>
              <a:t>Outline</a:t>
            </a:r>
          </a:p>
        </p:txBody>
      </p:sp>
      <p:sp>
        <p:nvSpPr>
          <p:cNvPr id="12" name="Footer Placeholder 11">
            <a:extLst>
              <a:ext uri="{FF2B5EF4-FFF2-40B4-BE49-F238E27FC236}">
                <a16:creationId xmlns:a16="http://schemas.microsoft.com/office/drawing/2014/main" id="{90F1BE01-E78D-8D45-9FFF-919906A64658}"/>
              </a:ext>
            </a:extLst>
          </p:cNvPr>
          <p:cNvSpPr>
            <a:spLocks noGrp="1"/>
          </p:cNvSpPr>
          <p:nvPr>
            <p:ph type="ftr" sz="quarter" idx="11"/>
          </p:nvPr>
        </p:nvSpPr>
        <p:spPr/>
        <p:txBody>
          <a:bodyPr/>
          <a:lstStyle/>
          <a:p>
            <a:endParaRPr lang="en-US" dirty="0"/>
          </a:p>
        </p:txBody>
      </p:sp>
      <p:graphicFrame>
        <p:nvGraphicFramePr>
          <p:cNvPr id="9" name="Content Placeholder 8">
            <a:extLst>
              <a:ext uri="{FF2B5EF4-FFF2-40B4-BE49-F238E27FC236}">
                <a16:creationId xmlns:a16="http://schemas.microsoft.com/office/drawing/2014/main" id="{3C0D33C2-8E08-A041-AA74-D2FE0E97E71D}"/>
              </a:ext>
            </a:extLst>
          </p:cNvPr>
          <p:cNvGraphicFramePr>
            <a:graphicFrameLocks noGrp="1"/>
          </p:cNvGraphicFramePr>
          <p:nvPr>
            <p:ph sz="quarter" idx="14"/>
            <p:extLst>
              <p:ext uri="{D42A27DB-BD31-4B8C-83A1-F6EECF244321}">
                <p14:modId xmlns:p14="http://schemas.microsoft.com/office/powerpoint/2010/main" val="1208317196"/>
              </p:ext>
            </p:extLst>
          </p:nvPr>
        </p:nvGraphicFramePr>
        <p:xfrm>
          <a:off x="457200" y="1276350"/>
          <a:ext cx="4994276" cy="3352800"/>
        </p:xfrm>
        <a:graphic>
          <a:graphicData uri="http://schemas.openxmlformats.org/drawingml/2006/table">
            <a:tbl>
              <a:tblPr firstRow="1" bandRow="1">
                <a:tableStyleId>{5C22544A-7EE6-4342-B048-85BDC9FD1C3A}</a:tableStyleId>
              </a:tblPr>
              <a:tblGrid>
                <a:gridCol w="4010628">
                  <a:extLst>
                    <a:ext uri="{9D8B030D-6E8A-4147-A177-3AD203B41FA5}">
                      <a16:colId xmlns:a16="http://schemas.microsoft.com/office/drawing/2014/main" val="3491581060"/>
                    </a:ext>
                  </a:extLst>
                </a:gridCol>
                <a:gridCol w="983648">
                  <a:extLst>
                    <a:ext uri="{9D8B030D-6E8A-4147-A177-3AD203B41FA5}">
                      <a16:colId xmlns:a16="http://schemas.microsoft.com/office/drawing/2014/main" val="1867765844"/>
                    </a:ext>
                  </a:extLst>
                </a:gridCol>
              </a:tblGrid>
              <a:tr h="55880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Avenir" panose="02000503020000020003" pitchFamily="2" charset="0"/>
                        </a:rPr>
                        <a:t>Study 1 </a:t>
                      </a:r>
                      <a:r>
                        <a:rPr lang="mr-IN" sz="1400" b="0" dirty="0">
                          <a:solidFill>
                            <a:schemeClr val="tx2"/>
                          </a:solidFill>
                          <a:latin typeface="Avenir" panose="02000503020000020003" pitchFamily="2" charset="0"/>
                        </a:rPr>
                        <a:t>–</a:t>
                      </a:r>
                      <a:r>
                        <a:rPr lang="en-US" sz="1400" b="0" dirty="0">
                          <a:solidFill>
                            <a:schemeClr val="tx2"/>
                          </a:solidFill>
                          <a:latin typeface="Avenir" panose="02000503020000020003" pitchFamily="2" charset="0"/>
                        </a:rPr>
                        <a:t> “Others” Resources Card Sort</a:t>
                      </a:r>
                    </a:p>
                  </a:txBody>
                  <a:tcPr marL="115253" marR="115253" anchor="ctr">
                    <a:lnB w="12700" cap="flat" cmpd="sng" algn="ctr">
                      <a:solidFill>
                        <a:schemeClr val="bg1">
                          <a:lumMod val="85000"/>
                        </a:schemeClr>
                      </a:solidFill>
                      <a:prstDash val="solid"/>
                      <a:round/>
                      <a:headEnd type="none" w="med" len="med"/>
                      <a:tailEnd type="none" w="med" len="med"/>
                    </a:lnB>
                    <a:noFill/>
                  </a:tcPr>
                </a:tc>
                <a:tc>
                  <a:txBody>
                    <a:bodyPr/>
                    <a:lstStyle/>
                    <a:p>
                      <a:endParaRPr lang="en-US" sz="1400" b="1" dirty="0">
                        <a:solidFill>
                          <a:schemeClr val="accent1"/>
                        </a:solidFill>
                        <a:latin typeface="Avenir" panose="02000503020000020003" pitchFamily="2" charset="0"/>
                      </a:endParaRPr>
                    </a:p>
                  </a:txBody>
                  <a:tcPr marL="115253" marR="115253" anchor="ctr">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467471302"/>
                  </a:ext>
                </a:extLst>
              </a:tr>
              <a:tr h="55880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Avenir" panose="02000503020000020003" pitchFamily="2" charset="0"/>
                        </a:rPr>
                        <a:t>Study</a:t>
                      </a:r>
                      <a:r>
                        <a:rPr lang="en-US" sz="1400" b="0" baseline="0" dirty="0">
                          <a:solidFill>
                            <a:schemeClr val="tx2"/>
                          </a:solidFill>
                          <a:latin typeface="Avenir" panose="02000503020000020003" pitchFamily="2" charset="0"/>
                        </a:rPr>
                        <a:t> 2 </a:t>
                      </a:r>
                      <a:r>
                        <a:rPr lang="mr-IN" sz="1400" b="0" baseline="0" dirty="0">
                          <a:solidFill>
                            <a:schemeClr val="tx2"/>
                          </a:solidFill>
                          <a:latin typeface="Avenir" panose="02000503020000020003" pitchFamily="2" charset="0"/>
                        </a:rPr>
                        <a:t>–</a:t>
                      </a:r>
                      <a:r>
                        <a:rPr lang="en-US" sz="1400" b="0" baseline="0" dirty="0">
                          <a:solidFill>
                            <a:schemeClr val="tx2"/>
                          </a:solidFill>
                          <a:latin typeface="Avenir" panose="02000503020000020003" pitchFamily="2" charset="0"/>
                        </a:rPr>
                        <a:t> Benefit Lifecycle Card Sort</a:t>
                      </a:r>
                      <a:endParaRPr lang="en-US" sz="1400" b="0" dirty="0">
                        <a:solidFill>
                          <a:schemeClr val="tx2"/>
                        </a:solidFill>
                        <a:latin typeface="Avenir" panose="02000503020000020003" pitchFamily="2" charset="0"/>
                      </a:endParaRPr>
                    </a:p>
                  </a:txBody>
                  <a:tcPr marL="115253" marR="115253"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1400" b="1" dirty="0">
                        <a:solidFill>
                          <a:schemeClr val="accent1"/>
                        </a:solidFill>
                        <a:latin typeface="Avenir" panose="02000503020000020003" pitchFamily="2" charset="0"/>
                      </a:endParaRPr>
                    </a:p>
                  </a:txBody>
                  <a:tcPr marL="115253" marR="115253"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279596546"/>
                  </a:ext>
                </a:extLst>
              </a:tr>
              <a:tr h="55880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Avenir" panose="02000503020000020003" pitchFamily="2" charset="0"/>
                        </a:rPr>
                        <a:t>Study 3 </a:t>
                      </a:r>
                      <a:r>
                        <a:rPr lang="mr-IN" sz="1400" b="0" dirty="0">
                          <a:solidFill>
                            <a:schemeClr val="tx2"/>
                          </a:solidFill>
                          <a:latin typeface="Avenir" panose="02000503020000020003" pitchFamily="2" charset="0"/>
                        </a:rPr>
                        <a:t>–</a:t>
                      </a:r>
                      <a:r>
                        <a:rPr lang="en-US" sz="1400" b="0" dirty="0">
                          <a:solidFill>
                            <a:schemeClr val="tx2"/>
                          </a:solidFill>
                          <a:latin typeface="Avenir" panose="02000503020000020003" pitchFamily="2" charset="0"/>
                        </a:rPr>
                        <a:t> Homepage Wireframes</a:t>
                      </a:r>
                    </a:p>
                  </a:txBody>
                  <a:tcPr marL="115253" marR="115253"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1400" b="1" dirty="0">
                        <a:solidFill>
                          <a:schemeClr val="accent1"/>
                        </a:solidFill>
                        <a:latin typeface="Avenir" panose="02000503020000020003" pitchFamily="2" charset="0"/>
                      </a:endParaRPr>
                    </a:p>
                  </a:txBody>
                  <a:tcPr marL="115253" marR="115253"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723360185"/>
                  </a:ext>
                </a:extLst>
              </a:tr>
              <a:tr h="55880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Avenir" panose="02000503020000020003" pitchFamily="2" charset="0"/>
                        </a:rPr>
                        <a:t>Study 4 </a:t>
                      </a:r>
                      <a:r>
                        <a:rPr lang="mr-IN" sz="1400" b="0" dirty="0">
                          <a:solidFill>
                            <a:schemeClr val="tx2"/>
                          </a:solidFill>
                          <a:latin typeface="Avenir" panose="02000503020000020003" pitchFamily="2" charset="0"/>
                        </a:rPr>
                        <a:t>–</a:t>
                      </a:r>
                      <a:r>
                        <a:rPr lang="en-US" sz="1400" b="0" dirty="0">
                          <a:solidFill>
                            <a:schemeClr val="tx2"/>
                          </a:solidFill>
                          <a:latin typeface="Avenir" panose="02000503020000020003" pitchFamily="2" charset="0"/>
                        </a:rPr>
                        <a:t> Navigation Tree</a:t>
                      </a:r>
                      <a:r>
                        <a:rPr lang="en-US" sz="1400" b="0" baseline="0" dirty="0">
                          <a:solidFill>
                            <a:schemeClr val="tx2"/>
                          </a:solidFill>
                          <a:latin typeface="Avenir" panose="02000503020000020003" pitchFamily="2" charset="0"/>
                        </a:rPr>
                        <a:t> Test</a:t>
                      </a:r>
                    </a:p>
                  </a:txBody>
                  <a:tcPr marL="115253" marR="115253"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1400" b="1" dirty="0">
                        <a:solidFill>
                          <a:schemeClr val="accent1"/>
                        </a:solidFill>
                        <a:latin typeface="Avenir" panose="02000503020000020003" pitchFamily="2" charset="0"/>
                      </a:endParaRPr>
                    </a:p>
                  </a:txBody>
                  <a:tcPr marL="115253" marR="115253"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4"/>
                  </a:ext>
                </a:extLst>
              </a:tr>
              <a:tr h="55880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b="0" baseline="0" dirty="0">
                          <a:solidFill>
                            <a:schemeClr val="tx2"/>
                          </a:solidFill>
                          <a:latin typeface="Avenir" panose="02000503020000020003" pitchFamily="2" charset="0"/>
                        </a:rPr>
                        <a:t>Study 5 – </a:t>
                      </a:r>
                      <a:r>
                        <a:rPr lang="en-US" sz="1400" b="0" baseline="0" dirty="0" err="1">
                          <a:solidFill>
                            <a:schemeClr val="tx2"/>
                          </a:solidFill>
                          <a:latin typeface="Avenir" panose="02000503020000020003" pitchFamily="2" charset="0"/>
                        </a:rPr>
                        <a:t>Preview.va.gov</a:t>
                      </a:r>
                      <a:r>
                        <a:rPr lang="en-US" sz="1400" b="0" baseline="0" dirty="0">
                          <a:solidFill>
                            <a:schemeClr val="tx2"/>
                          </a:solidFill>
                          <a:latin typeface="Avenir" panose="02000503020000020003" pitchFamily="2" charset="0"/>
                        </a:rPr>
                        <a:t> Usability Test</a:t>
                      </a:r>
                    </a:p>
                  </a:txBody>
                  <a:tcPr marL="115253" marR="115253"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1400" b="1" dirty="0">
                        <a:solidFill>
                          <a:schemeClr val="accent1"/>
                        </a:solidFill>
                        <a:latin typeface="Avenir" panose="02000503020000020003" pitchFamily="2" charset="0"/>
                      </a:endParaRPr>
                    </a:p>
                  </a:txBody>
                  <a:tcPr marL="115253" marR="115253"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975263935"/>
                  </a:ext>
                </a:extLst>
              </a:tr>
              <a:tr h="55880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b="0" baseline="0" dirty="0">
                          <a:solidFill>
                            <a:schemeClr val="tx2"/>
                          </a:solidFill>
                          <a:latin typeface="Avenir" panose="02000503020000020003" pitchFamily="2" charset="0"/>
                        </a:rPr>
                        <a:t>Study 6 – </a:t>
                      </a:r>
                      <a:r>
                        <a:rPr lang="en-US" sz="1400" b="0" baseline="0" dirty="0" err="1">
                          <a:solidFill>
                            <a:schemeClr val="tx2"/>
                          </a:solidFill>
                          <a:latin typeface="Avenir" panose="02000503020000020003" pitchFamily="2" charset="0"/>
                        </a:rPr>
                        <a:t>Preview.va.gov</a:t>
                      </a:r>
                      <a:r>
                        <a:rPr lang="en-US" sz="1400" b="0" baseline="0" dirty="0">
                          <a:solidFill>
                            <a:schemeClr val="tx2"/>
                          </a:solidFill>
                          <a:latin typeface="Avenir" panose="02000503020000020003" pitchFamily="2" charset="0"/>
                        </a:rPr>
                        <a:t> Non-VA Vets</a:t>
                      </a:r>
                    </a:p>
                  </a:txBody>
                  <a:tcPr marL="115253" marR="115253"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1400" b="1" dirty="0">
                        <a:solidFill>
                          <a:schemeClr val="accent1"/>
                        </a:solidFill>
                        <a:latin typeface="Avenir" panose="02000503020000020003" pitchFamily="2" charset="0"/>
                      </a:endParaRPr>
                    </a:p>
                  </a:txBody>
                  <a:tcPr marL="115253" marR="115253"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162734648"/>
                  </a:ext>
                </a:extLst>
              </a:tr>
            </a:tbl>
          </a:graphicData>
        </a:graphic>
      </p:graphicFrame>
      <p:sp>
        <p:nvSpPr>
          <p:cNvPr id="22" name="Text Placeholder 21">
            <a:extLst>
              <a:ext uri="{FF2B5EF4-FFF2-40B4-BE49-F238E27FC236}">
                <a16:creationId xmlns:a16="http://schemas.microsoft.com/office/drawing/2014/main" id="{8191117A-1E2E-F44A-9D94-897E08DBC0F5}"/>
              </a:ext>
            </a:extLst>
          </p:cNvPr>
          <p:cNvSpPr>
            <a:spLocks noGrp="1"/>
          </p:cNvSpPr>
          <p:nvPr>
            <p:ph type="body" sz="quarter" idx="13"/>
          </p:nvPr>
        </p:nvSpPr>
        <p:spPr/>
        <p:txBody>
          <a:bodyPr/>
          <a:lstStyle/>
          <a:p>
            <a:endParaRPr lang="en-US" dirty="0"/>
          </a:p>
        </p:txBody>
      </p:sp>
      <p:sp>
        <p:nvSpPr>
          <p:cNvPr id="11" name="Content Placeholder 10">
            <a:extLst>
              <a:ext uri="{FF2B5EF4-FFF2-40B4-BE49-F238E27FC236}">
                <a16:creationId xmlns:a16="http://schemas.microsoft.com/office/drawing/2014/main" id="{CA35D4E5-3A5D-BE4A-A792-7CC069181ACA}"/>
              </a:ext>
            </a:extLst>
          </p:cNvPr>
          <p:cNvSpPr>
            <a:spLocks noGrp="1"/>
          </p:cNvSpPr>
          <p:nvPr>
            <p:ph sz="quarter" idx="15"/>
          </p:nvPr>
        </p:nvSpPr>
        <p:spPr/>
        <p:txBody>
          <a:bodyPr/>
          <a:lstStyle/>
          <a:p>
            <a:r>
              <a:rPr lang="en-US" dirty="0"/>
              <a:t>We gathered feedback from hundreds of Veterans about our plans for a new </a:t>
            </a:r>
            <a:r>
              <a:rPr lang="en-US" dirty="0" err="1"/>
              <a:t>va.gov</a:t>
            </a:r>
            <a:r>
              <a:rPr lang="en-US" dirty="0"/>
              <a:t> experience.</a:t>
            </a:r>
          </a:p>
        </p:txBody>
      </p:sp>
      <p:sp>
        <p:nvSpPr>
          <p:cNvPr id="4" name="Slide Number Placeholder 3"/>
          <p:cNvSpPr>
            <a:spLocks noGrp="1"/>
          </p:cNvSpPr>
          <p:nvPr>
            <p:ph type="sldNum" sz="quarter" idx="12"/>
          </p:nvPr>
        </p:nvSpPr>
        <p:spPr/>
        <p:txBody>
          <a:bodyPr/>
          <a:lstStyle/>
          <a:p>
            <a:fld id="{C9F7588F-6348-F24B-A92C-146CC9ED7FC5}" type="slidenum">
              <a:rPr lang="en-US" smtClean="0"/>
              <a:pPr/>
              <a:t>2</a:t>
            </a:fld>
            <a:endParaRPr lang="en-US" dirty="0"/>
          </a:p>
        </p:txBody>
      </p:sp>
    </p:spTree>
    <p:extLst>
      <p:ext uri="{BB962C8B-B14F-4D97-AF65-F5344CB8AC3E}">
        <p14:creationId xmlns:p14="http://schemas.microsoft.com/office/powerpoint/2010/main" val="508722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21807-043A-1048-96AC-F122E0C53F98}"/>
              </a:ext>
            </a:extLst>
          </p:cNvPr>
          <p:cNvSpPr>
            <a:spLocks noGrp="1"/>
          </p:cNvSpPr>
          <p:nvPr>
            <p:ph type="title"/>
          </p:nvPr>
        </p:nvSpPr>
        <p:spPr/>
        <p:txBody>
          <a:bodyPr>
            <a:normAutofit fontScale="90000"/>
          </a:bodyPr>
          <a:lstStyle/>
          <a:p>
            <a:r>
              <a:rPr lang="en-US" dirty="0"/>
              <a:t>Study 6 – </a:t>
            </a:r>
            <a:r>
              <a:rPr lang="en-US" dirty="0" err="1"/>
              <a:t>Preview.va.gov</a:t>
            </a:r>
            <a:r>
              <a:rPr lang="en-US" dirty="0"/>
              <a:t> Non-VA Vets</a:t>
            </a:r>
          </a:p>
        </p:txBody>
      </p:sp>
      <p:sp>
        <p:nvSpPr>
          <p:cNvPr id="9" name="Footer Placeholder 8">
            <a:extLst>
              <a:ext uri="{FF2B5EF4-FFF2-40B4-BE49-F238E27FC236}">
                <a16:creationId xmlns:a16="http://schemas.microsoft.com/office/drawing/2014/main" id="{79AA589C-77AF-7544-860A-3BD190F9EED2}"/>
              </a:ext>
            </a:extLst>
          </p:cNvPr>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F7588F-6348-F24B-A92C-146CC9ED7FC5}" type="slidenum">
              <a:rPr lang="en-US" smtClean="0"/>
              <a:pPr/>
              <a:t>3</a:t>
            </a:fld>
            <a:endParaRPr lang="en-US"/>
          </a:p>
        </p:txBody>
      </p:sp>
    </p:spTree>
    <p:extLst>
      <p:ext uri="{BB962C8B-B14F-4D97-AF65-F5344CB8AC3E}">
        <p14:creationId xmlns:p14="http://schemas.microsoft.com/office/powerpoint/2010/main" val="1119490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F185F-3482-F14B-8A7A-BC35CB02C51A}"/>
              </a:ext>
            </a:extLst>
          </p:cNvPr>
          <p:cNvSpPr>
            <a:spLocks noGrp="1"/>
          </p:cNvSpPr>
          <p:nvPr>
            <p:ph type="title"/>
          </p:nvPr>
        </p:nvSpPr>
        <p:spPr/>
        <p:txBody>
          <a:bodyPr>
            <a:normAutofit fontScale="90000"/>
          </a:bodyPr>
          <a:lstStyle/>
          <a:p>
            <a:r>
              <a:rPr lang="en-US" dirty="0"/>
              <a:t>Our goal was to </a:t>
            </a:r>
            <a:r>
              <a:rPr lang="en-US" b="0" dirty="0"/>
              <a:t>assess the usability of the </a:t>
            </a:r>
            <a:r>
              <a:rPr lang="en-US" b="0" dirty="0" err="1"/>
              <a:t>preview.va.gov</a:t>
            </a:r>
            <a:r>
              <a:rPr lang="en-US" b="0" dirty="0"/>
              <a:t> for Non-VA Veterans</a:t>
            </a:r>
            <a:br>
              <a:rPr lang="en-US" b="0" dirty="0"/>
            </a:br>
            <a:br>
              <a:rPr lang="en-US" dirty="0"/>
            </a:br>
            <a:endParaRPr lang="en-US" dirty="0"/>
          </a:p>
        </p:txBody>
      </p:sp>
      <p:sp>
        <p:nvSpPr>
          <p:cNvPr id="3" name="Content Placeholder 2">
            <a:extLst>
              <a:ext uri="{FF2B5EF4-FFF2-40B4-BE49-F238E27FC236}">
                <a16:creationId xmlns:a16="http://schemas.microsoft.com/office/drawing/2014/main" id="{C89A7D2E-8E11-B443-BB37-F036A5F725AE}"/>
              </a:ext>
            </a:extLst>
          </p:cNvPr>
          <p:cNvSpPr>
            <a:spLocks noGrp="1"/>
          </p:cNvSpPr>
          <p:nvPr>
            <p:ph idx="1"/>
          </p:nvPr>
        </p:nvSpPr>
        <p:spPr>
          <a:xfrm>
            <a:off x="457200" y="1657349"/>
            <a:ext cx="8153400" cy="2971801"/>
          </a:xfrm>
        </p:spPr>
        <p:txBody>
          <a:bodyPr>
            <a:normAutofit/>
          </a:bodyPr>
          <a:lstStyle/>
          <a:p>
            <a:r>
              <a:rPr lang="en-US" b="1" dirty="0"/>
              <a:t>Remote user research on </a:t>
            </a:r>
            <a:r>
              <a:rPr lang="en-US" b="1" dirty="0" err="1"/>
              <a:t>preview.va.gov</a:t>
            </a:r>
            <a:r>
              <a:rPr lang="en-US" b="1" dirty="0"/>
              <a:t> homepage, navigation, and 3 new hubs (Disability, Education, Burials)</a:t>
            </a:r>
          </a:p>
          <a:p>
            <a:r>
              <a:rPr lang="en-US" b="1" dirty="0"/>
              <a:t>Spoke with 8 Veterans of varying ages and races</a:t>
            </a:r>
          </a:p>
          <a:p>
            <a:r>
              <a:rPr lang="en-US" b="1" dirty="0"/>
              <a:t>Used the live </a:t>
            </a:r>
            <a:r>
              <a:rPr lang="en-US" b="1" dirty="0" err="1"/>
              <a:t>preview.va.gov</a:t>
            </a:r>
            <a:r>
              <a:rPr lang="en-US" b="1" dirty="0"/>
              <a:t> website</a:t>
            </a:r>
          </a:p>
          <a:p>
            <a:r>
              <a:rPr lang="en-US" b="1" dirty="0"/>
              <a:t>Asked structured interview questions to get reactions to homepage followed by specific tasks in three hubs</a:t>
            </a:r>
          </a:p>
        </p:txBody>
      </p:sp>
      <p:sp>
        <p:nvSpPr>
          <p:cNvPr id="24" name="Footer Placeholder 23">
            <a:extLst>
              <a:ext uri="{FF2B5EF4-FFF2-40B4-BE49-F238E27FC236}">
                <a16:creationId xmlns:a16="http://schemas.microsoft.com/office/drawing/2014/main" id="{AE5FF596-5FD5-E34D-8EE1-0D1BC8B8A25C}"/>
              </a:ext>
            </a:extLst>
          </p:cNvPr>
          <p:cNvSpPr>
            <a:spLocks noGrp="1"/>
          </p:cNvSpPr>
          <p:nvPr>
            <p:ph type="ftr" sz="quarter" idx="11"/>
          </p:nvPr>
        </p:nvSpPr>
        <p:spPr/>
        <p:txBody>
          <a:bodyPr/>
          <a:lstStyle/>
          <a:p>
            <a:endParaRPr lang="en-US"/>
          </a:p>
        </p:txBody>
      </p:sp>
      <p:sp>
        <p:nvSpPr>
          <p:cNvPr id="7" name="Text Placeholder 6">
            <a:extLst>
              <a:ext uri="{FF2B5EF4-FFF2-40B4-BE49-F238E27FC236}">
                <a16:creationId xmlns:a16="http://schemas.microsoft.com/office/drawing/2014/main" id="{35345C14-18F3-434D-8534-14C4DD74E005}"/>
              </a:ext>
            </a:extLst>
          </p:cNvPr>
          <p:cNvSpPr>
            <a:spLocks noGrp="1"/>
          </p:cNvSpPr>
          <p:nvPr>
            <p:ph type="body" sz="quarter" idx="13"/>
          </p:nvPr>
        </p:nvSpPr>
        <p:spPr/>
        <p:txBody>
          <a:bodyPr/>
          <a:lstStyle/>
          <a:p>
            <a:r>
              <a:rPr lang="en-US" dirty="0"/>
              <a:t>Study 6 – </a:t>
            </a:r>
            <a:r>
              <a:rPr lang="en-US" dirty="0" err="1"/>
              <a:t>Preview.va.gov</a:t>
            </a:r>
            <a:r>
              <a:rPr lang="en-US" dirty="0"/>
              <a:t> Non-VA Vets</a:t>
            </a:r>
          </a:p>
        </p:txBody>
      </p:sp>
      <p:sp>
        <p:nvSpPr>
          <p:cNvPr id="5" name="Slide Number Placeholder 4"/>
          <p:cNvSpPr>
            <a:spLocks noGrp="1"/>
          </p:cNvSpPr>
          <p:nvPr>
            <p:ph type="sldNum" sz="quarter" idx="12"/>
          </p:nvPr>
        </p:nvSpPr>
        <p:spPr/>
        <p:txBody>
          <a:bodyPr/>
          <a:lstStyle/>
          <a:p>
            <a:fld id="{C9F7588F-6348-F24B-A92C-146CC9ED7FC5}" type="slidenum">
              <a:rPr lang="en-US" smtClean="0"/>
              <a:t>4</a:t>
            </a:fld>
            <a:endParaRPr lang="en-US"/>
          </a:p>
        </p:txBody>
      </p:sp>
    </p:spTree>
    <p:extLst>
      <p:ext uri="{BB962C8B-B14F-4D97-AF65-F5344CB8AC3E}">
        <p14:creationId xmlns:p14="http://schemas.microsoft.com/office/powerpoint/2010/main" val="3681842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F185F-3482-F14B-8A7A-BC35CB02C51A}"/>
              </a:ext>
            </a:extLst>
          </p:cNvPr>
          <p:cNvSpPr>
            <a:spLocks noGrp="1"/>
          </p:cNvSpPr>
          <p:nvPr>
            <p:ph type="title"/>
          </p:nvPr>
        </p:nvSpPr>
        <p:spPr/>
        <p:txBody>
          <a:bodyPr>
            <a:normAutofit/>
          </a:bodyPr>
          <a:lstStyle/>
          <a:p>
            <a:r>
              <a:rPr lang="en-US" dirty="0" err="1"/>
              <a:t>Preview.va.gov</a:t>
            </a:r>
            <a:r>
              <a:rPr lang="en-US" dirty="0"/>
              <a:t> Homepage</a:t>
            </a:r>
          </a:p>
        </p:txBody>
      </p:sp>
      <p:sp>
        <p:nvSpPr>
          <p:cNvPr id="24" name="Footer Placeholder 23">
            <a:extLst>
              <a:ext uri="{FF2B5EF4-FFF2-40B4-BE49-F238E27FC236}">
                <a16:creationId xmlns:a16="http://schemas.microsoft.com/office/drawing/2014/main" id="{AE5FF596-5FD5-E34D-8EE1-0D1BC8B8A25C}"/>
              </a:ext>
            </a:extLst>
          </p:cNvPr>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F7588F-6348-F24B-A92C-146CC9ED7FC5}" type="slidenum">
              <a:rPr lang="en-US" smtClean="0"/>
              <a:t>5</a:t>
            </a:fld>
            <a:endParaRPr lang="en-US"/>
          </a:p>
        </p:txBody>
      </p:sp>
      <p:pic>
        <p:nvPicPr>
          <p:cNvPr id="4" name="Content Placeholder 3"/>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560942" y="1078230"/>
            <a:ext cx="4305901" cy="3474720"/>
          </a:xfrm>
        </p:spPr>
      </p:pic>
      <p:sp>
        <p:nvSpPr>
          <p:cNvPr id="7" name="Text Placeholder 6">
            <a:extLst>
              <a:ext uri="{FF2B5EF4-FFF2-40B4-BE49-F238E27FC236}">
                <a16:creationId xmlns:a16="http://schemas.microsoft.com/office/drawing/2014/main" id="{35345C14-18F3-434D-8534-14C4DD74E005}"/>
              </a:ext>
            </a:extLst>
          </p:cNvPr>
          <p:cNvSpPr>
            <a:spLocks noGrp="1"/>
          </p:cNvSpPr>
          <p:nvPr>
            <p:ph type="body" sz="quarter" idx="13"/>
          </p:nvPr>
        </p:nvSpPr>
        <p:spPr/>
        <p:txBody>
          <a:bodyPr/>
          <a:lstStyle/>
          <a:p>
            <a:r>
              <a:rPr lang="en-US" dirty="0"/>
              <a:t>Study 6 – </a:t>
            </a:r>
            <a:r>
              <a:rPr lang="en-US" dirty="0" err="1"/>
              <a:t>Preview.va.gov</a:t>
            </a:r>
            <a:r>
              <a:rPr lang="en-US" dirty="0"/>
              <a:t> Non-VA Vets</a:t>
            </a:r>
          </a:p>
        </p:txBody>
      </p:sp>
      <p:sp>
        <p:nvSpPr>
          <p:cNvPr id="11" name="Content Placeholder 2">
            <a:extLst>
              <a:ext uri="{FF2B5EF4-FFF2-40B4-BE49-F238E27FC236}">
                <a16:creationId xmlns:a16="http://schemas.microsoft.com/office/drawing/2014/main" id="{C89A7D2E-8E11-B443-BB37-F036A5F725AE}"/>
              </a:ext>
            </a:extLst>
          </p:cNvPr>
          <p:cNvSpPr txBox="1">
            <a:spLocks/>
          </p:cNvSpPr>
          <p:nvPr/>
        </p:nvSpPr>
        <p:spPr>
          <a:xfrm>
            <a:off x="4970584" y="1152526"/>
            <a:ext cx="4159128" cy="3238500"/>
          </a:xfrm>
          <a:prstGeom prst="rect">
            <a:avLst/>
          </a:prstGeom>
        </p:spPr>
        <p:txBody>
          <a:bodyPr vert="horz" lIns="91440" tIns="45720" rIns="91440" bIns="45720" rtlCol="0">
            <a:normAutofit fontScale="85000" lnSpcReduction="10000"/>
          </a:bodyPr>
          <a:lstStyle>
            <a:lvl1pPr marL="2286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1pPr>
            <a:lvl2pPr marL="566928"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2pPr>
            <a:lvl3pPr marL="9144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3pPr>
            <a:lvl4pPr marL="1252728"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4pPr>
            <a:lvl5pPr marL="16002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b="1" dirty="0"/>
              <a:t>Focused on first impressions and perceived messaging on the homepage</a:t>
            </a:r>
          </a:p>
          <a:p>
            <a:r>
              <a:rPr lang="en-US" dirty="0"/>
              <a:t>This is the new homepage for </a:t>
            </a:r>
            <a:r>
              <a:rPr lang="en-US" dirty="0" err="1"/>
              <a:t>va.gov</a:t>
            </a:r>
            <a:r>
              <a:rPr lang="en-US" dirty="0"/>
              <a:t>, what are your first impressions?</a:t>
            </a:r>
          </a:p>
          <a:p>
            <a:r>
              <a:rPr lang="en-US" dirty="0"/>
              <a:t>What kind of message do you think this new site sends to Veterans?</a:t>
            </a:r>
          </a:p>
          <a:p>
            <a:r>
              <a:rPr lang="en-US" dirty="0"/>
              <a:t>What do you think you can do on this page?</a:t>
            </a:r>
          </a:p>
        </p:txBody>
      </p:sp>
    </p:spTree>
    <p:extLst>
      <p:ext uri="{BB962C8B-B14F-4D97-AF65-F5344CB8AC3E}">
        <p14:creationId xmlns:p14="http://schemas.microsoft.com/office/powerpoint/2010/main" val="1813515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F185F-3482-F14B-8A7A-BC35CB02C51A}"/>
              </a:ext>
            </a:extLst>
          </p:cNvPr>
          <p:cNvSpPr>
            <a:spLocks noGrp="1"/>
          </p:cNvSpPr>
          <p:nvPr>
            <p:ph type="title"/>
          </p:nvPr>
        </p:nvSpPr>
        <p:spPr>
          <a:xfrm>
            <a:off x="457200" y="514350"/>
            <a:ext cx="7391400" cy="647701"/>
          </a:xfrm>
        </p:spPr>
        <p:txBody>
          <a:bodyPr>
            <a:normAutofit/>
          </a:bodyPr>
          <a:lstStyle/>
          <a:p>
            <a:r>
              <a:rPr lang="en-US" dirty="0"/>
              <a:t>Benefit hubs tasks</a:t>
            </a:r>
          </a:p>
        </p:txBody>
      </p:sp>
      <p:sp>
        <p:nvSpPr>
          <p:cNvPr id="24" name="Footer Placeholder 23">
            <a:extLst>
              <a:ext uri="{FF2B5EF4-FFF2-40B4-BE49-F238E27FC236}">
                <a16:creationId xmlns:a16="http://schemas.microsoft.com/office/drawing/2014/main" id="{AE5FF596-5FD5-E34D-8EE1-0D1BC8B8A25C}"/>
              </a:ext>
            </a:extLst>
          </p:cNvPr>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F7588F-6348-F24B-A92C-146CC9ED7FC5}" type="slidenum">
              <a:rPr lang="en-US" smtClean="0"/>
              <a:t>6</a:t>
            </a:fld>
            <a:endParaRPr lang="en-US"/>
          </a:p>
        </p:txBody>
      </p:sp>
      <p:pic>
        <p:nvPicPr>
          <p:cNvPr id="4" name="Content Placeholder 3"/>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560942" y="1489736"/>
            <a:ext cx="4305901" cy="2586306"/>
          </a:xfrm>
        </p:spPr>
      </p:pic>
      <p:sp>
        <p:nvSpPr>
          <p:cNvPr id="7" name="Text Placeholder 6">
            <a:extLst>
              <a:ext uri="{FF2B5EF4-FFF2-40B4-BE49-F238E27FC236}">
                <a16:creationId xmlns:a16="http://schemas.microsoft.com/office/drawing/2014/main" id="{35345C14-18F3-434D-8534-14C4DD74E005}"/>
              </a:ext>
            </a:extLst>
          </p:cNvPr>
          <p:cNvSpPr>
            <a:spLocks noGrp="1"/>
          </p:cNvSpPr>
          <p:nvPr>
            <p:ph type="body" sz="quarter" idx="13"/>
          </p:nvPr>
        </p:nvSpPr>
        <p:spPr/>
        <p:txBody>
          <a:bodyPr/>
          <a:lstStyle/>
          <a:p>
            <a:r>
              <a:rPr lang="en-US" dirty="0"/>
              <a:t>Study 6 – </a:t>
            </a:r>
            <a:r>
              <a:rPr lang="en-US" dirty="0" err="1"/>
              <a:t>Preview.va.gov</a:t>
            </a:r>
            <a:r>
              <a:rPr lang="en-US" dirty="0"/>
              <a:t> Non-VA Vets</a:t>
            </a:r>
          </a:p>
        </p:txBody>
      </p:sp>
      <p:sp>
        <p:nvSpPr>
          <p:cNvPr id="11" name="Content Placeholder 2">
            <a:extLst>
              <a:ext uri="{FF2B5EF4-FFF2-40B4-BE49-F238E27FC236}">
                <a16:creationId xmlns:a16="http://schemas.microsoft.com/office/drawing/2014/main" id="{C89A7D2E-8E11-B443-BB37-F036A5F725AE}"/>
              </a:ext>
            </a:extLst>
          </p:cNvPr>
          <p:cNvSpPr txBox="1">
            <a:spLocks/>
          </p:cNvSpPr>
          <p:nvPr/>
        </p:nvSpPr>
        <p:spPr>
          <a:xfrm>
            <a:off x="4970584" y="1152526"/>
            <a:ext cx="4159128" cy="3238500"/>
          </a:xfrm>
          <a:prstGeom prst="rect">
            <a:avLst/>
          </a:prstGeom>
        </p:spPr>
        <p:txBody>
          <a:bodyPr vert="horz" lIns="91440" tIns="45720" rIns="91440" bIns="45720" rtlCol="0">
            <a:normAutofit fontScale="92500" lnSpcReduction="20000"/>
          </a:bodyPr>
          <a:lstStyle>
            <a:lvl1pPr marL="2286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1pPr>
            <a:lvl2pPr marL="566928"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2pPr>
            <a:lvl3pPr marL="9144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3pPr>
            <a:lvl4pPr marL="1252728"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4pPr>
            <a:lvl5pPr marL="16002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b="1" dirty="0"/>
              <a:t>Gave users 6 scenarios to watch users navigate and accomplish specific tasks.</a:t>
            </a:r>
          </a:p>
          <a:p>
            <a:pPr>
              <a:lnSpc>
                <a:spcPct val="110000"/>
              </a:lnSpc>
            </a:pPr>
            <a:r>
              <a:rPr lang="en-US" sz="1700" dirty="0"/>
              <a:t>Disability Eligibility</a:t>
            </a:r>
          </a:p>
          <a:p>
            <a:pPr>
              <a:lnSpc>
                <a:spcPct val="110000"/>
              </a:lnSpc>
            </a:pPr>
            <a:r>
              <a:rPr lang="en-US" sz="1700" dirty="0"/>
              <a:t>Disability Upload Docs</a:t>
            </a:r>
          </a:p>
          <a:p>
            <a:pPr>
              <a:lnSpc>
                <a:spcPct val="110000"/>
              </a:lnSpc>
            </a:pPr>
            <a:r>
              <a:rPr lang="en-US" sz="1700" dirty="0"/>
              <a:t>Apply for Education</a:t>
            </a:r>
          </a:p>
          <a:p>
            <a:pPr>
              <a:lnSpc>
                <a:spcPct val="110000"/>
              </a:lnSpc>
            </a:pPr>
            <a:r>
              <a:rPr lang="en-US" sz="1700" dirty="0"/>
              <a:t>Transfer GI Bill Benefits</a:t>
            </a:r>
          </a:p>
          <a:p>
            <a:pPr>
              <a:lnSpc>
                <a:spcPct val="110000"/>
              </a:lnSpc>
            </a:pPr>
            <a:r>
              <a:rPr lang="en-US" sz="1700" dirty="0"/>
              <a:t>Burial Pre-need</a:t>
            </a:r>
          </a:p>
          <a:p>
            <a:pPr>
              <a:lnSpc>
                <a:spcPct val="110000"/>
              </a:lnSpc>
            </a:pPr>
            <a:r>
              <a:rPr lang="en-US" sz="1700" dirty="0"/>
              <a:t>Cemetery phone number</a:t>
            </a:r>
          </a:p>
          <a:p>
            <a:pPr marL="0" indent="0">
              <a:buNone/>
            </a:pPr>
            <a:r>
              <a:rPr lang="en-US" b="1" dirty="0"/>
              <a:t> </a:t>
            </a:r>
          </a:p>
        </p:txBody>
      </p:sp>
    </p:spTree>
    <p:extLst>
      <p:ext uri="{BB962C8B-B14F-4D97-AF65-F5344CB8AC3E}">
        <p14:creationId xmlns:p14="http://schemas.microsoft.com/office/powerpoint/2010/main" val="1560158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Veterans saying about </a:t>
            </a:r>
            <a:r>
              <a:rPr lang="en-US" dirty="0" err="1"/>
              <a:t>preview.va.gov</a:t>
            </a:r>
            <a:r>
              <a:rPr lang="en-US" dirty="0"/>
              <a:t>?</a:t>
            </a:r>
          </a:p>
        </p:txBody>
      </p:sp>
      <p:sp>
        <p:nvSpPr>
          <p:cNvPr id="3" name="Content Placeholder 2"/>
          <p:cNvSpPr>
            <a:spLocks noGrp="1"/>
          </p:cNvSpPr>
          <p:nvPr>
            <p:ph idx="1"/>
          </p:nvPr>
        </p:nvSpPr>
        <p:spPr>
          <a:xfrm>
            <a:off x="457200" y="971551"/>
            <a:ext cx="7543800" cy="3657600"/>
          </a:xfrm>
        </p:spPr>
        <p:txBody>
          <a:bodyPr>
            <a:normAutofit/>
          </a:bodyPr>
          <a:lstStyle/>
          <a:p>
            <a:pPr marL="0" indent="0">
              <a:buNone/>
            </a:pPr>
            <a:r>
              <a:rPr lang="en-US" b="1" dirty="0"/>
              <a:t>What are your impressions of this site?</a:t>
            </a:r>
          </a:p>
          <a:p>
            <a:pPr marL="0" indent="0">
              <a:buNone/>
            </a:pPr>
            <a:r>
              <a:rPr lang="en-US" sz="1600" dirty="0"/>
              <a:t>"It looks clean, search, contact us, find a location, it looks easy to use." -P1</a:t>
            </a:r>
          </a:p>
          <a:p>
            <a:pPr marL="0" indent="0">
              <a:buNone/>
            </a:pPr>
            <a:r>
              <a:rPr lang="en-US" sz="1600" dirty="0"/>
              <a:t>"When it first came up on my screen, my first impressions were attractive, well laid out, I like the different colors." -P3</a:t>
            </a:r>
          </a:p>
          <a:p>
            <a:pPr marL="0" indent="0">
              <a:buNone/>
            </a:pPr>
            <a:r>
              <a:rPr lang="en-US" sz="1600" dirty="0"/>
              <a:t>"There's a lot there, if I was coming in to look for something I would know where to start" -P9</a:t>
            </a:r>
          </a:p>
          <a:p>
            <a:pPr marL="0" indent="0">
              <a:buNone/>
            </a:pPr>
            <a:r>
              <a:rPr lang="en-US" sz="1600" dirty="0"/>
              <a:t>"I like the way it's set up, like how it's focused on different areas, health care disability, education..." -P11</a:t>
            </a:r>
            <a:endParaRPr lang="en-US" b="1"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7588F-6348-F24B-A92C-146CC9ED7FC5}" type="slidenum">
              <a:rPr lang="en-US" smtClean="0"/>
              <a:t>7</a:t>
            </a:fld>
            <a:endParaRPr lang="en-US"/>
          </a:p>
        </p:txBody>
      </p:sp>
      <p:sp>
        <p:nvSpPr>
          <p:cNvPr id="7" name="Text Placeholder 6"/>
          <p:cNvSpPr>
            <a:spLocks noGrp="1"/>
          </p:cNvSpPr>
          <p:nvPr>
            <p:ph type="body" sz="quarter" idx="13"/>
          </p:nvPr>
        </p:nvSpPr>
        <p:spPr/>
        <p:txBody>
          <a:bodyPr/>
          <a:lstStyle/>
          <a:p>
            <a:r>
              <a:rPr lang="en-US" dirty="0"/>
              <a:t>Study 6 – </a:t>
            </a:r>
            <a:r>
              <a:rPr lang="en-US" dirty="0" err="1"/>
              <a:t>Preview.va.gov</a:t>
            </a:r>
            <a:r>
              <a:rPr lang="en-US" dirty="0"/>
              <a:t> Non-VA Vets</a:t>
            </a:r>
          </a:p>
        </p:txBody>
      </p:sp>
    </p:spTree>
    <p:extLst>
      <p:ext uri="{BB962C8B-B14F-4D97-AF65-F5344CB8AC3E}">
        <p14:creationId xmlns:p14="http://schemas.microsoft.com/office/powerpoint/2010/main" val="239833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Veterans saying about </a:t>
            </a:r>
            <a:r>
              <a:rPr lang="en-US" dirty="0" err="1"/>
              <a:t>preview.va.gov</a:t>
            </a:r>
            <a:r>
              <a:rPr lang="en-US" dirty="0"/>
              <a:t>?</a:t>
            </a:r>
          </a:p>
        </p:txBody>
      </p:sp>
      <p:sp>
        <p:nvSpPr>
          <p:cNvPr id="3" name="Content Placeholder 2"/>
          <p:cNvSpPr>
            <a:spLocks noGrp="1"/>
          </p:cNvSpPr>
          <p:nvPr>
            <p:ph idx="1"/>
          </p:nvPr>
        </p:nvSpPr>
        <p:spPr>
          <a:xfrm>
            <a:off x="457200" y="971551"/>
            <a:ext cx="7543800" cy="3657600"/>
          </a:xfrm>
        </p:spPr>
        <p:txBody>
          <a:bodyPr>
            <a:normAutofit fontScale="92500"/>
          </a:bodyPr>
          <a:lstStyle/>
          <a:p>
            <a:pPr marL="0" indent="0">
              <a:buNone/>
            </a:pPr>
            <a:r>
              <a:rPr lang="en-US" b="1" dirty="0"/>
              <a:t>What kind of message do you think this new site sends to Veterans?</a:t>
            </a:r>
          </a:p>
          <a:p>
            <a:pPr marL="0" indent="0">
              <a:buNone/>
            </a:pPr>
            <a:r>
              <a:rPr lang="en-US" sz="1700" dirty="0"/>
              <a:t>"Trying to group areas to make it easier for Veterans to get to where they need to get to. Without going through 4-5 screens." -P3</a:t>
            </a:r>
          </a:p>
          <a:p>
            <a:pPr marL="0" indent="0">
              <a:buNone/>
            </a:pPr>
            <a:r>
              <a:rPr lang="en-US" sz="1700" dirty="0"/>
              <a:t>"Accessible, willingness to help them find what they are looking for." -P4</a:t>
            </a:r>
          </a:p>
          <a:p>
            <a:pPr marL="0" indent="0">
              <a:buNone/>
            </a:pPr>
            <a:r>
              <a:rPr lang="en-US" sz="1700" dirty="0"/>
              <a:t>"When I come on here I can clearly see that information I need is available, health care, disability, education, this is your one-stop-shop you need for Veteran related stuff." -P8</a:t>
            </a:r>
          </a:p>
          <a:p>
            <a:pPr marL="0" indent="0">
              <a:buNone/>
            </a:pPr>
            <a:r>
              <a:rPr lang="en-US" sz="1700" dirty="0"/>
              <a:t>"Clean and clear, as a Veteran I have very specific questions, whether its health care, disability, education, or records. I like it, I don't have to go digging anywhere." -P12</a:t>
            </a:r>
          </a:p>
          <a:p>
            <a:pPr marL="0" indent="0">
              <a:buNone/>
            </a:pPr>
            <a:endParaRPr lang="en-US" dirty="0"/>
          </a:p>
          <a:p>
            <a:pPr marL="0" indent="0">
              <a:buNone/>
            </a:pPr>
            <a:endParaRPr lang="en-US" b="1"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7588F-6348-F24B-A92C-146CC9ED7FC5}" type="slidenum">
              <a:rPr lang="en-US" smtClean="0"/>
              <a:t>8</a:t>
            </a:fld>
            <a:endParaRPr lang="en-US"/>
          </a:p>
        </p:txBody>
      </p:sp>
      <p:sp>
        <p:nvSpPr>
          <p:cNvPr id="7" name="Text Placeholder 6"/>
          <p:cNvSpPr>
            <a:spLocks noGrp="1"/>
          </p:cNvSpPr>
          <p:nvPr>
            <p:ph type="body" sz="quarter" idx="13"/>
          </p:nvPr>
        </p:nvSpPr>
        <p:spPr/>
        <p:txBody>
          <a:bodyPr/>
          <a:lstStyle/>
          <a:p>
            <a:r>
              <a:rPr lang="en-US" dirty="0"/>
              <a:t>Study 6 – </a:t>
            </a:r>
            <a:r>
              <a:rPr lang="en-US" dirty="0" err="1"/>
              <a:t>Preview.va.gov</a:t>
            </a:r>
            <a:r>
              <a:rPr lang="en-US" dirty="0"/>
              <a:t> Non-VA Vets</a:t>
            </a:r>
          </a:p>
        </p:txBody>
      </p:sp>
    </p:spTree>
    <p:extLst>
      <p:ext uri="{BB962C8B-B14F-4D97-AF65-F5344CB8AC3E}">
        <p14:creationId xmlns:p14="http://schemas.microsoft.com/office/powerpoint/2010/main" val="56443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Veterans saying about </a:t>
            </a:r>
            <a:r>
              <a:rPr lang="en-US" dirty="0" err="1"/>
              <a:t>preview.va.gov</a:t>
            </a:r>
            <a:r>
              <a:rPr lang="en-US" dirty="0"/>
              <a:t>?</a:t>
            </a:r>
          </a:p>
        </p:txBody>
      </p:sp>
      <p:sp>
        <p:nvSpPr>
          <p:cNvPr id="3" name="Content Placeholder 2"/>
          <p:cNvSpPr>
            <a:spLocks noGrp="1"/>
          </p:cNvSpPr>
          <p:nvPr>
            <p:ph idx="1"/>
          </p:nvPr>
        </p:nvSpPr>
        <p:spPr>
          <a:xfrm>
            <a:off x="457200" y="971551"/>
            <a:ext cx="7543800" cy="3657600"/>
          </a:xfrm>
        </p:spPr>
        <p:txBody>
          <a:bodyPr>
            <a:normAutofit/>
          </a:bodyPr>
          <a:lstStyle/>
          <a:p>
            <a:pPr marL="0" indent="0">
              <a:buNone/>
            </a:pPr>
            <a:r>
              <a:rPr lang="en-US" sz="1900" b="1" dirty="0"/>
              <a:t>How did that compare to your past experiences with VA websites?</a:t>
            </a:r>
            <a:endParaRPr lang="en-US" sz="1900" dirty="0"/>
          </a:p>
          <a:p>
            <a:pPr marL="0" indent="0">
              <a:buNone/>
            </a:pPr>
            <a:r>
              <a:rPr lang="en-US" sz="1600" dirty="0"/>
              <a:t>"Much easier, it was easy, very user friendly, intuitive about what to do. I just looked into each block, each one had a focus area. Once I found that, it was easy to follow the subheadings." -P1</a:t>
            </a:r>
          </a:p>
          <a:p>
            <a:pPr marL="0" indent="0">
              <a:buNone/>
            </a:pPr>
            <a:r>
              <a:rPr lang="en-US" sz="1600" dirty="0"/>
              <a:t>"I do remember that (old VA site) was not very user friendly, this is very user friendly, it's very easy to navigate and its appealing and inviting." -P4</a:t>
            </a:r>
          </a:p>
          <a:p>
            <a:pPr marL="0" indent="0">
              <a:buNone/>
            </a:pPr>
            <a:endParaRPr lang="en-US" dirty="0"/>
          </a:p>
          <a:p>
            <a:pPr marL="0" indent="0">
              <a:buNone/>
            </a:pPr>
            <a:endParaRPr lang="en-US" b="1"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7588F-6348-F24B-A92C-146CC9ED7FC5}" type="slidenum">
              <a:rPr lang="en-US" smtClean="0"/>
              <a:t>9</a:t>
            </a:fld>
            <a:endParaRPr lang="en-US"/>
          </a:p>
        </p:txBody>
      </p:sp>
      <p:sp>
        <p:nvSpPr>
          <p:cNvPr id="7" name="Text Placeholder 6"/>
          <p:cNvSpPr>
            <a:spLocks noGrp="1"/>
          </p:cNvSpPr>
          <p:nvPr>
            <p:ph type="body" sz="quarter" idx="13"/>
          </p:nvPr>
        </p:nvSpPr>
        <p:spPr/>
        <p:txBody>
          <a:bodyPr/>
          <a:lstStyle/>
          <a:p>
            <a:r>
              <a:rPr lang="en-US" dirty="0"/>
              <a:t>Study 6 – </a:t>
            </a:r>
            <a:r>
              <a:rPr lang="en-US" dirty="0" err="1"/>
              <a:t>Preview.va.gov</a:t>
            </a:r>
            <a:r>
              <a:rPr lang="en-US" dirty="0"/>
              <a:t> Non-VA Vets</a:t>
            </a:r>
          </a:p>
        </p:txBody>
      </p:sp>
    </p:spTree>
    <p:extLst>
      <p:ext uri="{BB962C8B-B14F-4D97-AF65-F5344CB8AC3E}">
        <p14:creationId xmlns:p14="http://schemas.microsoft.com/office/powerpoint/2010/main" val="2677483837"/>
      </p:ext>
    </p:extLst>
  </p:cSld>
  <p:clrMapOvr>
    <a:masterClrMapping/>
  </p:clrMapOvr>
</p:sld>
</file>

<file path=ppt/theme/theme1.xml><?xml version="1.0" encoding="utf-8"?>
<a:theme xmlns:a="http://schemas.openxmlformats.org/drawingml/2006/main" name="Brown Bag Template">
  <a:themeElements>
    <a:clrScheme name="DSVA 1">
      <a:dk1>
        <a:srgbClr val="1A5484"/>
      </a:dk1>
      <a:lt1>
        <a:srgbClr val="FFFFFF"/>
      </a:lt1>
      <a:dk2>
        <a:srgbClr val="454454"/>
      </a:dk2>
      <a:lt2>
        <a:srgbClr val="7F8EA3"/>
      </a:lt2>
      <a:accent1>
        <a:srgbClr val="0070BC"/>
      </a:accent1>
      <a:accent2>
        <a:srgbClr val="10385A"/>
      </a:accent2>
      <a:accent3>
        <a:srgbClr val="1A5484"/>
      </a:accent3>
      <a:accent4>
        <a:srgbClr val="1A5484"/>
      </a:accent4>
      <a:accent5>
        <a:srgbClr val="1A5484"/>
      </a:accent5>
      <a:accent6>
        <a:srgbClr val="1A5484"/>
      </a:accent6>
      <a:hlink>
        <a:srgbClr val="0070BC"/>
      </a:hlink>
      <a:folHlink>
        <a:srgbClr val="4C2C9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own Bag Template new" id="{00D39547-BFEB-FC4F-ACD6-7F648320910A}" vid="{E45AE7B7-5F5A-3244-8129-DCB53905CF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8499</TotalTime>
  <Words>1147</Words>
  <Application>Microsoft Macintosh PowerPoint</Application>
  <PresentationFormat>On-screen Show (16:9)</PresentationFormat>
  <Paragraphs>114</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Avenir</vt:lpstr>
      <vt:lpstr>Avenir Heavy</vt:lpstr>
      <vt:lpstr>Calibri</vt:lpstr>
      <vt:lpstr>Brown Bag Template</vt:lpstr>
      <vt:lpstr>User Research Summary</vt:lpstr>
      <vt:lpstr>Outline</vt:lpstr>
      <vt:lpstr>Study 6 – Preview.va.gov Non-VA Vets</vt:lpstr>
      <vt:lpstr>Our goal was to assess the usability of the preview.va.gov for Non-VA Veterans  </vt:lpstr>
      <vt:lpstr>Preview.va.gov Homepage</vt:lpstr>
      <vt:lpstr>Benefit hubs tasks</vt:lpstr>
      <vt:lpstr>What are Veterans saying about preview.va.gov?</vt:lpstr>
      <vt:lpstr>What are Veterans saying about preview.va.gov?</vt:lpstr>
      <vt:lpstr>What are Veterans saying about preview.va.gov?</vt:lpstr>
      <vt:lpstr>What are Veterans saying about preview.va.gov?</vt:lpstr>
      <vt:lpstr>Preview.va.gov is a hit!</vt:lpstr>
      <vt:lpstr>Veterans called our attention to some improvements</vt:lpstr>
      <vt:lpstr>Potential design solutions and discussions</vt:lpstr>
      <vt:lpstr>What Now?</vt:lpstr>
      <vt:lpstr>Thank you!</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 Hoc LLC</dc:creator>
  <cp:lastModifiedBy>Microsoft Office User</cp:lastModifiedBy>
  <cp:revision>413</cp:revision>
  <cp:lastPrinted>2018-02-05T23:05:28Z</cp:lastPrinted>
  <dcterms:created xsi:type="dcterms:W3CDTF">2018-02-02T22:31:38Z</dcterms:created>
  <dcterms:modified xsi:type="dcterms:W3CDTF">2018-10-01T15:14:57Z</dcterms:modified>
</cp:coreProperties>
</file>