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729" r:id="rId2"/>
  </p:sldMasterIdLst>
  <p:notesMasterIdLst>
    <p:notesMasterId r:id="rId5"/>
  </p:notesMasterIdLst>
  <p:handoutMasterIdLst>
    <p:handoutMasterId r:id="rId6"/>
  </p:handoutMasterIdLst>
  <p:sldIdLst>
    <p:sldId id="275" r:id="rId3"/>
    <p:sldId id="908" r:id="rId4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9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4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  <p:cmAuthor id="2" name="Lee, Jennifer Y." initials="LJY [2]" lastIdx="1" clrIdx="1">
    <p:extLst>
      <p:ext uri="{19B8F6BF-5375-455C-9EA6-DF929625EA0E}">
        <p15:presenceInfo xmlns:p15="http://schemas.microsoft.com/office/powerpoint/2012/main" userId="S::Jennifer.Lee27@va.gov::3dc6d44f-1802-4fd0-9e39-1dc8fc5e9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2" autoAdjust="0"/>
    <p:restoredTop sz="91346" autoAdjust="0"/>
  </p:normalViewPr>
  <p:slideViewPr>
    <p:cSldViewPr snapToGrid="0" snapToObjects="1" showGuides="1">
      <p:cViewPr varScale="1">
        <p:scale>
          <a:sx n="148" d="100"/>
          <a:sy n="148" d="100"/>
        </p:scale>
        <p:origin x="184" y="272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11/13/20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5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54"/>
            <a:ext cx="7886700" cy="564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28651" y="850392"/>
            <a:ext cx="7886699" cy="139404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15511"/>
            <a:ext cx="2560320" cy="104335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3429936"/>
            <a:ext cx="2560320" cy="104148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91839" y="2316446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91839" y="343087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55029" y="231738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55029" y="3429935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51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1036850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78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9759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027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376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</p:spPr>
        <p:txBody>
          <a:bodyPr anchor="t"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335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82296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657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862B2F-3BC1-C043-BF4C-AFE2BF19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0893"/>
            <a:ext cx="8229600" cy="629840"/>
          </a:xfrm>
        </p:spPr>
        <p:txBody>
          <a:bodyPr anchor="t"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054C99-3BEE-4B41-B488-509EC1618F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987972"/>
            <a:ext cx="8229600" cy="36411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429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40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82296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82296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4275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1563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2670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249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2"/>
                </a:solidFill>
                <a:latin typeface="Source Sans Pro" panose="020B0503030403020204" pitchFamily="34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539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89666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685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5523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5826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38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6347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461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8249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500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42332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526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8012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0580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433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8291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530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064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 descr="&quot;&quot;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222783" cy="2350727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6457950" y="4521217"/>
            <a:ext cx="2057400" cy="273844"/>
          </a:xfrm>
        </p:spPr>
        <p:txBody>
          <a:bodyPr/>
          <a:lstStyle/>
          <a:p>
            <a:fld id="{E573346A-FCA4-684E-8D18-26E8324063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3"/>
          </p:nvPr>
        </p:nvSpPr>
        <p:spPr>
          <a:xfrm>
            <a:off x="3028950" y="4521217"/>
            <a:ext cx="3086100" cy="273844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Office of Information and Technology</a:t>
            </a:r>
          </a:p>
        </p:txBody>
      </p:sp>
      <p:pic>
        <p:nvPicPr>
          <p:cNvPr id="9" name="Footer" descr="&quot;&quot;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01184"/>
            <a:ext cx="9144000" cy="2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0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  <p:sldLayoutId id="2147483696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spc="100" baseline="0">
                <a:solidFill>
                  <a:schemeClr val="bg2"/>
                </a:solidFill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bg2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2"/>
                </a:solidFill>
                <a:latin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758" r:id="rId29"/>
    <p:sldLayoutId id="2147483759" r:id="rId30"/>
    <p:sldLayoutId id="2147483760" r:id="rId31"/>
    <p:sldLayoutId id="2147483761" r:id="rId32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0" y="2314222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4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Product Overview</a:t>
            </a:r>
            <a:b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Find a Form 1.0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October  2020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67BA-6306-5A4A-A3E6-A791822A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80" y="64182"/>
            <a:ext cx="8386448" cy="629840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Find a Form</a:t>
            </a:r>
            <a:br>
              <a:rPr lang="en-US" sz="2800" dirty="0"/>
            </a:br>
            <a:r>
              <a:rPr lang="en-US" sz="2800" dirty="0"/>
              <a:t>What Comes Next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967C2-84CC-2F40-A59C-9C12EE9E8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130" cy="5156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A9B1E-CEEC-CC44-AD06-2DBC4248177B}"/>
              </a:ext>
            </a:extLst>
          </p:cNvPr>
          <p:cNvSpPr txBox="1"/>
          <p:nvPr/>
        </p:nvSpPr>
        <p:spPr>
          <a:xfrm>
            <a:off x="1121436" y="3974643"/>
            <a:ext cx="3950898" cy="1000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50" dirty="0">
                <a:latin typeface="Source Sans Pro" panose="020B0503030403020204" pitchFamily="34" charset="77"/>
              </a:rPr>
              <a:t>Next:  Pilot with Brian McCarthy to migrate customer-facing VHA forms into the CMS.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59852"/>
      </p:ext>
    </p:extLst>
  </p:cSld>
  <p:clrMapOvr>
    <a:masterClrMapping/>
  </p:clrMapOvr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1_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20969</TotalTime>
  <Words>32</Words>
  <Application>Microsoft Macintosh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Source Sans Pro</vt:lpstr>
      <vt:lpstr>Source Sans Pro Regular</vt:lpstr>
      <vt:lpstr>DSVA Template</vt:lpstr>
      <vt:lpstr>1_Brown Bag Template</vt:lpstr>
      <vt:lpstr>PowerPoint Presentation</vt:lpstr>
      <vt:lpstr>Find a Form What Comes Next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John Hashimoto</cp:lastModifiedBy>
  <cp:revision>1085</cp:revision>
  <cp:lastPrinted>2019-09-23T13:38:55Z</cp:lastPrinted>
  <dcterms:created xsi:type="dcterms:W3CDTF">2018-05-15T00:48:14Z</dcterms:created>
  <dcterms:modified xsi:type="dcterms:W3CDTF">2020-11-13T14:24:51Z</dcterms:modified>
</cp:coreProperties>
</file>