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988AB-C959-B175-6B56-20311B3B7BA9}" v="1374" dt="2022-11-17T13:29:20.325"/>
    <p1510:client id="{9E59E937-C377-4246-A772-0E6CBDC45CC1}" v="1296" dt="2022-11-16T22:06:59.902"/>
    <p1510:client id="{CD4E5A42-22A1-4725-BFAB-A38DE52DA6B7}" v="112" dt="2022-11-16T20:43:40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CxDW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17,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17,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November 17,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November 17,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86501"/>
              </p:ext>
            </p:extLst>
          </p:nvPr>
        </p:nvGraphicFramePr>
        <p:xfrm>
          <a:off x="81023" y="1144941"/>
          <a:ext cx="8970380" cy="556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63177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5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Intent determination project to provide labeled training phrases that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learn from.  The data will elucidate the complexity and granularity of user inquiries, and ensure we capture the variety of ways users express the same intent.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Will not use training phrases obtained from VA411 agent notes; use AVA instead; any other data sources on hold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Leverage keywords identified by business SMEs + via NLP techniques to assist and/or automate intent labeling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Use labeled claim-related training phrases to develop and train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intents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Design conversation flows for these intents (authenticated, FAQs, routing)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Distinguish between short-term and long-term feasibility of desired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Millie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310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classify and assist with PACT Act-related user inquiries,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labeled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from modified chatbot transcript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Align with chatbot, business SMEs on PACT Act topic coverage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Leverage above insights to optimize code for extraction of training phrases from chatbot transcripts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training phrase extraction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clustering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gaps in discovered intents as user inquiries evolve and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4852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No-match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Any user-input not matched to an intent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was trained to recognize is considered a no-match event.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has built-in events that will be invoked, including no-match, no-input, long-utterance, invalid-parameter.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Identified categories of no-match events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Collaborating with UX workstream and VA stakeholders to design flows and content for these categories of events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 conversational flow design and content in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 Nicole/ Grace/ 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52556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Other intents not currently in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Any intents not currently in scope may be potential long hanging fruit inquiries that could benefit from a self-help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Identifying and tracking such intents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 with VA stakeholders for consideration and prioritization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4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60722"/>
              </p:ext>
            </p:extLst>
          </p:nvPr>
        </p:nvGraphicFramePr>
        <p:xfrm>
          <a:off x="254000" y="1075267"/>
          <a:ext cx="8653722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research and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Use NCC agent scripts on VA intranet as starting point and map those responses to our intents.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is in collaboration with Danielle to review custom content responses for general claims information and claims status.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support.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will work  to  incorporate comments / feedback from UX testing for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held call on 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11/9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with Danielle 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collaborate on PACT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Act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custom responses. 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MURAL with PACT Act wording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as VA.gov finalizes content.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will continue collaboration meetings with Danielle for PACT Act content.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will work  to incorporate feedback from UX testing for content.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Error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a high-level strategy for classifying and handling errors.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Researching best practices for error handling and messaging using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CX error concepts and VA.gov Design System.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Creating error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messaging content.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dirty="0"/>
                        <a:t>Booz Allen will develop error flows in </a:t>
                      </a:r>
                      <a:r>
                        <a:rPr lang="en-US" sz="1200" dirty="0" err="1"/>
                        <a:t>DialogFlow</a:t>
                      </a:r>
                      <a:r>
                        <a:rPr lang="en-US" sz="1200" dirty="0"/>
                        <a:t> and Lex.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dirty="0"/>
                        <a:t>Booz Allen will work with Danielle to finalize error messages /content.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usability testing on 11/16.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Teams transcripts scraped for relevant feedback.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to meet to review feedback for affinity mapping, create suggestions for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899"/>
              </p:ext>
            </p:extLst>
          </p:nvPr>
        </p:nvGraphicFramePr>
        <p:xfrm>
          <a:off x="249854" y="1053371"/>
          <a:ext cx="865372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Amazon 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 Lex as 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endParaRPr lang="en-US" err="1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 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explored Amazon Lex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replicating flows from DialogFlow</a:t>
                      </a:r>
                      <a:endParaRPr lang="en-US" sz="1200" b="0" i="0" u="none" strike="noStrike" noProof="0" err="1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complete replicating flows in Lex, and demo to VA when completed</a:t>
                      </a:r>
                      <a:endParaRPr lang="en-US" sz="1200" b="0" i="0" u="none" strike="noStrike" noProof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7686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DialogFlow as a Voicebot 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created Google Cloud sandboxes on Booz Allen side to begin DialogFlow learning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demoed Claims and PACT Act flows in DialogFlow on 11/4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34158"/>
              </p:ext>
            </p:extLst>
          </p:nvPr>
        </p:nvGraphicFramePr>
        <p:xfrm>
          <a:off x="249854" y="1053371"/>
          <a:ext cx="865372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Obtained VA access to APIs to investigate responses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will review relevant fields to use as flows are diagrams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Cisco demoed 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 integrated into Cisco IVR on 11/2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provide NCC branch for team's development 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IVR team to set up sandbox for Booz Allen – status unknown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and Booz Allen to identify if Booz Allen GDP sandbox will be used to connect to IVR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to begin </a:t>
                      </a:r>
                      <a:r>
                        <a:rPr lang="en-US" sz="1200" b="0" i="0" u="none" strike="noStrike" kern="1200" noProof="0"/>
                        <a:t>ESECC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request process once preferred sandbox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Josh/Nicole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59782"/>
              </p:ext>
            </p:extLst>
          </p:nvPr>
        </p:nvGraphicFramePr>
        <p:xfrm>
          <a:off x="324005" y="1241211"/>
          <a:ext cx="8497138" cy="296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uploading research and work to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Includes data analysis, overview of API's / systems for integration, flows,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create PowerPoint deck which communicates completed work, and location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Github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Setting up Jira as team ticketing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setting up Jira, transitioning away from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Zenhub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Backlog Grooming occurring daily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will complete grooming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assign out and prioritize 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5543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Commercial Competitive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Commercial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Team is calling NLU IVR's to explore IVR features / good experiences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MURAL created with stickies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Team to continue exploring and updating MURAL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10</cp:revision>
  <cp:lastPrinted>2011-05-13T15:25:22Z</cp:lastPrinted>
  <dcterms:created xsi:type="dcterms:W3CDTF">2011-05-12T19:56:03Z</dcterms:created>
  <dcterms:modified xsi:type="dcterms:W3CDTF">2022-11-17T13:29:51Z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