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A8E6E-39CC-C872-872D-DE93E8255E36}" v="3" dt="2023-01-18T17:56:35.386"/>
    <p1510:client id="{2BC576A4-CA8D-AF6A-C3E1-ADB343924626}" v="118" dt="2023-01-12T13:23:06.630"/>
    <p1510:client id="{86C2D551-55EA-2A50-C63E-7569D2ADCC60}" v="600" dt="2023-01-05T02:06:41.715"/>
    <p1510:client id="{8833BA3B-6994-1B03-3336-856059C4FD0D}" v="1169" dt="2023-01-11T15:38:51.553"/>
    <p1510:client id="{9AFC6937-BE39-610F-DDB3-46C3D16AC16C}" v="407" dt="2023-01-11T21:16:31.711"/>
    <p1510:client id="{AEC39ED3-F729-6795-983B-2149104CD342}" v="860" dt="2023-01-19T13:06:18.973"/>
    <p1510:client id="{FEEDBCA7-D90E-F846-11AC-945A281CEECE}" v="1341" dt="2023-01-05T01:57:41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19,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19,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January 19,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January 19,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43736"/>
              </p:ext>
            </p:extLst>
          </p:nvPr>
        </p:nvGraphicFramePr>
        <p:xfrm>
          <a:off x="81023" y="1144941"/>
          <a:ext cx="8970372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Leveraging already identified clustered phrases for PACT Act from Chatbot transcripts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Reviewing PACT Act responses  from 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VSignals</a:t>
                      </a:r>
                      <a:endParaRPr lang="en-US" sz="1200" b="0" i="0" u="none" strike="noStrike" noProof="0" dirty="0" err="1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training phrases to match those which support existing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remaining training phrases, create additional intents / responses where needed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training phrases from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VSignals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responses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have been completed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Received claim training phrases from 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Reviewing training phrases for possible use for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Training phrases to be tested during User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 dirty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41004"/>
              </p:ext>
            </p:extLst>
          </p:nvPr>
        </p:nvGraphicFramePr>
        <p:xfrm>
          <a:off x="254000" y="1075267"/>
          <a:ext cx="8653719" cy="57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5612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8733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924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 and Megan 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claims flows in Visio and</a:t>
                      </a:r>
                      <a:r>
                        <a:rPr lang="en-US" sz="1200" b="0" i="0" u="none" strike="noStrike" noProof="0" dirty="0"/>
                        <a:t> incorporating feedback from UX testing into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15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150" b="0" i="0" u="none" strike="noStrike" noProof="0" dirty="0">
                          <a:latin typeface="+mn-lt"/>
                        </a:rPr>
                        <a:t> support.</a:t>
                      </a:r>
                      <a:endParaRPr lang="en-US" sz="115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Calibri"/>
                        </a:rPr>
                        <a:t>Megan to review content and provide feedback according to 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161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working with MCT to get access to Social Studio to scrape user data about PACT.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is collaborating with Danielle on PACT content strategy.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flows in Visio.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review content and provide feedback according to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3399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setting and managing user expectations throughout the conversation flow. 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editing content for introductions, parameters prompts, and connecting and conversational phrases.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review content and provide feedback according to 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9826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Conducting brainstorming and creating pros and cons list for testing methodologies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Reviewing and prioritizing insights from Test Session A 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Continue meeting with team to establish consensus on what is important for testing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Build out timeline on when we are going to test flows within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88799"/>
              </p:ext>
            </p:extLst>
          </p:nvPr>
        </p:nvGraphicFramePr>
        <p:xfrm>
          <a:off x="249854" y="1053371"/>
          <a:ext cx="865372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Updating intent fulfillments as content is approved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Using flow diagrams to determine placement of new intents and carve out new conversation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Updating </a:t>
                      </a:r>
                      <a:r>
                        <a:rPr lang="en-US" sz="1200" b="0" i="0" u="none" strike="noStrike" noProof="0" dirty="0" err="1"/>
                        <a:t>DialogFlow</a:t>
                      </a:r>
                      <a:r>
                        <a:rPr lang="en-US" sz="1200" b="0" i="0" u="none" strike="noStrike" noProof="0" dirty="0"/>
                        <a:t> prototype based on requirements from insights gathered in User Session A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Add/test error events with approved content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Continue investigating possible new capabilities (rate of speech, repeat, other languages, </a:t>
                      </a:r>
                      <a:r>
                        <a:rPr lang="en-US" sz="1200" b="0" i="0" u="none" strike="noStrike" noProof="0" dirty="0" err="1"/>
                        <a:t>etc</a:t>
                      </a:r>
                      <a:r>
                        <a:rPr lang="en-US" sz="1200" b="0" i="0" u="none" strike="noStrike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43617"/>
              </p:ext>
            </p:extLst>
          </p:nvPr>
        </p:nvGraphicFramePr>
        <p:xfrm>
          <a:off x="249854" y="1053371"/>
          <a:ext cx="865371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6767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and Christian on 1/17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Email sent to Trish Dang, Regina Yount, and Brenda Torress-Hill for authentication methods for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Call scheduled with Klay for 1/17 for monthly touch base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Team to sign up for access to WebEx Cisco Cloud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Team to meet with Michael Kalathas on 1/18 about Webhook services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Waiting for response from authentication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  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development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41471"/>
              </p:ext>
            </p:extLst>
          </p:nvPr>
        </p:nvGraphicFramePr>
        <p:xfrm>
          <a:off x="324005" y="1241211"/>
          <a:ext cx="8497138" cy="318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Seamless Experience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Discuss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vision and Omnichannel experience</a:t>
                      </a:r>
                      <a:endParaRPr lang="en-US" sz="12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discussing future capabilities / vision for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Met with Luciana on 1/10 to go over project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Create deck and prepare for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54127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provided response to questions in PTA on 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8-12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Github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Includes data analysis, overview of API's / systems for integration, flows, etc.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working on Project Summary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UX slides needed updating, based on conclusion of User Session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Questions / Open Discussion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F0877D-4BE7-4C63-ACB4-63EC5501FA56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174</cp:revision>
  <cp:lastPrinted>2011-05-13T15:25:22Z</cp:lastPrinted>
  <dcterms:created xsi:type="dcterms:W3CDTF">2011-05-12T19:56:03Z</dcterms:created>
  <dcterms:modified xsi:type="dcterms:W3CDTF">2023-01-19T13:06:26Z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