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B1FAD-0FC1-BED5-0AE7-2EFF6BFF6929}" v="211" dt="2023-02-03T13:58:09.081"/>
    <p1510:client id="{56191C25-1485-4A30-BF63-01B402306F17}" v="20" dt="2023-02-03T01:13:48.744"/>
    <p1510:client id="{59617466-4D47-872E-6351-45E2194EC15F}" v="278" dt="2023-02-03T00:57:5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3,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February 3,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February 3,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February 3,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38693"/>
              </p:ext>
            </p:extLst>
          </p:nvPr>
        </p:nvGraphicFramePr>
        <p:xfrm>
          <a:off x="81023" y="1144941"/>
          <a:ext cx="897037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Leveraging already identified clustered phrases for PACT Act from Chatbot transcripts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clustering of PACT Act responses  from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VSignals</a:t>
                      </a:r>
                      <a:endParaRPr lang="en-US" sz="1200" b="0" i="0" u="none" strike="noStrike" noProof="0" err="1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training phrases to match those which support existing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remaining training phrases, create additional intents / responses where needed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clustering of 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VSignal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responses and assign to intent, upload to 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have been completed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Received claim training phrases from 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Training phrases to be tested during User Session B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8229"/>
              </p:ext>
            </p:extLst>
          </p:nvPr>
        </p:nvGraphicFramePr>
        <p:xfrm>
          <a:off x="147467" y="1030878"/>
          <a:ext cx="8653719" cy="589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6043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0835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collaborating with Danielle and Megan 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claims flows in Visio and</a:t>
                      </a:r>
                      <a:r>
                        <a:rPr lang="en-US" sz="1200" b="0" i="0" u="none" strike="noStrike" noProof="0"/>
                        <a:t> incorporating feedback from UX testing into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Megan to review claim status definitions by 2/10.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scraping social media for veteran questions.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is collaborating with Danielle on PACT content strategy.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Form content around scraped questions.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Megan to review content and provide feedback according to schedule.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Introductory/welcome content was finalized by Megan on 1/27.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is editing content for parameters prompts and conversational phrases; Megan to review this content according to schedule.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9826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Desi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gned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User test B prototype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Met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with a NCC's Call Agent to ensure prototype content mirrored agents' scripts / adhered to VBA's Protocols. Confirmed new PACT Act info agents are sharing with callers.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Completed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rough draft of the User Testing flow with the prototype script and moderator questions</a:t>
                      </a: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ill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send the MURAL board to for review before handing off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to developers.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Meet with VBA to get their approval after 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developers get the prototype ready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Will send the prototype and test plan B to Shane for analysis, and once he gives me the go ahead, we can start Veteran recruiting.</a:t>
                      </a: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99945"/>
              </p:ext>
            </p:extLst>
          </p:nvPr>
        </p:nvGraphicFramePr>
        <p:xfrm>
          <a:off x="249854" y="1053371"/>
          <a:ext cx="865372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Add/test error events with approved content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with UX/content to determine scope of work for user test session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Build out new features for test session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Implement sprints for dev workstream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Adding new mock data for test users in BAH Google cloud function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Design Architecture diagram to submit to VA cloud services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Start request process for use of VA's enterprise cloud systems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Nicole / 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3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01986"/>
              </p:ext>
            </p:extLst>
          </p:nvPr>
        </p:nvGraphicFramePr>
        <p:xfrm>
          <a:off x="249854" y="1053371"/>
          <a:ext cx="865371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6767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and Christian on 1/17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Email sent to Trish Dang, Regina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Yount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, and Brenda 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Torress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-Hill for authentication methods 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Team met with Matt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Kalathas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, submitted Enterprise Cloud Solution Office (ECSO) ticket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Team to sign up for access to WebEx Cisco Cloud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Waiting for response from authentication methods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ECSO ticket – VASI initiative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aligns to?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  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25004"/>
              </p:ext>
            </p:extLst>
          </p:nvPr>
        </p:nvGraphicFramePr>
        <p:xfrm>
          <a:off x="324005" y="1241211"/>
          <a:ext cx="8497138" cy="5161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provided response to questions in PTA on 1/17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</a:rPr>
                        <a:t>Met with DTC on 1/30 to review PTA 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7-11 months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</a:rPr>
                        <a:t>Booz Allen to update PTA based on additional guidance.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New resource to be used to continue to iterate on deck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2768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HCD Insights around Claim Status / Claim Status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Identify insights from User Session A which relate to claim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Insights and respective quotes from User Session A sent on 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Kate to review, suggest tweaks where 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 sz="1200"/>
                    </a:p>
                    <a:p>
                      <a:pPr lvl="0">
                        <a:buNone/>
                      </a:pP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15536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Intents and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Intents and </a:t>
                      </a: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content for </a:t>
                      </a: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sent identified intents and content on 2/1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and VA to review for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09269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emailed Regina on 1/26 suggesting days and times which may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to prepare insights to share with business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to prepare questions for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F0877D-4BE7-4C63-ACB4-63EC5501FA56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2023-02-03T13:58:37Z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