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455D6-83CF-45DF-B02D-F6DF5249FCE3}" v="273" dt="2023-02-08T20:35:43.991"/>
    <p1510:client id="{23D58BE0-FBF0-A4FF-A6AD-25A176551095}" v="540" dt="2023-02-15T19:15:37.842"/>
    <p1510:client id="{309F6551-1659-D242-DDED-D7460E5EE82B}" v="546" dt="2023-02-16T13:34:47.640"/>
    <p1510:client id="{31B6420D-D3A8-9B6B-2E87-A9BE93047F65}" v="2" dt="2023-02-08T16:30:34.756"/>
    <p1510:client id="{3C3B1FAD-0FC1-BED5-0AE7-2EFF6BFF6929}" v="211" dt="2023-02-03T13:58:09.081"/>
    <p1510:client id="{56191C25-1485-4A30-BF63-01B402306F17}" v="20" dt="2023-02-03T01:13:48.744"/>
    <p1510:client id="{56592C97-6CBA-0663-B3A4-FCAC7AC4D11D}" v="1204" dt="2023-02-15T21:31:42.547"/>
    <p1510:client id="{57498FFE-AB92-8868-E6A2-0F2932C8B5E1}" v="70" dt="2023-02-22T21:09:30.496"/>
    <p1510:client id="{59617466-4D47-872E-6351-45E2194EC15F}" v="278" dt="2023-02-03T00:57:51.075"/>
    <p1510:client id="{5D2829D6-ED5A-F482-9056-87CD7D96F015}" v="3" dt="2023-02-15T15:17:57.811"/>
    <p1510:client id="{97FF75E6-D36B-BD5C-AF72-367E58B62DAD}" v="355" dt="2023-02-22T21:55:15.326"/>
    <p1510:client id="{9D317142-A652-496D-B075-F484367ED7A3}" v="618" dt="2023-02-22T16:16:28.328"/>
    <p1510:client id="{BF76565A-E5F5-4737-875F-6A4F91001542}" v="620" dt="2023-02-22T20:06:35.600"/>
    <p1510:client id="{C24C449F-AB3F-39BF-0735-F8215157CD4A}" v="1482" dt="2023-02-08T21:39:37.165"/>
    <p1510:client id="{D0C7202E-4E2A-5C81-B7A3-92FF492935F0}" v="216" dt="2023-02-15T18:07:21.284"/>
    <p1510:client id="{D84A2C28-5E3E-A143-C210-52AAE415F3B6}" v="84" dt="2023-02-08T17:44:29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22,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22,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February 22,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February 23,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6615"/>
              </p:ext>
            </p:extLst>
          </p:nvPr>
        </p:nvGraphicFramePr>
        <p:xfrm>
          <a:off x="81023" y="1144941"/>
          <a:ext cx="8970372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Created ticket VOICEBOT-304 for the PACT Act training received by Kate on 2/9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VOICEBOT-305 created to identify PACT Act intents which need additional 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Intents Booz Allen suggests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support was sent on 2/14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Created ticket VOICEBOT-258 to Group responses from PACT Act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and import training phrases into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Review unique PACT Act utterances from Chatbot transcripts from January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and VA to review and finalize intent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Received claim training phrases from Shiva in 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Removing PII from claims 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to review training phrases and assign to claim status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14694"/>
              </p:ext>
            </p:extLst>
          </p:nvPr>
        </p:nvGraphicFramePr>
        <p:xfrm>
          <a:off x="147467" y="1030878"/>
          <a:ext cx="8653719" cy="5811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finalized conversational flow diagram for claim status in Visio after i</a:t>
                      </a:r>
                      <a:r>
                        <a:rPr lang="en-US" sz="1200" b="0" i="0" u="none" strike="noStrike" noProof="0" dirty="0"/>
                        <a:t>ncorporating feedback from UX testing into content.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finalized claim status definitions on 2/10.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Transfer all claim statuses with their corresponding definitions to Dialogflow.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Team to work on Version 3 of claim status flow in Visio after prototype for Test session B is ready to document any changes.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15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15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scraping Reddit for Veteran questions and sentiments.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finalized notional PACT Act conversational flows Version 2 in Visio.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Form content around scraped questions.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existing PACT Act content by 3/10.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Team to work on V3 of PACT Act flows after prototype for Test session B is ready.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Introductory/welcome content was finalized by Megan on 1/27.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to review parameter prompts for authentication by 2/24; error messages by 3/24; and conversational phrases by 4/7.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Completed caretaker flow on 2/17 for team reviewed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Tickets created for work needed for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Team working on tickets for supporting flows for Session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dirty="0"/>
                        <a:t>Nina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172142"/>
              </p:ext>
            </p:extLst>
          </p:nvPr>
        </p:nvGraphicFramePr>
        <p:xfrm>
          <a:off x="249854" y="1053371"/>
          <a:ext cx="86537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Consuming new PACT utterance data analysis and inputting newly identified training phrases into Dialogflow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Building application which will assist in maintaining training phrases in a single place for dev consumption and efficient inputting into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Implement QA regression test period once all requirements are met for User test session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335"/>
              </p:ext>
            </p:extLst>
          </p:nvPr>
        </p:nvGraphicFramePr>
        <p:xfrm>
          <a:off x="249854" y="1053371"/>
          <a:ext cx="865371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Cloud Webhook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Adding new mock data for test users in BAH Google cloud function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Working on obtaining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cloudkey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 access to continue working on ECSO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Request for use of VA's enterprise cloud systems in process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Enterprise Cloud Solution Office (ECSO) ticket #ECSOI-419 created, kick-off meeting held on 2/15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MOU's to be sent to Booz Allen to review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Additional meetings to be scheduled with Booz Allen and ECSO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Nicole / Josh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4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95030"/>
              </p:ext>
            </p:extLst>
          </p:nvPr>
        </p:nvGraphicFramePr>
        <p:xfrm>
          <a:off x="324005" y="1241211"/>
          <a:ext cx="8497138" cy="347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provided response to questions in PTA on 1/17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Met with DTC on 1/30 to review PTA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updated PTA based on additional guidance.</a:t>
                      </a: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7-11 months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Remaining question PTA answered, sent to PTA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Regina and team occurred on 2/15 at 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Follow-up email was sent to Regina on 2/15 inquiring for scheduling meetings with SME's and decision makers.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26</cp:revision>
  <cp:lastPrinted>2011-05-13T15:25:22Z</cp:lastPrinted>
  <dcterms:created xsi:type="dcterms:W3CDTF">2011-05-12T19:56:03Z</dcterms:created>
  <dcterms:modified xsi:type="dcterms:W3CDTF">2023-02-22T21:55:15Z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