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455D6-83CF-45DF-B02D-F6DF5249FCE3}" v="273" dt="2023-02-08T20:35:43.991"/>
    <p1510:client id="{23D58BE0-FBF0-A4FF-A6AD-25A176551095}" v="540" dt="2023-02-15T19:15:37.842"/>
    <p1510:client id="{309F6551-1659-D242-DDED-D7460E5EE82B}" v="546" dt="2023-02-16T13:34:47.640"/>
    <p1510:client id="{31B6420D-D3A8-9B6B-2E87-A9BE93047F65}" v="2" dt="2023-02-08T16:30:34.756"/>
    <p1510:client id="{3C3B1FAD-0FC1-BED5-0AE7-2EFF6BFF6929}" v="211" dt="2023-02-03T13:58:09.081"/>
    <p1510:client id="{3D3A2FDB-DDAC-E9F5-E936-A98FC22A97CE}" v="95" dt="2023-03-01T20:24:12.124"/>
    <p1510:client id="{56191C25-1485-4A30-BF63-01B402306F17}" v="20" dt="2023-02-03T01:13:48.744"/>
    <p1510:client id="{56592C97-6CBA-0663-B3A4-FCAC7AC4D11D}" v="1204" dt="2023-02-15T21:31:42.547"/>
    <p1510:client id="{57498FFE-AB92-8868-E6A2-0F2932C8B5E1}" v="70" dt="2023-02-22T21:09:30.496"/>
    <p1510:client id="{59617466-4D47-872E-6351-45E2194EC15F}" v="278" dt="2023-02-03T00:57:51.075"/>
    <p1510:client id="{5D2829D6-ED5A-F482-9056-87CD7D96F015}" v="3" dt="2023-02-15T15:17:57.811"/>
    <p1510:client id="{97FF75E6-D36B-BD5C-AF72-367E58B62DAD}" v="355" dt="2023-02-22T21:55:15.326"/>
    <p1510:client id="{9D317142-A652-496D-B075-F484367ED7A3}" v="618" dt="2023-02-22T16:16:28.328"/>
    <p1510:client id="{A2849F92-7298-85B3-4C54-474D0368D0F7}" v="145" dt="2023-03-01T20:56:10.370"/>
    <p1510:client id="{BF76565A-E5F5-4737-875F-6A4F91001542}" v="620" dt="2023-02-22T20:06:35.600"/>
    <p1510:client id="{C24C449F-AB3F-39BF-0735-F8215157CD4A}" v="1482" dt="2023-02-08T21:39:37.165"/>
    <p1510:client id="{D0C7202E-4E2A-5C81-B7A3-92FF492935F0}" v="216" dt="2023-02-15T18:07:21.284"/>
    <p1510:client id="{D84A2C28-5E3E-A143-C210-52AAE415F3B6}" v="84" dt="2023-02-08T17:44:29.754"/>
    <p1510:client id="{EBBC27D0-DF08-10B1-1642-1FE1C4213C35}" v="368" dt="2023-03-01T21:41:12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EA8E6E-39CC-C872-872D-DE93E8255E36}"/>
    <pc:docChg chg="modSld">
      <pc:chgData name="" userId="" providerId="" clId="Web-{14EA8E6E-39CC-C872-872D-DE93E8255E36}" dt="2023-01-18T17:56:32.854" v="1" actId="20577"/>
      <pc:docMkLst>
        <pc:docMk/>
      </pc:docMkLst>
      <pc:sldChg chg="modSp">
        <pc:chgData name="" userId="" providerId="" clId="Web-{14EA8E6E-39CC-C872-872D-DE93E8255E36}" dt="2023-01-18T17:56:32.854" v="1" actId="20577"/>
        <pc:sldMkLst>
          <pc:docMk/>
          <pc:sldMk cId="815678163" sldId="273"/>
        </pc:sldMkLst>
        <pc:spChg chg="mod">
          <ac:chgData name="" userId="" providerId="" clId="Web-{14EA8E6E-39CC-C872-872D-DE93E8255E36}" dt="2023-01-18T17:56:32.854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1F2455D6-83CF-45DF-B02D-F6DF5249FCE3}"/>
    <pc:docChg chg="modSld">
      <pc:chgData name="Bush, Nicole [USA]" userId="S::625966@bah.com::5c03dfba-b736-46b3-907c-245bd83404ad" providerId="AD" clId="Web-{1F2455D6-83CF-45DF-B02D-F6DF5249FCE3}" dt="2023-02-08T20:35:40.303" v="255"/>
      <pc:docMkLst>
        <pc:docMk/>
      </pc:docMkLst>
      <pc:sldChg chg="modSp">
        <pc:chgData name="Bush, Nicole [USA]" userId="S::625966@bah.com::5c03dfba-b736-46b3-907c-245bd83404ad" providerId="AD" clId="Web-{1F2455D6-83CF-45DF-B02D-F6DF5249FCE3}" dt="2023-02-08T20:35:40.303" v="255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1F2455D6-83CF-45DF-B02D-F6DF5249FCE3}" dt="2023-02-08T20:35:40.303" v="25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B71160D-67BD-FE4A-BB5A-2F55978E84DF}"/>
    <pc:docChg chg="modSld">
      <pc:chgData name="Goodenough, Grace [USA]" userId="4223f804-184a-4090-a0f5-cee3bfcfa365" providerId="ADAL" clId="{9B71160D-67BD-FE4A-BB5A-2F55978E84DF}" dt="2023-01-04T20:04:46.367" v="141" actId="20577"/>
      <pc:docMkLst>
        <pc:docMk/>
      </pc:docMkLst>
      <pc:sldChg chg="modSp mod">
        <pc:chgData name="Goodenough, Grace [USA]" userId="4223f804-184a-4090-a0f5-cee3bfcfa365" providerId="ADAL" clId="{9B71160D-67BD-FE4A-BB5A-2F55978E84DF}" dt="2023-01-04T20:04:46.367" v="141" actId="20577"/>
        <pc:sldMkLst>
          <pc:docMk/>
          <pc:sldMk cId="422448212" sldId="351"/>
        </pc:sldMkLst>
        <pc:graphicFrameChg chg="modGraphic">
          <ac:chgData name="Goodenough, Grace [USA]" userId="4223f804-184a-4090-a0f5-cee3bfcfa365" providerId="ADAL" clId="{9B71160D-67BD-FE4A-BB5A-2F55978E84DF}" dt="2023-01-04T20:04:46.367" v="141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9AFC6937-BE39-610F-DDB3-46C3D16AC16C}"/>
    <pc:docChg chg="modSld">
      <pc:chgData name="Goodenough, Grace [USA]" userId="S::624306@bah.com::4223f804-184a-4090-a0f5-cee3bfcfa365" providerId="AD" clId="Web-{9AFC6937-BE39-610F-DDB3-46C3D16AC16C}" dt="2023-01-11T21:02:05.101" v="393"/>
      <pc:docMkLst>
        <pc:docMk/>
      </pc:docMkLst>
      <pc:sldChg chg="modSp">
        <pc:chgData name="Goodenough, Grace [USA]" userId="S::624306@bah.com::4223f804-184a-4090-a0f5-cee3bfcfa365" providerId="AD" clId="Web-{9AFC6937-BE39-610F-DDB3-46C3D16AC16C}" dt="2023-01-11T21:02:05.101" v="39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9AFC6937-BE39-610F-DDB3-46C3D16AC16C}" dt="2023-01-11T21:02:05.101" v="39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309F6551-1659-D242-DDED-D7460E5EE82B}"/>
    <pc:docChg chg="modSld">
      <pc:chgData name="Bush, Nicole [USA]" userId="S::625966@bah.com::5c03dfba-b736-46b3-907c-245bd83404ad" providerId="AD" clId="Web-{309F6551-1659-D242-DDED-D7460E5EE82B}" dt="2023-02-16T13:34:47.640" v="541"/>
      <pc:docMkLst>
        <pc:docMk/>
      </pc:docMkLst>
      <pc:sldChg chg="modSp">
        <pc:chgData name="Bush, Nicole [USA]" userId="S::625966@bah.com::5c03dfba-b736-46b3-907c-245bd83404ad" providerId="AD" clId="Web-{309F6551-1659-D242-DDED-D7460E5EE82B}" dt="2023-02-16T13:34:47.640" v="54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309F6551-1659-D242-DDED-D7460E5EE82B}" dt="2023-02-16T13:34:47.640" v="54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h, Nicole [USA]" userId="S::625966@bah.com::5c03dfba-b736-46b3-907c-245bd83404ad" providerId="AD" clId="Web-{309F6551-1659-D242-DDED-D7460E5EE82B}" dt="2023-02-16T13:27:27.768" v="16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309F6551-1659-D242-DDED-D7460E5EE82B}" dt="2023-02-16T13:27:27.768" v="1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EC39ED3-F729-6795-983B-2149104CD342}"/>
    <pc:docChg chg="modSld">
      <pc:chgData name="Bustillo, Gian [USA]" userId="S::624912@bah.com::d2f80d41-3521-48e3-8b17-00e1dec3a46e" providerId="AD" clId="Web-{AEC39ED3-F729-6795-983B-2149104CD342}" dt="2023-01-19T13:06:14.488" v="811" actId="20577"/>
      <pc:docMkLst>
        <pc:docMk/>
      </pc:docMkLst>
      <pc:sldChg chg="modSp">
        <pc:chgData name="Bustillo, Gian [USA]" userId="S::624912@bah.com::d2f80d41-3521-48e3-8b17-00e1dec3a46e" providerId="AD" clId="Web-{AEC39ED3-F729-6795-983B-2149104CD342}" dt="2023-01-19T01:05:04.954" v="79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AEC39ED3-F729-6795-983B-2149104CD342}" dt="2023-01-19T01:05:04.954" v="79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41.174" v="566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EC39ED3-F729-6795-983B-2149104CD342}" dt="2023-01-19T01:01:41.174" v="566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4:09.450" v="7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EC39ED3-F729-6795-983B-2149104CD342}" dt="2023-01-19T01:04:09.450" v="7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13:06:14.488" v="811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AEC39ED3-F729-6795-983B-2149104CD342}" dt="2023-01-19T13:06:14.488" v="811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AEC39ED3-F729-6795-983B-2149104CD342}" dt="2023-01-19T00:55:24.023" v="9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AEC39ED3-F729-6795-983B-2149104CD342}" dt="2023-01-19T00:55:24.023" v="9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AEC39ED3-F729-6795-983B-2149104CD342}" dt="2023-01-19T01:01:29.095" v="56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AEC39ED3-F729-6795-983B-2149104CD342}" dt="2023-01-19T01:01:29.095" v="56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9617466-4D47-872E-6351-45E2194EC15F}"/>
    <pc:docChg chg="modSld">
      <pc:chgData name="Bustillo, Gian [USA]" userId="S::624912@bah.com::d2f80d41-3521-48e3-8b17-00e1dec3a46e" providerId="AD" clId="Web-{59617466-4D47-872E-6351-45E2194EC15F}" dt="2023-02-03T00:57:45.528" v="251"/>
      <pc:docMkLst>
        <pc:docMk/>
      </pc:docMkLst>
      <pc:sldChg chg="modSp">
        <pc:chgData name="Bustillo, Gian [USA]" userId="S::624912@bah.com::d2f80d41-3521-48e3-8b17-00e1dec3a46e" providerId="AD" clId="Web-{59617466-4D47-872E-6351-45E2194EC15F}" dt="2023-02-03T00:55:22.680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9617466-4D47-872E-6351-45E2194EC15F}" dt="2023-02-03T00:55:22.680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9617466-4D47-872E-6351-45E2194EC15F}" dt="2023-02-03T00:57:14.246" v="24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9617466-4D47-872E-6351-45E2194EC15F}" dt="2023-02-03T00:57:14.246" v="24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9617466-4D47-872E-6351-45E2194EC15F}" dt="2023-02-03T00:57:45.528" v="251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9617466-4D47-872E-6351-45E2194EC15F}" dt="2023-02-03T00:57:45.528" v="25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D0C7202E-4E2A-5C81-B7A3-92FF492935F0}"/>
    <pc:docChg chg="modSld">
      <pc:chgData name="Goodenough, Grace [USA]" userId="S::624306@bah.com::4223f804-184a-4090-a0f5-cee3bfcfa365" providerId="AD" clId="Web-{D0C7202E-4E2A-5C81-B7A3-92FF492935F0}" dt="2023-02-15T18:07:21.284" v="215"/>
      <pc:docMkLst>
        <pc:docMk/>
      </pc:docMkLst>
      <pc:sldChg chg="modSp">
        <pc:chgData name="Goodenough, Grace [USA]" userId="S::624306@bah.com::4223f804-184a-4090-a0f5-cee3bfcfa365" providerId="AD" clId="Web-{D0C7202E-4E2A-5C81-B7A3-92FF492935F0}" dt="2023-02-15T18:07:21.284" v="21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0C7202E-4E2A-5C81-B7A3-92FF492935F0}" dt="2023-02-15T18:07:21.284" v="21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9D317142-A652-496D-B075-F484367ED7A3}"/>
    <pc:docChg chg="modSld">
      <pc:chgData name="Bush, Nicole [USA]" userId="S::625966@bah.com::5c03dfba-b736-46b3-907c-245bd83404ad" providerId="AD" clId="Web-{9D317142-A652-496D-B075-F484367ED7A3}" dt="2023-02-22T16:16:28.328" v="617"/>
      <pc:docMkLst>
        <pc:docMk/>
      </pc:docMkLst>
      <pc:sldChg chg="modSp">
        <pc:chgData name="Bush, Nicole [USA]" userId="S::625966@bah.com::5c03dfba-b736-46b3-907c-245bd83404ad" providerId="AD" clId="Web-{9D317142-A652-496D-B075-F484367ED7A3}" dt="2023-02-22T16:16:28.328" v="617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9D317142-A652-496D-B075-F484367ED7A3}" dt="2023-02-22T16:16:28.328" v="6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4794C431-4CF3-0CCA-69DB-2AA0AC4EEC68}"/>
    <pc:docChg chg="modSld">
      <pc:chgData name="Goodenough, Grace [USA]" userId="S::624306@bah.com::4223f804-184a-4090-a0f5-cee3bfcfa365" providerId="AD" clId="Web-{4794C431-4CF3-0CCA-69DB-2AA0AC4EEC68}" dt="2023-01-25T19:08:01.987" v="43"/>
      <pc:docMkLst>
        <pc:docMk/>
      </pc:docMkLst>
      <pc:sldChg chg="modSp">
        <pc:chgData name="Goodenough, Grace [USA]" userId="S::624306@bah.com::4223f804-184a-4090-a0f5-cee3bfcfa365" providerId="AD" clId="Web-{4794C431-4CF3-0CCA-69DB-2AA0AC4EEC68}" dt="2023-01-25T19:08:01.987" v="43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4794C431-4CF3-0CCA-69DB-2AA0AC4EEC68}" dt="2023-01-25T19:08:01.987" v="4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D2829D6-ED5A-F482-9056-87CD7D96F015}"/>
    <pc:docChg chg="modSld">
      <pc:chgData name="" userId="" providerId="" clId="Web-{5D2829D6-ED5A-F482-9056-87CD7D96F015}" dt="2023-02-15T15:17:54.873" v="1" actId="20577"/>
      <pc:docMkLst>
        <pc:docMk/>
      </pc:docMkLst>
      <pc:sldChg chg="modSp">
        <pc:chgData name="" userId="" providerId="" clId="Web-{5D2829D6-ED5A-F482-9056-87CD7D96F015}" dt="2023-02-15T15:17:54.873" v="1" actId="20577"/>
        <pc:sldMkLst>
          <pc:docMk/>
          <pc:sldMk cId="815678163" sldId="273"/>
        </pc:sldMkLst>
        <pc:spChg chg="mod">
          <ac:chgData name="" userId="" providerId="" clId="Web-{5D2829D6-ED5A-F482-9056-87CD7D96F015}" dt="2023-02-15T15:17:54.873" v="1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tillo, Gian [USA]" userId="S::624912@bah.com::d2f80d41-3521-48e3-8b17-00e1dec3a46e" providerId="AD" clId="Web-{8833BA3B-6994-1B03-3336-856059C4FD0D}"/>
    <pc:docChg chg="modSld">
      <pc:chgData name="Bustillo, Gian [USA]" userId="S::624912@bah.com::d2f80d41-3521-48e3-8b17-00e1dec3a46e" providerId="AD" clId="Web-{8833BA3B-6994-1B03-3336-856059C4FD0D}" dt="2023-01-11T15:38:50.257" v="1060"/>
      <pc:docMkLst>
        <pc:docMk/>
      </pc:docMkLst>
      <pc:sldChg chg="modSp">
        <pc:chgData name="Bustillo, Gian [USA]" userId="S::624912@bah.com::d2f80d41-3521-48e3-8b17-00e1dec3a46e" providerId="AD" clId="Web-{8833BA3B-6994-1B03-3336-856059C4FD0D}" dt="2023-01-11T14:37:23.940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833BA3B-6994-1B03-3336-856059C4FD0D}" dt="2023-01-11T14:37:23.940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5:38:50.257" v="106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833BA3B-6994-1B03-3336-856059C4FD0D}" dt="2023-01-11T15:38:50.257" v="1060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8:03.944" v="582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833BA3B-6994-1B03-3336-856059C4FD0D}" dt="2023-01-11T14:48:03.944" v="5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51:30.653" v="776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833BA3B-6994-1B03-3336-856059C4FD0D}" dt="2023-01-11T14:51:30.653" v="77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5:29:43.737" v="783" actId="20577"/>
        <pc:sldMkLst>
          <pc:docMk/>
          <pc:sldMk cId="3213179443" sldId="345"/>
        </pc:sldMkLst>
        <pc:spChg chg="mod">
          <ac:chgData name="Bustillo, Gian [USA]" userId="S::624912@bah.com::d2f80d41-3521-48e3-8b17-00e1dec3a46e" providerId="AD" clId="Web-{8833BA3B-6994-1B03-3336-856059C4FD0D}" dt="2023-01-11T15:29:43.737" v="783" actId="20577"/>
          <ac:spMkLst>
            <pc:docMk/>
            <pc:sldMk cId="3213179443" sldId="345"/>
            <ac:spMk id="45" creationId="{7099D06C-8EC9-4A37-B6DE-EE27F62A5176}"/>
          </ac:spMkLst>
        </pc:spChg>
      </pc:sldChg>
      <pc:sldChg chg="modSp">
        <pc:chgData name="Bustillo, Gian [USA]" userId="S::624912@bah.com::d2f80d41-3521-48e3-8b17-00e1dec3a46e" providerId="AD" clId="Web-{8833BA3B-6994-1B03-3336-856059C4FD0D}" dt="2023-01-11T14:40:15.336" v="362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833BA3B-6994-1B03-3336-856059C4FD0D}" dt="2023-01-11T14:40:15.336" v="362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833BA3B-6994-1B03-3336-856059C4FD0D}" dt="2023-01-11T14:46:46.238" v="49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833BA3B-6994-1B03-3336-856059C4FD0D}" dt="2023-01-11T14:46:46.238" v="49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70A6B2-D230-46FB-4715-1A136BA92C65}"/>
    <pc:docChg chg="modSld">
      <pc:chgData name="Bustillo, Gian [USA]" userId="S::624912@bah.com::d2f80d41-3521-48e3-8b17-00e1dec3a46e" providerId="AD" clId="Web-{8670A6B2-D230-46FB-4715-1A136BA92C65}" dt="2023-01-19T14:01:22.716" v="1" actId="20577"/>
      <pc:docMkLst>
        <pc:docMk/>
      </pc:docMkLst>
      <pc:sldChg chg="modSp">
        <pc:chgData name="Bustillo, Gian [USA]" userId="S::624912@bah.com::d2f80d41-3521-48e3-8b17-00e1dec3a46e" providerId="AD" clId="Web-{8670A6B2-D230-46FB-4715-1A136BA92C65}" dt="2023-01-19T14:01:22.716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8670A6B2-D230-46FB-4715-1A136BA92C65}" dt="2023-01-19T14:01:22.716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clId="Web-{8670A6B2-D230-46FB-4715-1A136BA92C65}"/>
    <pc:docChg chg="modSld">
      <pc:chgData name="" userId="" providerId="" clId="Web-{8670A6B2-D230-46FB-4715-1A136BA92C65}" dt="2023-01-19T14:01:20.388" v="0" actId="20577"/>
      <pc:docMkLst>
        <pc:docMk/>
      </pc:docMkLst>
      <pc:sldChg chg="modSp">
        <pc:chgData name="" userId="" providerId="" clId="Web-{8670A6B2-D230-46FB-4715-1A136BA92C65}" dt="2023-01-19T14:01:20.388" v="0" actId="20577"/>
        <pc:sldMkLst>
          <pc:docMk/>
          <pc:sldMk cId="815678163" sldId="273"/>
        </pc:sldMkLst>
        <pc:spChg chg="mod">
          <ac:chgData name="" userId="" providerId="" clId="Web-{8670A6B2-D230-46FB-4715-1A136BA92C65}" dt="2023-01-19T14:01:20.388" v="0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EBBC27D0-DF08-10B1-1642-1FE1C4213C35}"/>
    <pc:docChg chg="modSld">
      <pc:chgData name="Bustillo, Gian [USA]" userId="S::624912@bah.com::d2f80d41-3521-48e3-8b17-00e1dec3a46e" providerId="AD" clId="Web-{EBBC27D0-DF08-10B1-1642-1FE1C4213C35}" dt="2023-03-01T21:41:05.433" v="351"/>
      <pc:docMkLst>
        <pc:docMk/>
      </pc:docMkLst>
      <pc:sldChg chg="modSp">
        <pc:chgData name="Bustillo, Gian [USA]" userId="S::624912@bah.com::d2f80d41-3521-48e3-8b17-00e1dec3a46e" providerId="AD" clId="Web-{EBBC27D0-DF08-10B1-1642-1FE1C4213C35}" dt="2023-03-01T21:40:57.604" v="347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BBC27D0-DF08-10B1-1642-1FE1C4213C35}" dt="2023-03-01T21:40:57.604" v="347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BBC27D0-DF08-10B1-1642-1FE1C4213C35}" dt="2023-03-01T21:39:33.930" v="345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BBC27D0-DF08-10B1-1642-1FE1C4213C35}" dt="2023-03-01T21:39:33.930" v="345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38:36.349" v="27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BBC27D0-DF08-10B1-1642-1FE1C4213C35}" dt="2023-03-01T21:38:36.349" v="27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BBC27D0-DF08-10B1-1642-1FE1C4213C35}" dt="2023-03-01T21:41:05.433" v="35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EBBC27D0-DF08-10B1-1642-1FE1C4213C35}" dt="2023-03-01T21:41:05.433" v="351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</pc:docChg>
  </pc:docChgLst>
  <pc:docChgLst>
    <pc:chgData name="Bustillo, Gian [USA]" userId="d2f80d41-3521-48e3-8b17-00e1dec3a46e" providerId="ADAL" clId="{56191C25-1485-4A30-BF63-01B402306F17}"/>
    <pc:docChg chg="undo custSel modSld">
      <pc:chgData name="Bustillo, Gian [USA]" userId="d2f80d41-3521-48e3-8b17-00e1dec3a46e" providerId="ADAL" clId="{56191C25-1485-4A30-BF63-01B402306F17}" dt="2023-02-03T01:18:08.944" v="1556" actId="20577"/>
      <pc:docMkLst>
        <pc:docMk/>
      </pc:docMkLst>
      <pc:sldChg chg="modSp mod">
        <pc:chgData name="Bustillo, Gian [USA]" userId="d2f80d41-3521-48e3-8b17-00e1dec3a46e" providerId="ADAL" clId="{56191C25-1485-4A30-BF63-01B402306F17}" dt="2023-02-03T01:18:08.944" v="1556" actId="20577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56191C25-1485-4A30-BF63-01B402306F17}" dt="2023-02-03T01:18:08.944" v="1556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12:21.274" v="650" actId="2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56191C25-1485-4A30-BF63-01B402306F17}" dt="2023-02-03T01:12:21.274" v="650" actId="2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56191C25-1485-4A30-BF63-01B402306F17}" dt="2023-02-03T01:06:15.428" v="327" actId="20577"/>
        <pc:sldMkLst>
          <pc:docMk/>
          <pc:sldMk cId="422448212" sldId="351"/>
        </pc:sldMkLst>
        <pc:graphicFrameChg chg="mod modGraphic">
          <ac:chgData name="Bustillo, Gian [USA]" userId="d2f80d41-3521-48e3-8b17-00e1dec3a46e" providerId="ADAL" clId="{56191C25-1485-4A30-BF63-01B402306F17}" dt="2023-02-03T01:06:15.428" v="327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1B6420D-D3A8-9B6B-2E87-A9BE93047F65}"/>
    <pc:docChg chg="modSld">
      <pc:chgData name="Bustillo, Gian [USA]" userId="S::624912@bah.com::d2f80d41-3521-48e3-8b17-00e1dec3a46e" providerId="AD" clId="Web-{31B6420D-D3A8-9B6B-2E87-A9BE93047F65}" dt="2023-02-08T16:30:33.803" v="0" actId="20577"/>
      <pc:docMkLst>
        <pc:docMk/>
      </pc:docMkLst>
      <pc:sldChg chg="modSp">
        <pc:chgData name="Bustillo, Gian [USA]" userId="S::624912@bah.com::d2f80d41-3521-48e3-8b17-00e1dec3a46e" providerId="AD" clId="Web-{31B6420D-D3A8-9B6B-2E87-A9BE93047F65}" dt="2023-02-08T16:30:33.80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1B6420D-D3A8-9B6B-2E87-A9BE93047F65}" dt="2023-02-08T16:30:33.80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3C3B1FAD-0FC1-BED5-0AE7-2EFF6BFF6929}"/>
    <pc:docChg chg="modSld">
      <pc:chgData name="Goodenough, Grace [USA]" userId="S::624306@bah.com::4223f804-184a-4090-a0f5-cee3bfcfa365" providerId="AD" clId="Web-{3C3B1FAD-0FC1-BED5-0AE7-2EFF6BFF6929}" dt="2023-02-03T13:56:43.642" v="205"/>
      <pc:docMkLst>
        <pc:docMk/>
      </pc:docMkLst>
      <pc:sldChg chg="modSp">
        <pc:chgData name="Goodenough, Grace [USA]" userId="S::624306@bah.com::4223f804-184a-4090-a0f5-cee3bfcfa365" providerId="AD" clId="Web-{3C3B1FAD-0FC1-BED5-0AE7-2EFF6BFF6929}" dt="2023-02-03T13:56:43.642" v="20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3C3B1FAD-0FC1-BED5-0AE7-2EFF6BFF6929}" dt="2023-02-03T13:56:43.642" v="2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576A4-CA8D-AF6A-C3E1-ADB343924626}"/>
    <pc:docChg chg="modSld">
      <pc:chgData name="Bustillo, Gian [USA]" userId="S::624912@bah.com::d2f80d41-3521-48e3-8b17-00e1dec3a46e" providerId="AD" clId="Web-{2BC576A4-CA8D-AF6A-C3E1-ADB343924626}" dt="2023-01-12T13:23:05.239" v="107"/>
      <pc:docMkLst>
        <pc:docMk/>
      </pc:docMkLst>
      <pc:sldChg chg="modSp">
        <pc:chgData name="Bustillo, Gian [USA]" userId="S::624912@bah.com::d2f80d41-3521-48e3-8b17-00e1dec3a46e" providerId="AD" clId="Web-{2BC576A4-CA8D-AF6A-C3E1-ADB343924626}" dt="2023-01-12T13:23:05.239" v="10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2BC576A4-CA8D-AF6A-C3E1-ADB343924626}" dt="2023-01-12T13:23:05.239" v="10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2BC576A4-CA8D-AF6A-C3E1-ADB343924626}" dt="2023-01-12T13:22:18.580" v="6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2BC576A4-CA8D-AF6A-C3E1-ADB343924626}" dt="2023-01-12T13:22:18.580" v="6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BF76565A-E5F5-4737-875F-6A4F91001542}"/>
    <pc:docChg chg="modSld">
      <pc:chgData name="Goel, Sunayna [USA]" userId="S::625168@bah.com::abc387ba-55f4-491c-a73c-17dee6a00d97" providerId="AD" clId="Web-{BF76565A-E5F5-4737-875F-6A4F91001542}" dt="2023-02-22T20:05:53.614" v="567"/>
      <pc:docMkLst>
        <pc:docMk/>
      </pc:docMkLst>
      <pc:sldChg chg="modSp">
        <pc:chgData name="Goel, Sunayna [USA]" userId="S::625168@bah.com::abc387ba-55f4-491c-a73c-17dee6a00d97" providerId="AD" clId="Web-{BF76565A-E5F5-4737-875F-6A4F91001542}" dt="2023-02-22T20:05:53.614" v="5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BF76565A-E5F5-4737-875F-6A4F91001542}" dt="2023-02-22T20:05:53.614" v="5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BF76565A-E5F5-4737-875F-6A4F91001542}" dt="2023-02-22T20:02:41.326" v="49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BF76565A-E5F5-4737-875F-6A4F91001542}" dt="2023-02-22T20:02:41.326" v="49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8922AA9-571D-CC15-235D-3383296945F7}"/>
    <pc:docChg chg="modSld">
      <pc:chgData name="Bustillo, Gian [USA]" userId="S::624912@bah.com::d2f80d41-3521-48e3-8b17-00e1dec3a46e" providerId="AD" clId="Web-{38922AA9-571D-CC15-235D-3383296945F7}" dt="2022-12-29T13:37:05.493" v="0" actId="20577"/>
      <pc:docMkLst>
        <pc:docMk/>
      </pc:docMkLst>
      <pc:sldChg chg="modSp">
        <pc:chgData name="Bustillo, Gian [USA]" userId="S::624912@bah.com::d2f80d41-3521-48e3-8b17-00e1dec3a46e" providerId="AD" clId="Web-{38922AA9-571D-CC15-235D-3383296945F7}" dt="2022-12-29T13:37:05.493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38922AA9-571D-CC15-235D-3383296945F7}" dt="2022-12-29T13:37:05.493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D84A2C28-5E3E-A143-C210-52AAE415F3B6}"/>
    <pc:docChg chg="modSld">
      <pc:chgData name="Goodenough, Grace [USA]" userId="S::624306@bah.com::4223f804-184a-4090-a0f5-cee3bfcfa365" providerId="AD" clId="Web-{D84A2C28-5E3E-A143-C210-52AAE415F3B6}" dt="2023-02-08T17:44:25.145" v="55"/>
      <pc:docMkLst>
        <pc:docMk/>
      </pc:docMkLst>
      <pc:sldChg chg="modSp">
        <pc:chgData name="Goodenough, Grace [USA]" userId="S::624306@bah.com::4223f804-184a-4090-a0f5-cee3bfcfa365" providerId="AD" clId="Web-{D84A2C28-5E3E-A143-C210-52AAE415F3B6}" dt="2023-02-08T17:44:25.145" v="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D84A2C28-5E3E-A143-C210-52AAE415F3B6}" dt="2023-02-08T17:44:25.145" v="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97FF75E6-D36B-BD5C-AF72-367E58B62DAD}"/>
    <pc:docChg chg="modSld">
      <pc:chgData name="" userId="" providerId="" clId="Web-{97FF75E6-D36B-BD5C-AF72-367E58B62DAD}" dt="2023-02-22T16:15:57.769" v="0" actId="20577"/>
      <pc:docMkLst>
        <pc:docMk/>
      </pc:docMkLst>
      <pc:sldChg chg="modSp">
        <pc:chgData name="" userId="" providerId="" clId="Web-{97FF75E6-D36B-BD5C-AF72-367E58B62DAD}" dt="2023-02-22T16:15:57.769" v="0" actId="20577"/>
        <pc:sldMkLst>
          <pc:docMk/>
          <pc:sldMk cId="815678163" sldId="273"/>
        </pc:sldMkLst>
        <pc:spChg chg="mod">
          <ac:chgData name="" userId="" providerId="" clId="Web-{97FF75E6-D36B-BD5C-AF72-367E58B62DAD}" dt="2023-02-22T16:15:57.769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33D9A56-A875-93D9-8EF9-90895D171740}"/>
    <pc:docChg chg="modSld">
      <pc:chgData name="Bush, Nicole [USA]" userId="S::625966@bah.com::5c03dfba-b736-46b3-907c-245bd83404ad" providerId="AD" clId="Web-{A33D9A56-A875-93D9-8EF9-90895D171740}" dt="2023-01-25T16:10:33.234" v="1861"/>
      <pc:docMkLst>
        <pc:docMk/>
      </pc:docMkLst>
      <pc:sldChg chg="modSp">
        <pc:chgData name="Bush, Nicole [USA]" userId="S::625966@bah.com::5c03dfba-b736-46b3-907c-245bd83404ad" providerId="AD" clId="Web-{A33D9A56-A875-93D9-8EF9-90895D171740}" dt="2023-01-25T16:10:33.234" v="1861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33D9A56-A875-93D9-8EF9-90895D171740}" dt="2023-01-25T16:10:33.234" v="186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6592C97-6CBA-0663-B3A4-FCAC7AC4D11D}"/>
    <pc:docChg chg="delSld modSld">
      <pc:chgData name="Bustillo, Gian [USA]" userId="S::624912@bah.com::d2f80d41-3521-48e3-8b17-00e1dec3a46e" providerId="AD" clId="Web-{56592C97-6CBA-0663-B3A4-FCAC7AC4D11D}" dt="2023-02-15T21:31:40.078" v="1171"/>
      <pc:docMkLst>
        <pc:docMk/>
      </pc:docMkLst>
      <pc:sldChg chg="modSp">
        <pc:chgData name="Bustillo, Gian [USA]" userId="S::624912@bah.com::d2f80d41-3521-48e3-8b17-00e1dec3a46e" providerId="AD" clId="Web-{56592C97-6CBA-0663-B3A4-FCAC7AC4D11D}" dt="2023-02-15T21:31:40.078" v="1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56592C97-6CBA-0663-B3A4-FCAC7AC4D11D}" dt="2023-02-15T21:31:40.078" v="1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9:37.762" v="724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56592C97-6CBA-0663-B3A4-FCAC7AC4D11D}" dt="2023-02-15T21:29:37.762" v="72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30:21.123" v="90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56592C97-6CBA-0663-B3A4-FCAC7AC4D11D}" dt="2023-02-15T21:30:21.123" v="90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7:56.868" v="61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56592C97-6CBA-0663-B3A4-FCAC7AC4D11D}" dt="2023-02-15T21:27:56.868" v="61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56592C97-6CBA-0663-B3A4-FCAC7AC4D11D}" dt="2023-02-15T21:28:18.306" v="632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56592C97-6CBA-0663-B3A4-FCAC7AC4D11D}" dt="2023-02-15T21:28:18.306" v="632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del">
        <pc:chgData name="Bustillo, Gian [USA]" userId="S::624912@bah.com::d2f80d41-3521-48e3-8b17-00e1dec3a46e" providerId="AD" clId="Web-{56592C97-6CBA-0663-B3A4-FCAC7AC4D11D}" dt="2023-02-15T21:28:20.947" v="633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56592C97-6CBA-0663-B3A4-FCAC7AC4D11D}" dt="2023-02-15T21:17:25.896" v="13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3D3A2FDB-DDAC-E9F5-E936-A98FC22A97CE}"/>
    <pc:docChg chg="modSld">
      <pc:chgData name="Goel, Sunayna [USA]" userId="S::625168@bah.com::abc387ba-55f4-491c-a73c-17dee6a00d97" providerId="AD" clId="Web-{3D3A2FDB-DDAC-E9F5-E936-A98FC22A97CE}" dt="2023-03-01T20:23:41.201" v="75"/>
      <pc:docMkLst>
        <pc:docMk/>
      </pc:docMkLst>
      <pc:sldChg chg="modSp">
        <pc:chgData name="Goel, Sunayna [USA]" userId="S::625168@bah.com::abc387ba-55f4-491c-a73c-17dee6a00d97" providerId="AD" clId="Web-{3D3A2FDB-DDAC-E9F5-E936-A98FC22A97CE}" dt="2023-03-01T20:23:05.153" v="67"/>
        <pc:sldMkLst>
          <pc:docMk/>
          <pc:sldMk cId="874433587" sldId="347"/>
        </pc:sldMkLst>
        <pc:graphicFrameChg chg="mod modGraphic">
          <ac:chgData name="Goel, Sunayna [USA]" userId="S::625168@bah.com::abc387ba-55f4-491c-a73c-17dee6a00d97" providerId="AD" clId="Web-{3D3A2FDB-DDAC-E9F5-E936-A98FC22A97CE}" dt="2023-03-01T20:23:05.153" v="6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Goel, Sunayna [USA]" userId="S::625168@bah.com::abc387ba-55f4-491c-a73c-17dee6a00d97" providerId="AD" clId="Web-{3D3A2FDB-DDAC-E9F5-E936-A98FC22A97CE}" dt="2023-03-01T20:23:41.201" v="75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3D3A2FDB-DDAC-E9F5-E936-A98FC22A97CE}" dt="2023-03-01T20:23:41.201" v="7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C24C449F-AB3F-39BF-0735-F8215157CD4A}"/>
    <pc:docChg chg="addSld modSld">
      <pc:chgData name="Bustillo, Gian [USA]" userId="S::624912@bah.com::d2f80d41-3521-48e3-8b17-00e1dec3a46e" providerId="AD" clId="Web-{C24C449F-AB3F-39BF-0735-F8215157CD4A}" dt="2023-02-08T21:39:32.493" v="1387"/>
      <pc:docMkLst>
        <pc:docMk/>
      </pc:docMkLst>
      <pc:sldChg chg="modSp">
        <pc:chgData name="Bustillo, Gian [USA]" userId="S::624912@bah.com::d2f80d41-3521-48e3-8b17-00e1dec3a46e" providerId="AD" clId="Web-{C24C449F-AB3F-39BF-0735-F8215157CD4A}" dt="2023-02-08T21:39:32.493" v="1387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24C449F-AB3F-39BF-0735-F8215157CD4A}" dt="2023-02-08T21:39:32.493" v="138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20.467" v="79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24C449F-AB3F-39BF-0735-F8215157CD4A}" dt="2023-02-08T21:34:20.467" v="79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4:50.155" v="85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24C449F-AB3F-39BF-0735-F8215157CD4A}" dt="2023-02-08T21:34:50.155" v="85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31:28.883" v="714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C24C449F-AB3F-39BF-0735-F8215157CD4A}" dt="2023-02-08T21:31:28.883" v="714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C24C449F-AB3F-39BF-0735-F8215157CD4A}" dt="2023-02-08T21:25:04.089" v="30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C24C449F-AB3F-39BF-0735-F8215157CD4A}" dt="2023-02-08T21:25:04.089" v="30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  <pc:sldChg chg="modSp add replId">
        <pc:chgData name="Bustillo, Gian [USA]" userId="S::624912@bah.com::d2f80d41-3521-48e3-8b17-00e1dec3a46e" providerId="AD" clId="Web-{C24C449F-AB3F-39BF-0735-F8215157CD4A}" dt="2023-02-08T21:27:52.329" v="146"/>
        <pc:sldMkLst>
          <pc:docMk/>
          <pc:sldMk cId="4192838221" sldId="352"/>
        </pc:sldMkLst>
        <pc:graphicFrameChg chg="mod modGraphic">
          <ac:chgData name="Bustillo, Gian [USA]" userId="S::624912@bah.com::d2f80d41-3521-48e3-8b17-00e1dec3a46e" providerId="AD" clId="Web-{C24C449F-AB3F-39BF-0735-F8215157CD4A}" dt="2023-02-08T21:27:52.329" v="146"/>
          <ac:graphicFrameMkLst>
            <pc:docMk/>
            <pc:sldMk cId="4192838221" sldId="35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6C2D551-55EA-2A50-C63E-7569D2ADCC60}"/>
    <pc:docChg chg="modSld">
      <pc:chgData name="Bustillo, Gian [USA]" userId="S::624912@bah.com::d2f80d41-3521-48e3-8b17-00e1dec3a46e" providerId="AD" clId="Web-{86C2D551-55EA-2A50-C63E-7569D2ADCC60}" dt="2023-01-05T02:06:40.090" v="574"/>
      <pc:docMkLst>
        <pc:docMk/>
      </pc:docMkLst>
      <pc:sldChg chg="modSp">
        <pc:chgData name="Bustillo, Gian [USA]" userId="S::624912@bah.com::d2f80d41-3521-48e3-8b17-00e1dec3a46e" providerId="AD" clId="Web-{86C2D551-55EA-2A50-C63E-7569D2ADCC60}" dt="2023-01-05T02:03:09.396" v="133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6C2D551-55EA-2A50-C63E-7569D2ADCC60}" dt="2023-01-05T02:03:09.396" v="133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6:40.090" v="57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6C2D551-55EA-2A50-C63E-7569D2ADCC60}" dt="2023-01-05T02:06:40.090" v="57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1:47.049" v="47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86C2D551-55EA-2A50-C63E-7569D2ADCC60}" dt="2023-01-05T02:01:47.049" v="47"/>
          <ac:graphicFrameMkLst>
            <pc:docMk/>
            <pc:sldMk cId="874433587" sldId="347"/>
            <ac:graphicFrameMk id="3" creationId="{3ACEEE90-24B1-63A7-5057-EE7C5BC9B5EE}"/>
          </ac:graphicFrameMkLst>
        </pc:graphicFrameChg>
      </pc:sldChg>
      <pc:sldChg chg="modSp">
        <pc:chgData name="Bustillo, Gian [USA]" userId="S::624912@bah.com::d2f80d41-3521-48e3-8b17-00e1dec3a46e" providerId="AD" clId="Web-{86C2D551-55EA-2A50-C63E-7569D2ADCC60}" dt="2023-01-05T02:04:38.633" v="203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86C2D551-55EA-2A50-C63E-7569D2ADCC60}" dt="2023-01-05T02:04:38.633" v="203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9617466-4D47-872E-6351-45E2194EC15F}"/>
    <pc:docChg chg="modSld">
      <pc:chgData name="" userId="" providerId="" clId="Web-{59617466-4D47-872E-6351-45E2194EC15F}" dt="2023-02-03T00:55:20.821" v="4" actId="20577"/>
      <pc:docMkLst>
        <pc:docMk/>
      </pc:docMkLst>
      <pc:sldChg chg="modSp">
        <pc:chgData name="" userId="" providerId="" clId="Web-{59617466-4D47-872E-6351-45E2194EC15F}" dt="2023-02-03T00:55:20.821" v="4" actId="20577"/>
        <pc:sldMkLst>
          <pc:docMk/>
          <pc:sldMk cId="815678163" sldId="273"/>
        </pc:sldMkLst>
        <pc:spChg chg="mod">
          <ac:chgData name="" userId="" providerId="" clId="Web-{59617466-4D47-872E-6351-45E2194EC15F}" dt="2023-02-03T00:55:20.821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23D58BE0-FBF0-A4FF-A6AD-25A176551095}"/>
    <pc:docChg chg="modSld">
      <pc:chgData name="Goel, Sunayna [USA]" userId="S::625168@bah.com::abc387ba-55f4-491c-a73c-17dee6a00d97" providerId="AD" clId="Web-{23D58BE0-FBF0-A4FF-A6AD-25A176551095}" dt="2023-02-15T19:15:32.154" v="531"/>
      <pc:docMkLst>
        <pc:docMk/>
      </pc:docMkLst>
      <pc:sldChg chg="modSp">
        <pc:chgData name="Goel, Sunayna [USA]" userId="S::625168@bah.com::abc387ba-55f4-491c-a73c-17dee6a00d97" providerId="AD" clId="Web-{23D58BE0-FBF0-A4FF-A6AD-25A176551095}" dt="2023-02-15T19:15:32.154" v="531"/>
        <pc:sldMkLst>
          <pc:docMk/>
          <pc:sldMk cId="422448212" sldId="351"/>
        </pc:sldMkLst>
        <pc:graphicFrameChg chg="mod modGraphic">
          <ac:chgData name="Goel, Sunayna [USA]" userId="S::625168@bah.com::abc387ba-55f4-491c-a73c-17dee6a00d97" providerId="AD" clId="Web-{23D58BE0-FBF0-A4FF-A6AD-25A176551095}" dt="2023-02-15T19:15:32.154" v="531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97FF75E6-D36B-BD5C-AF72-367E58B62DAD}"/>
    <pc:docChg chg="modSld">
      <pc:chgData name="Bustillo, Gian [USA]" userId="S::624912@bah.com::d2f80d41-3521-48e3-8b17-00e1dec3a46e" providerId="AD" clId="Web-{97FF75E6-D36B-BD5C-AF72-367E58B62DAD}" dt="2023-02-22T21:53:31.681" v="294"/>
      <pc:docMkLst>
        <pc:docMk/>
      </pc:docMkLst>
      <pc:sldChg chg="modSp">
        <pc:chgData name="Bustillo, Gian [USA]" userId="S::624912@bah.com::d2f80d41-3521-48e3-8b17-00e1dec3a46e" providerId="AD" clId="Web-{97FF75E6-D36B-BD5C-AF72-367E58B62DAD}" dt="2023-02-22T21:53:31.681" v="2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31.681" v="2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3:10.087" v="260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97FF75E6-D36B-BD5C-AF72-367E58B62DAD}" dt="2023-02-22T21:53:10.087" v="260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97FF75E6-D36B-BD5C-AF72-367E58B62DAD}" dt="2023-02-22T21:52:22.007" v="257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97FF75E6-D36B-BD5C-AF72-367E58B62DAD}" dt="2023-02-22T21:52:22.007" v="25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EEDBCA7-D90E-F846-11AC-945A281CEECE}"/>
    <pc:docChg chg="modSld">
      <pc:chgData name="Bustillo, Gian [USA]" userId="S::624912@bah.com::d2f80d41-3521-48e3-8b17-00e1dec3a46e" providerId="AD" clId="Web-{FEEDBCA7-D90E-F846-11AC-945A281CEECE}" dt="2023-01-05T01:57:39.564" v="1310"/>
      <pc:docMkLst>
        <pc:docMk/>
      </pc:docMkLst>
      <pc:sldChg chg="modSp">
        <pc:chgData name="Bustillo, Gian [USA]" userId="S::624912@bah.com::d2f80d41-3521-48e3-8b17-00e1dec3a46e" providerId="AD" clId="Web-{FEEDBCA7-D90E-F846-11AC-945A281CEECE}" dt="2023-01-05T00:45:58.444" v="456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EEDBCA7-D90E-F846-11AC-945A281CEECE}" dt="2023-01-05T00:45:58.444" v="456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EEDBCA7-D90E-F846-11AC-945A281CEECE}" dt="2023-01-05T00:46:26.181" v="457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EEDBCA7-D90E-F846-11AC-945A281CEECE}" dt="2023-01-05T00:46:26.181" v="45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addSp delSp modSp">
        <pc:chgData name="Bustillo, Gian [USA]" userId="S::624912@bah.com::d2f80d41-3521-48e3-8b17-00e1dec3a46e" providerId="AD" clId="Web-{FEEDBCA7-D90E-F846-11AC-945A281CEECE}" dt="2023-01-05T01:57:39.564" v="1310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EEDBCA7-D90E-F846-11AC-945A281CEECE}" dt="2023-01-05T01:57:39.564" v="1310"/>
          <ac:graphicFrameMkLst>
            <pc:docMk/>
            <pc:sldMk cId="874433587" sldId="347"/>
            <ac:graphicFrameMk id="3" creationId="{3ACEEE90-24B1-63A7-5057-EE7C5BC9B5EE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26.825" v="1117"/>
          <ac:graphicFrameMkLst>
            <pc:docMk/>
            <pc:sldMk cId="874433587" sldId="347"/>
            <ac:graphicFrameMk id="6" creationId="{1BBF0ECF-F99C-C30B-F6DC-15251F64EDE5}"/>
          </ac:graphicFrameMkLst>
        </pc:graphicFrameChg>
        <pc:graphicFrameChg chg="add del mod">
          <ac:chgData name="Bustillo, Gian [USA]" userId="S::624912@bah.com::d2f80d41-3521-48e3-8b17-00e1dec3a46e" providerId="AD" clId="Web-{FEEDBCA7-D90E-F846-11AC-945A281CEECE}" dt="2023-01-05T01:55:33.716" v="1123"/>
          <ac:graphicFrameMkLst>
            <pc:docMk/>
            <pc:sldMk cId="874433587" sldId="347"/>
            <ac:graphicFrameMk id="8" creationId="{497D9D77-7AB3-875B-1E3D-AB3CC2D2ECE3}"/>
          </ac:graphicFrameMkLst>
        </pc:graphicFrameChg>
      </pc:sldChg>
    </pc:docChg>
  </pc:docChgLst>
  <pc:docChgLst>
    <pc:chgData name="Goodenough, Grace [USA]" userId="S::624306@bah.com::4223f804-184a-4090-a0f5-cee3bfcfa365" providerId="AD" clId="Web-{57498FFE-AB92-8868-E6A2-0F2932C8B5E1}"/>
    <pc:docChg chg="modSld">
      <pc:chgData name="Goodenough, Grace [USA]" userId="S::624306@bah.com::4223f804-184a-4090-a0f5-cee3bfcfa365" providerId="AD" clId="Web-{57498FFE-AB92-8868-E6A2-0F2932C8B5E1}" dt="2023-02-22T21:09:29.527" v="65"/>
      <pc:docMkLst>
        <pc:docMk/>
      </pc:docMkLst>
      <pc:sldChg chg="modSp">
        <pc:chgData name="Goodenough, Grace [USA]" userId="S::624306@bah.com::4223f804-184a-4090-a0f5-cee3bfcfa365" providerId="AD" clId="Web-{57498FFE-AB92-8868-E6A2-0F2932C8B5E1}" dt="2023-02-22T21:09:29.527" v="6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57498FFE-AB92-8868-E6A2-0F2932C8B5E1}" dt="2023-02-22T21:09:29.527" v="6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A2849F92-7298-85B3-4C54-474D0368D0F7}"/>
    <pc:docChg chg="modSld">
      <pc:chgData name="Goodenough, Grace [USA]" userId="S::624306@bah.com::4223f804-184a-4090-a0f5-cee3bfcfa365" providerId="AD" clId="Web-{A2849F92-7298-85B3-4C54-474D0368D0F7}" dt="2023-03-01T20:55:59.291" v="139"/>
      <pc:docMkLst>
        <pc:docMk/>
      </pc:docMkLst>
      <pc:sldChg chg="modSp">
        <pc:chgData name="Goodenough, Grace [USA]" userId="S::624306@bah.com::4223f804-184a-4090-a0f5-cee3bfcfa365" providerId="AD" clId="Web-{A2849F92-7298-85B3-4C54-474D0368D0F7}" dt="2023-03-01T20:55:59.291" v="139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A2849F92-7298-85B3-4C54-474D0368D0F7}" dt="2023-03-01T20:55:59.291" v="139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user inquiries evolve, supplement training phrases: newer data, test subjects, </a:t>
            </a:r>
            <a:r>
              <a:rPr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sz="1200" b="0" i="0" u="none" strike="noStrike" noProof="0">
              <a:latin typeface="+mn-lt"/>
            </a:endParaRPr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</a:t>
            </a:r>
            <a:r>
              <a:rPr lang="en-US" sz="1200" b="0" i="0" u="none" strike="noStrike" noProof="0" err="1">
                <a:latin typeface="+mn-lt"/>
              </a:rPr>
              <a:t>CxDW</a:t>
            </a:r>
            <a:endParaRPr lang="en-US" sz="1200" b="0" i="0" u="none" strike="noStrike" noProof="0">
              <a:latin typeface="+mn-lt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1,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March 1, 2023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March 1, 2023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err="1"/>
              <a:t>Voicebot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604536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March 2, 2023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ACEEE90-24B1-63A7-5057-EE7C5BC9B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9080"/>
              </p:ext>
            </p:extLst>
          </p:nvPr>
        </p:nvGraphicFramePr>
        <p:xfrm>
          <a:off x="81023" y="1144941"/>
          <a:ext cx="897037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89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597703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3009442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773034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034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4852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 will use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training phrases extracted from Chatbot transcripts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+mn-lt"/>
                        </a:rPr>
                        <a:t>to develop intents for classification of PACT Act-related user inquiries.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Completed ticket VOICEBOT-304 for the PACT Act training received by Kate on 2/9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VOICEBOT-305 created to identify PACT Act intents which need additional training phrases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Completed ticket VOICEBOT-258 to Group responses from PACT Act Survey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Received claim training phrases from Shiva in January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Review and import training phrases into </a:t>
                      </a:r>
                      <a:r>
                        <a:rPr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2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VA to decide on proposed intents provided by Booz Allen on 2/14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Receives Training phrases around Toxic Exposure from Shiva.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Booz Allen and VA to review and finalize intent 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Booz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Allen</a:t>
                      </a:r>
                      <a:endParaRPr kumimoji="0"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19473"/>
                  </a:ext>
                </a:extLst>
              </a:tr>
              <a:tr h="696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use training phrases extracted from AVA submissions and Chatbot transcripts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Received claim training phrases from Shiva in January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/>
                        <a:t>Removed PII from claims training phrases</a:t>
                      </a:r>
                      <a:endParaRPr lang="en-US" sz="1200" b="0" i="0" u="none" strike="noStrike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to review training phrases and assign to claim status intents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91450"/>
              </p:ext>
            </p:extLst>
          </p:nvPr>
        </p:nvGraphicFramePr>
        <p:xfrm>
          <a:off x="147467" y="1030878"/>
          <a:ext cx="8653719" cy="596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6043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83197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608356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812963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9832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3947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Content creation 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re: claims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; d</a:t>
                      </a: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ocumenting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how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collaborating with Danielle and Megan on claims content strategy.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finalized claim status definitions on 2/10.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Transfer all claim statuses with their corresponding definitions to Dialogflow.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150" b="0" i="0" u="none" strike="noStrike" noProof="0" dirty="0">
                          <a:latin typeface="Calibri"/>
                        </a:rPr>
                        <a:t>Team to work on Version 3 of claim status flow in Visio after prototype for Test session B is ready to document any changes.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15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endParaRPr lang="en-US" sz="115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Grace/ Sunayna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10297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Content creation for </a:t>
                      </a:r>
                      <a:r>
                        <a:rPr lang="en-US" sz="1200" dirty="0" err="1"/>
                        <a:t>Voicebot</a:t>
                      </a:r>
                      <a:r>
                        <a:rPr lang="en-US" sz="1200" baseline="0" dirty="0"/>
                        <a:t> responses</a:t>
                      </a:r>
                      <a:r>
                        <a:rPr lang="en-US" sz="1200" dirty="0"/>
                        <a:t>: PACT Act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 is scraping Reddit for Veteran questions and sentiments.</a:t>
                      </a: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Form content around scraped questions.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Megan to review existing PACT Act content by 3/24.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/>
                        <a:t>Team to work on V3 of PACT Act flows after prototype for Test session B is ready.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Content for introduction messaging, errors, parameter prompts,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Develop content for managing user expectations throughout conversation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Team is diagramming error flows in Visio and documenting responses to identified error categories.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Introductory/welcome content finalized by Megan on 1/27.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Authentication prompts finalized on 2/24.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Megan to review </a:t>
                      </a:r>
                      <a:r>
                        <a:rPr lang="en-US" sz="1200" b="0" i="0" u="none" strike="noStrike" noProof="0" dirty="0">
                          <a:latin typeface="Calibri"/>
                        </a:rPr>
                        <a:t>conversational phrases</a:t>
                      </a:r>
                      <a:r>
                        <a:rPr lang="en-US" sz="1200" b="0" i="0" u="none" strike="noStrike" noProof="0" dirty="0"/>
                        <a:t> by 3/10 and error messages by 4/7.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Sunayna/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12179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User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Efforts to elicit design inputs from end user research and testing</a:t>
                      </a:r>
                      <a:endParaRPr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Completed caretaker flow on 2/17 for team reviewed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Tickets created for work needed for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latin typeface="Calibri"/>
                        </a:rPr>
                        <a:t>Team working on tickets for supporting flows for Session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dirty="0"/>
                        <a:t>Nina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1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72142"/>
              </p:ext>
            </p:extLst>
          </p:nvPr>
        </p:nvGraphicFramePr>
        <p:xfrm>
          <a:off x="249854" y="1053371"/>
          <a:ext cx="86537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Implementing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solution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Consuming new PACT utterance data analysis and inputting newly identified training phrases into Dialogflow</a:t>
                      </a:r>
                      <a:endParaRPr lang="en-US" sz="1200" b="0" i="0" u="none" strike="noStrike" noProof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Building application which will assist in maintaining training phrases in a single place for dev consumption and efficient inputting into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/>
                        <a:t>Implement QA regression test period once all requirements are met for User test session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8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78248"/>
              </p:ext>
            </p:extLst>
          </p:nvPr>
        </p:nvGraphicFramePr>
        <p:xfrm>
          <a:off x="249854" y="1053371"/>
          <a:ext cx="865371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30328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67671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VA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 sandbox  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 development</a:t>
                      </a:r>
                      <a:endParaRPr lang="en-US" sz="1200" b="0" i="0" u="none" strike="noStrike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VA working on creating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Once sandbox is set-up, Booz Allen will set-up </a:t>
                      </a:r>
                      <a:r>
                        <a:rPr lang="en-US" sz="1200" b="0" i="0" u="none" strike="noStrike" kern="1200" noProof="0" dirty="0" err="1">
                          <a:solidFill>
                            <a:schemeClr val="dk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 and begin exploring integration into VA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26079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Cloud Webhook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Cloud Function being used for webhooks in 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Adding new mock data for test users in BAH Google cloud function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ECSO Intake meeting held on 3/1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endParaRPr lang="en-US" sz="12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Booz Allen to complete requested information in </a:t>
                      </a:r>
                      <a:r>
                        <a:rPr lang="en-US" sz="1200" b="0" i="0" u="none" strike="noStrike" noProof="0" dirty="0" err="1">
                          <a:latin typeface="Calibri"/>
                        </a:rPr>
                        <a:t>CloudKey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ECSO to re-send MOU's to VA for 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4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47416"/>
              </p:ext>
            </p:extLst>
          </p:nvPr>
        </p:nvGraphicFramePr>
        <p:xfrm>
          <a:off x="324005" y="1241211"/>
          <a:ext cx="8497138" cy="347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Item​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Description​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Status​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Next Steps​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 dirty="0">
                          <a:effectLst/>
                        </a:rPr>
                        <a:t>Owner​</a:t>
                      </a:r>
                      <a:endParaRPr 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ATO acquisition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effectLst/>
                          <a:latin typeface="Calibri"/>
                        </a:rPr>
                        <a:t>DTC preparing for 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dirty="0">
                          <a:effectLst/>
                        </a:rPr>
                        <a:t>Booz Allen provided response to questions in PTA on 1/17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Met with DTC on 1/30 to review PTA 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</a:rPr>
                        <a:t>Booz Allen updated Data Elements spreadsheet on 2/28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ATO approval estimated to take 6-10 months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</a:rPr>
                        <a:t>Security Assessment call scheduled for 3/8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with Regina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meet with Regina and team to share User Session A insights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Meeting Regina and team occurred on 2/15 at 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Follow-up email was sent to Regina on 2/15 and 3/1 inquiring for scheduling meetings with SME's and decision makers.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9596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Project Documentation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Booz Allen working on Project Summary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Project Summary deck is being reviewed internally</a:t>
                      </a:r>
                      <a:endParaRPr lang="en-US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New resource to be used to continue to iterate on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Booz Allen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4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796909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Calibri"/>
              </a:rPr>
              <a:t>Questions / Open Discussion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  <SharedWithUsers xmlns="512e3596-e625-420a-9ef5-9aa71b26af25">
      <UserInfo>
        <DisplayName>Goel, Sunayna [USA]</DisplayName>
        <AccountId>19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5" ma:contentTypeDescription="Create a new document." ma:contentTypeScope="" ma:versionID="97fd855ac45d2c2d8916cc8c28bb9952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67313c4d57634f428c9deee6947277a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A7835D-3894-4778-B374-007330FB78EE}">
  <ds:schemaRefs>
    <ds:schemaRef ds:uri="46ebe35f-6aa4-492c-9505-ccb79c855935"/>
    <ds:schemaRef ds:uri="512e3596-e625-420a-9ef5-9aa71b26af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79</cp:revision>
  <cp:lastPrinted>2011-05-13T15:25:22Z</cp:lastPrinted>
  <dcterms:created xsi:type="dcterms:W3CDTF">2011-05-12T19:56:03Z</dcterms:created>
  <dcterms:modified xsi:type="dcterms:W3CDTF">2023-03-01T21:41:15Z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