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5"/>
  </p:notesMasterIdLst>
  <p:handoutMasterIdLst>
    <p:handoutMasterId r:id="rId16"/>
  </p:handoutMasterIdLst>
  <p:sldIdLst>
    <p:sldId id="273" r:id="rId6"/>
    <p:sldId id="324" r:id="rId7"/>
    <p:sldId id="347" r:id="rId8"/>
    <p:sldId id="351" r:id="rId9"/>
    <p:sldId id="338" r:id="rId10"/>
    <p:sldId id="332" r:id="rId11"/>
    <p:sldId id="345" r:id="rId12"/>
    <p:sldId id="299" r:id="rId13"/>
    <p:sldId id="305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F06F1-921E-B971-5C6E-8E9134C25E38}" v="466" dt="2023-03-22T20:08:06.215"/>
    <p1510:client id="{55E35892-C00F-61A2-1C28-4676E0A18E80}" v="8" dt="2023-03-15T19:57:09.106"/>
    <p1510:client id="{5B57C5CF-374A-4D61-1F2A-A1AC35306080}" v="169" dt="2023-03-16T12:04:16.680"/>
    <p1510:client id="{8040C41F-676B-487D-A1A7-735AEF9CA3B8}" v="756" dt="2023-03-16T12:18:47.813"/>
    <p1510:client id="{925EEF55-CFAE-4C65-92A6-5F1F58C9E0FD}" v="279" dt="2023-03-15T19:38:52.619"/>
    <p1510:client id="{95A675C3-73CB-0CDC-866D-2BC5A80ACBEF}" v="1726" dt="2023-03-23T12:36:31.240"/>
    <p1510:client id="{A4419A67-2632-3714-41DF-6D16E4D64D06}" v="76" dt="2023-03-22T16:01:44.906"/>
    <p1510:client id="{AC87059E-7B41-31AB-CB7E-1C21B9298AE0}" v="373" dt="2023-03-15T21:16:48.680"/>
    <p1510:client id="{D3A748EE-2C7C-2201-8BC2-12CFD2A20255}" v="66" dt="2023-03-15T14:43:41.237"/>
    <p1510:client id="{F62EF5C6-2089-EB47-8B14-7B6B290147A1}" v="222" dt="2023-03-15T21:48:29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en, Ty [USA]" userId="dd763b48-02c2-4b2d-a668-ca9385d09dd8" providerId="ADAL" clId="{F62EF5C6-2089-EB47-8B14-7B6B290147A1}"/>
    <pc:docChg chg="modSld">
      <pc:chgData name="Allen, Ty [USA]" userId="dd763b48-02c2-4b2d-a668-ca9385d09dd8" providerId="ADAL" clId="{F62EF5C6-2089-EB47-8B14-7B6B290147A1}" dt="2023-03-15T21:48:29.340" v="320" actId="20577"/>
      <pc:docMkLst>
        <pc:docMk/>
      </pc:docMkLst>
      <pc:sldChg chg="modSp mod">
        <pc:chgData name="Allen, Ty [USA]" userId="dd763b48-02c2-4b2d-a668-ca9385d09dd8" providerId="ADAL" clId="{F62EF5C6-2089-EB47-8B14-7B6B290147A1}" dt="2023-03-15T21:48:29.340" v="320" actId="20577"/>
        <pc:sldMkLst>
          <pc:docMk/>
          <pc:sldMk cId="422448212" sldId="351"/>
        </pc:sldMkLst>
        <pc:graphicFrameChg chg="mod modGraphic">
          <ac:chgData name="Allen, Ty [USA]" userId="dd763b48-02c2-4b2d-a668-ca9385d09dd8" providerId="ADAL" clId="{F62EF5C6-2089-EB47-8B14-7B6B290147A1}" dt="2023-03-15T21:48:29.340" v="320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95A675C3-73CB-0CDC-866D-2BC5A80ACBEF}"/>
    <pc:docChg chg="modSld">
      <pc:chgData name="Bustillo, Gian [USA]" userId="S::624912@bah.com::d2f80d41-3521-48e3-8b17-00e1dec3a46e" providerId="AD" clId="Web-{95A675C3-73CB-0CDC-866D-2BC5A80ACBEF}" dt="2023-03-23T12:36:29.897" v="1654"/>
      <pc:docMkLst>
        <pc:docMk/>
      </pc:docMkLst>
      <pc:sldChg chg="modSp">
        <pc:chgData name="Bustillo, Gian [USA]" userId="S::624912@bah.com::d2f80d41-3521-48e3-8b17-00e1dec3a46e" providerId="AD" clId="Web-{95A675C3-73CB-0CDC-866D-2BC5A80ACBEF}" dt="2023-03-23T12:36:29.897" v="165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95A675C3-73CB-0CDC-866D-2BC5A80ACBEF}" dt="2023-03-23T12:36:29.897" v="165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95A675C3-73CB-0CDC-866D-2BC5A80ACBEF}" dt="2023-03-23T12:29:13.494" v="137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95A675C3-73CB-0CDC-866D-2BC5A80ACBEF}" dt="2023-03-23T12:29:13.494" v="137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95A675C3-73CB-0CDC-866D-2BC5A80ACBEF}" dt="2023-03-22T20:52:46.409" v="344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95A675C3-73CB-0CDC-866D-2BC5A80ACBEF}" dt="2023-03-22T20:52:46.409" v="344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95A675C3-73CB-0CDC-866D-2BC5A80ACBEF}"/>
    <pc:docChg chg="modSld">
      <pc:chgData name="" userId="" providerId="" clId="Web-{95A675C3-73CB-0CDC-866D-2BC5A80ACBEF}" dt="2023-03-22T20:35:37.643" v="1" actId="20577"/>
      <pc:docMkLst>
        <pc:docMk/>
      </pc:docMkLst>
      <pc:sldChg chg="modSp">
        <pc:chgData name="" userId="" providerId="" clId="Web-{95A675C3-73CB-0CDC-866D-2BC5A80ACBEF}" dt="2023-03-22T20:35:37.643" v="1" actId="20577"/>
        <pc:sldMkLst>
          <pc:docMk/>
          <pc:sldMk cId="815678163" sldId="273"/>
        </pc:sldMkLst>
        <pc:spChg chg="mod">
          <ac:chgData name="" userId="" providerId="" clId="Web-{95A675C3-73CB-0CDC-866D-2BC5A80ACBEF}" dt="2023-03-22T20:35:37.643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97FF75E6-D36B-BD5C-AF72-367E58B62DAD}"/>
    <pc:docChg chg="modSld">
      <pc:chgData name="Bustillo, Gian [USA]" userId="S::624912@bah.com::d2f80d41-3521-48e3-8b17-00e1dec3a46e" providerId="AD" clId="Web-{97FF75E6-D36B-BD5C-AF72-367E58B62DAD}" dt="2023-02-22T21:53:31.681" v="294"/>
      <pc:docMkLst>
        <pc:docMk/>
      </pc:docMkLst>
      <pc:sldChg chg="modSp">
        <pc:chgData name="Bustillo, Gian [USA]" userId="S::624912@bah.com::d2f80d41-3521-48e3-8b17-00e1dec3a46e" providerId="AD" clId="Web-{97FF75E6-D36B-BD5C-AF72-367E58B62DAD}" dt="2023-02-22T21:53:31.681" v="29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97FF75E6-D36B-BD5C-AF72-367E58B62DAD}" dt="2023-02-22T21:53:31.681" v="29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97FF75E6-D36B-BD5C-AF72-367E58B62DAD}" dt="2023-02-22T21:53:10.087" v="260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97FF75E6-D36B-BD5C-AF72-367E58B62DAD}" dt="2023-02-22T21:53:10.087" v="260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97FF75E6-D36B-BD5C-AF72-367E58B62DAD}" dt="2023-02-22T21:52:22.007" v="257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97FF75E6-D36B-BD5C-AF72-367E58B62DAD}" dt="2023-02-22T21:52:22.007" v="25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9D317142-A652-496D-B075-F484367ED7A3}"/>
    <pc:docChg chg="modSld">
      <pc:chgData name="Bush, Nicole [USA]" userId="S::625966@bah.com::5c03dfba-b736-46b3-907c-245bd83404ad" providerId="AD" clId="Web-{9D317142-A652-496D-B075-F484367ED7A3}" dt="2023-02-22T16:16:28.328" v="617"/>
      <pc:docMkLst>
        <pc:docMk/>
      </pc:docMkLst>
      <pc:sldChg chg="modSp">
        <pc:chgData name="Bush, Nicole [USA]" userId="S::625966@bah.com::5c03dfba-b736-46b3-907c-245bd83404ad" providerId="AD" clId="Web-{9D317142-A652-496D-B075-F484367ED7A3}" dt="2023-02-22T16:16:28.328" v="61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D317142-A652-496D-B075-F484367ED7A3}" dt="2023-02-22T16:16:28.328" v="61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1B6420D-D3A8-9B6B-2E87-A9BE93047F65}"/>
    <pc:docChg chg="modSld">
      <pc:chgData name="Bustillo, Gian [USA]" userId="S::624912@bah.com::d2f80d41-3521-48e3-8b17-00e1dec3a46e" providerId="AD" clId="Web-{31B6420D-D3A8-9B6B-2E87-A9BE93047F65}" dt="2023-02-08T16:30:33.803" v="0" actId="20577"/>
      <pc:docMkLst>
        <pc:docMk/>
      </pc:docMkLst>
      <pc:sldChg chg="modSp">
        <pc:chgData name="Bustillo, Gian [USA]" userId="S::624912@bah.com::d2f80d41-3521-48e3-8b17-00e1dec3a46e" providerId="AD" clId="Web-{31B6420D-D3A8-9B6B-2E87-A9BE93047F65}" dt="2023-02-08T16:30:33.80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1B6420D-D3A8-9B6B-2E87-A9BE93047F65}" dt="2023-02-08T16:30:33.80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C21C8E0C-0959-8DFD-79D2-929DB5D54AC7}"/>
    <pc:docChg chg="modSld">
      <pc:chgData name="Bustillo, Gian [USA]" userId="S::624912@bah.com::d2f80d41-3521-48e3-8b17-00e1dec3a46e" providerId="AD" clId="Web-{C21C8E0C-0959-8DFD-79D2-929DB5D54AC7}" dt="2023-03-09T14:20:29.456" v="1660"/>
      <pc:docMkLst>
        <pc:docMk/>
      </pc:docMkLst>
      <pc:sldChg chg="modSp">
        <pc:chgData name="Bustillo, Gian [USA]" userId="S::624912@bah.com::d2f80d41-3521-48e3-8b17-00e1dec3a46e" providerId="AD" clId="Web-{C21C8E0C-0959-8DFD-79D2-929DB5D54AC7}" dt="2023-03-09T14:20:29.456" v="16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21C8E0C-0959-8DFD-79D2-929DB5D54AC7}" dt="2023-03-09T14:20:29.456" v="16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39:25.196" v="151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21C8E0C-0959-8DFD-79D2-929DB5D54AC7}" dt="2023-03-09T02:39:25.196" v="151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40:21.933" v="165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21C8E0C-0959-8DFD-79D2-929DB5D54AC7}" dt="2023-03-09T02:40:21.933" v="165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25:27.355" v="44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C21C8E0C-0959-8DFD-79D2-929DB5D54AC7}" dt="2023-03-09T02:25:27.355" v="44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8670A6B2-D230-46FB-4715-1A136BA92C65}"/>
    <pc:docChg chg="modSld">
      <pc:chgData name="" userId="" providerId="" clId="Web-{8670A6B2-D230-46FB-4715-1A136BA92C65}" dt="2023-01-19T14:01:20.388" v="0" actId="20577"/>
      <pc:docMkLst>
        <pc:docMk/>
      </pc:docMkLst>
      <pc:sldChg chg="modSp">
        <pc:chgData name="" userId="" providerId="" clId="Web-{8670A6B2-D230-46FB-4715-1A136BA92C65}" dt="2023-01-19T14:01:20.388" v="0" actId="20577"/>
        <pc:sldMkLst>
          <pc:docMk/>
          <pc:sldMk cId="815678163" sldId="273"/>
        </pc:sldMkLst>
        <pc:spChg chg="mod">
          <ac:chgData name="" userId="" providerId="" clId="Web-{8670A6B2-D230-46FB-4715-1A136BA92C65}" dt="2023-01-19T14:01:20.388" v="0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Goodenough, Grace [USA]" userId="S::624306@bah.com::4223f804-184a-4090-a0f5-cee3bfcfa365" providerId="AD" clId="Web-{A2849F92-7298-85B3-4C54-474D0368D0F7}"/>
    <pc:docChg chg="modSld">
      <pc:chgData name="Goodenough, Grace [USA]" userId="S::624306@bah.com::4223f804-184a-4090-a0f5-cee3bfcfa365" providerId="AD" clId="Web-{A2849F92-7298-85B3-4C54-474D0368D0F7}" dt="2023-03-01T20:55:59.291" v="139"/>
      <pc:docMkLst>
        <pc:docMk/>
      </pc:docMkLst>
      <pc:sldChg chg="modSp">
        <pc:chgData name="Goodenough, Grace [USA]" userId="S::624306@bah.com::4223f804-184a-4090-a0f5-cee3bfcfa365" providerId="AD" clId="Web-{A2849F92-7298-85B3-4C54-474D0368D0F7}" dt="2023-03-01T20:55:59.291" v="13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A2849F92-7298-85B3-4C54-474D0368D0F7}" dt="2023-03-01T20:55:59.291" v="13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23D58BE0-FBF0-A4FF-A6AD-25A176551095}"/>
    <pc:docChg chg="modSld">
      <pc:chgData name="Goel, Sunayna [USA]" userId="S::625168@bah.com::abc387ba-55f4-491c-a73c-17dee6a00d97" providerId="AD" clId="Web-{23D58BE0-FBF0-A4FF-A6AD-25A176551095}" dt="2023-02-15T19:15:32.154" v="531"/>
      <pc:docMkLst>
        <pc:docMk/>
      </pc:docMkLst>
      <pc:sldChg chg="modSp">
        <pc:chgData name="Goel, Sunayna [USA]" userId="S::625168@bah.com::abc387ba-55f4-491c-a73c-17dee6a00d97" providerId="AD" clId="Web-{23D58BE0-FBF0-A4FF-A6AD-25A176551095}" dt="2023-02-15T19:15:32.154" v="531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23D58BE0-FBF0-A4FF-A6AD-25A176551095}" dt="2023-02-15T19:15:32.154" v="53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84A2C28-5E3E-A143-C210-52AAE415F3B6}"/>
    <pc:docChg chg="modSld">
      <pc:chgData name="Goodenough, Grace [USA]" userId="S::624306@bah.com::4223f804-184a-4090-a0f5-cee3bfcfa365" providerId="AD" clId="Web-{D84A2C28-5E3E-A143-C210-52AAE415F3B6}" dt="2023-02-08T17:44:25.145" v="55"/>
      <pc:docMkLst>
        <pc:docMk/>
      </pc:docMkLst>
      <pc:sldChg chg="modSp">
        <pc:chgData name="Goodenough, Grace [USA]" userId="S::624306@bah.com::4223f804-184a-4090-a0f5-cee3bfcfa365" providerId="AD" clId="Web-{D84A2C28-5E3E-A143-C210-52AAE415F3B6}" dt="2023-02-08T17:44:25.145" v="5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84A2C28-5E3E-A143-C210-52AAE415F3B6}" dt="2023-02-08T17:44:25.145" v="5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14EA8E6E-39CC-C872-872D-DE93E8255E36}"/>
    <pc:docChg chg="modSld">
      <pc:chgData name="" userId="" providerId="" clId="Web-{14EA8E6E-39CC-C872-872D-DE93E8255E36}" dt="2023-01-18T17:56:32.854" v="1" actId="20577"/>
      <pc:docMkLst>
        <pc:docMk/>
      </pc:docMkLst>
      <pc:sldChg chg="modSp">
        <pc:chgData name="" userId="" providerId="" clId="Web-{14EA8E6E-39CC-C872-872D-DE93E8255E36}" dt="2023-01-18T17:56:32.854" v="1" actId="20577"/>
        <pc:sldMkLst>
          <pc:docMk/>
          <pc:sldMk cId="815678163" sldId="273"/>
        </pc:sldMkLst>
        <pc:spChg chg="mod">
          <ac:chgData name="" userId="" providerId="" clId="Web-{14EA8E6E-39CC-C872-872D-DE93E8255E36}" dt="2023-01-18T17:56:32.85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D0C7202E-4E2A-5C81-B7A3-92FF492935F0}"/>
    <pc:docChg chg="modSld">
      <pc:chgData name="Goodenough, Grace [USA]" userId="S::624306@bah.com::4223f804-184a-4090-a0f5-cee3bfcfa365" providerId="AD" clId="Web-{D0C7202E-4E2A-5C81-B7A3-92FF492935F0}" dt="2023-02-15T18:07:21.284" v="215"/>
      <pc:docMkLst>
        <pc:docMk/>
      </pc:docMkLst>
      <pc:sldChg chg="modSp">
        <pc:chgData name="Goodenough, Grace [USA]" userId="S::624306@bah.com::4223f804-184a-4090-a0f5-cee3bfcfa365" providerId="AD" clId="Web-{D0C7202E-4E2A-5C81-B7A3-92FF492935F0}" dt="2023-02-15T18:07:21.284" v="21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0C7202E-4E2A-5C81-B7A3-92FF492935F0}" dt="2023-02-15T18:07:21.284" v="2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3C3B1FAD-0FC1-BED5-0AE7-2EFF6BFF6929}"/>
    <pc:docChg chg="modSld">
      <pc:chgData name="Goodenough, Grace [USA]" userId="S::624306@bah.com::4223f804-184a-4090-a0f5-cee3bfcfa365" providerId="AD" clId="Web-{3C3B1FAD-0FC1-BED5-0AE7-2EFF6BFF6929}" dt="2023-02-03T13:56:43.642" v="205"/>
      <pc:docMkLst>
        <pc:docMk/>
      </pc:docMkLst>
      <pc:sldChg chg="modSp">
        <pc:chgData name="Goodenough, Grace [USA]" userId="S::624306@bah.com::4223f804-184a-4090-a0f5-cee3bfcfa365" providerId="AD" clId="Web-{3C3B1FAD-0FC1-BED5-0AE7-2EFF6BFF6929}" dt="2023-02-03T13:56:43.642" v="20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C3B1FAD-0FC1-BED5-0AE7-2EFF6BFF6929}" dt="2023-02-03T13:56:43.642" v="20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B1D9F2CE-7693-4FA5-98F9-8FB814F65FB8}"/>
    <pc:docChg chg="modSld">
      <pc:chgData name="Bush, Nicole [USA]" userId="S::625966@bah.com::5c03dfba-b736-46b3-907c-245bd83404ad" providerId="AD" clId="Web-{B1D9F2CE-7693-4FA5-98F9-8FB814F65FB8}" dt="2023-03-09T13:59:14.826" v="183"/>
      <pc:docMkLst>
        <pc:docMk/>
      </pc:docMkLst>
      <pc:sldChg chg="modSp">
        <pc:chgData name="Bush, Nicole [USA]" userId="S::625966@bah.com::5c03dfba-b736-46b3-907c-245bd83404ad" providerId="AD" clId="Web-{B1D9F2CE-7693-4FA5-98F9-8FB814F65FB8}" dt="2023-03-09T13:59:14.826" v="183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B1D9F2CE-7693-4FA5-98F9-8FB814F65FB8}" dt="2023-03-09T13:59:14.826" v="18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2BC576A4-CA8D-AF6A-C3E1-ADB343924626}"/>
    <pc:docChg chg="modSld">
      <pc:chgData name="Bustillo, Gian [USA]" userId="S::624912@bah.com::d2f80d41-3521-48e3-8b17-00e1dec3a46e" providerId="AD" clId="Web-{2BC576A4-CA8D-AF6A-C3E1-ADB343924626}" dt="2023-01-12T13:23:05.239" v="107"/>
      <pc:docMkLst>
        <pc:docMk/>
      </pc:docMkLst>
      <pc:sldChg chg="modSp">
        <pc:chgData name="Bustillo, Gian [USA]" userId="S::624912@bah.com::d2f80d41-3521-48e3-8b17-00e1dec3a46e" providerId="AD" clId="Web-{2BC576A4-CA8D-AF6A-C3E1-ADB343924626}" dt="2023-01-12T13:23:05.239" v="10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2BC576A4-CA8D-AF6A-C3E1-ADB343924626}" dt="2023-01-12T13:23:05.239" v="10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2BC576A4-CA8D-AF6A-C3E1-ADB343924626}" dt="2023-01-12T13:22:18.580" v="6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2BC576A4-CA8D-AF6A-C3E1-ADB343924626}" dt="2023-01-12T13:22:18.580" v="6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BF76565A-E5F5-4737-875F-6A4F91001542}"/>
    <pc:docChg chg="modSld">
      <pc:chgData name="Goel, Sunayna [USA]" userId="S::625168@bah.com::abc387ba-55f4-491c-a73c-17dee6a00d97" providerId="AD" clId="Web-{BF76565A-E5F5-4737-875F-6A4F91001542}" dt="2023-02-22T20:05:53.614" v="567"/>
      <pc:docMkLst>
        <pc:docMk/>
      </pc:docMkLst>
      <pc:sldChg chg="modSp">
        <pc:chgData name="Goel, Sunayna [USA]" userId="S::625168@bah.com::abc387ba-55f4-491c-a73c-17dee6a00d97" providerId="AD" clId="Web-{BF76565A-E5F5-4737-875F-6A4F91001542}" dt="2023-02-22T20:05:53.614" v="56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BF76565A-E5F5-4737-875F-6A4F91001542}" dt="2023-02-22T20:05:53.614" v="56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BF76565A-E5F5-4737-875F-6A4F91001542}" dt="2023-02-22T20:02:41.326" v="491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BF76565A-E5F5-4737-875F-6A4F91001542}" dt="2023-02-22T20:02:41.326" v="49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4223f804-184a-4090-a0f5-cee3bfcfa365" providerId="ADAL" clId="{9B71160D-67BD-FE4A-BB5A-2F55978E84DF}"/>
    <pc:docChg chg="modSld">
      <pc:chgData name="Goodenough, Grace [USA]" userId="4223f804-184a-4090-a0f5-cee3bfcfa365" providerId="ADAL" clId="{9B71160D-67BD-FE4A-BB5A-2F55978E84DF}" dt="2023-01-04T20:04:46.367" v="141" actId="20577"/>
      <pc:docMkLst>
        <pc:docMk/>
      </pc:docMkLst>
      <pc:sldChg chg="modSp mod">
        <pc:chgData name="Goodenough, Grace [USA]" userId="4223f804-184a-4090-a0f5-cee3bfcfa365" providerId="ADAL" clId="{9B71160D-67BD-FE4A-BB5A-2F55978E84DF}" dt="2023-01-04T20:04:46.367" v="141" actId="20577"/>
        <pc:sldMkLst>
          <pc:docMk/>
          <pc:sldMk cId="422448212" sldId="351"/>
        </pc:sldMkLst>
        <pc:graphicFrameChg chg="modGraphic">
          <ac:chgData name="Goodenough, Grace [USA]" userId="4223f804-184a-4090-a0f5-cee3bfcfa365" providerId="ADAL" clId="{9B71160D-67BD-FE4A-BB5A-2F55978E84DF}" dt="2023-01-04T20:04:46.367" v="141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AC87059E-7B41-31AB-CB7E-1C21B9298AE0}"/>
    <pc:docChg chg="modSld">
      <pc:chgData name="Goodenough, Grace [USA]" userId="S::624306@bah.com::4223f804-184a-4090-a0f5-cee3bfcfa365" providerId="AD" clId="Web-{AC87059E-7B41-31AB-CB7E-1C21B9298AE0}" dt="2023-03-15T21:16:48.680" v="315"/>
      <pc:docMkLst>
        <pc:docMk/>
      </pc:docMkLst>
      <pc:sldChg chg="modSp">
        <pc:chgData name="Goodenough, Grace [USA]" userId="S::624306@bah.com::4223f804-184a-4090-a0f5-cee3bfcfa365" providerId="AD" clId="Web-{AC87059E-7B41-31AB-CB7E-1C21B9298AE0}" dt="2023-03-15T21:16:48.680" v="31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AC87059E-7B41-31AB-CB7E-1C21B9298AE0}" dt="2023-03-15T21:16:48.680" v="3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FEEDBCA7-D90E-F846-11AC-945A281CEECE}"/>
    <pc:docChg chg="modSld">
      <pc:chgData name="Bustillo, Gian [USA]" userId="S::624912@bah.com::d2f80d41-3521-48e3-8b17-00e1dec3a46e" providerId="AD" clId="Web-{FEEDBCA7-D90E-F846-11AC-945A281CEECE}" dt="2023-01-05T01:57:39.564" v="1310"/>
      <pc:docMkLst>
        <pc:docMk/>
      </pc:docMkLst>
      <pc:sldChg chg="modSp">
        <pc:chgData name="Bustillo, Gian [USA]" userId="S::624912@bah.com::d2f80d41-3521-48e3-8b17-00e1dec3a46e" providerId="AD" clId="Web-{FEEDBCA7-D90E-F846-11AC-945A281CEECE}" dt="2023-01-05T00:45:58.444" v="456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FEEDBCA7-D90E-F846-11AC-945A281CEECE}" dt="2023-01-05T00:45:58.444" v="456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FEEDBCA7-D90E-F846-11AC-945A281CEECE}" dt="2023-01-05T00:46:26.181" v="457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FEEDBCA7-D90E-F846-11AC-945A281CEECE}" dt="2023-01-05T00:46:26.181" v="45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addSp delSp modSp">
        <pc:chgData name="Bustillo, Gian [USA]" userId="S::624912@bah.com::d2f80d41-3521-48e3-8b17-00e1dec3a46e" providerId="AD" clId="Web-{FEEDBCA7-D90E-F846-11AC-945A281CEECE}" dt="2023-01-05T01:57:39.564" v="131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FEEDBCA7-D90E-F846-11AC-945A281CEECE}" dt="2023-01-05T01:57:39.564" v="1310"/>
          <ac:graphicFrameMkLst>
            <pc:docMk/>
            <pc:sldMk cId="874433587" sldId="347"/>
            <ac:graphicFrameMk id="3" creationId="{3ACEEE90-24B1-63A7-5057-EE7C5BC9B5EE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26.825" v="1117"/>
          <ac:graphicFrameMkLst>
            <pc:docMk/>
            <pc:sldMk cId="874433587" sldId="347"/>
            <ac:graphicFrameMk id="6" creationId="{1BBF0ECF-F99C-C30B-F6DC-15251F64EDE5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33.716" v="1123"/>
          <ac:graphicFrameMkLst>
            <pc:docMk/>
            <pc:sldMk cId="874433587" sldId="347"/>
            <ac:graphicFrameMk id="8" creationId="{497D9D77-7AB3-875B-1E3D-AB3CC2D2ECE3}"/>
          </ac:graphicFrameMkLst>
        </pc:graphicFrameChg>
      </pc:sldChg>
    </pc:docChg>
  </pc:docChgLst>
  <pc:docChgLst>
    <pc:chgData name="Bustillo, Gian [USA]" userId="S::624912@bah.com::d2f80d41-3521-48e3-8b17-00e1dec3a46e" providerId="AD" clId="Web-{59617466-4D47-872E-6351-45E2194EC15F}"/>
    <pc:docChg chg="modSld">
      <pc:chgData name="Bustillo, Gian [USA]" userId="S::624912@bah.com::d2f80d41-3521-48e3-8b17-00e1dec3a46e" providerId="AD" clId="Web-{59617466-4D47-872E-6351-45E2194EC15F}" dt="2023-02-03T00:57:45.528" v="251"/>
      <pc:docMkLst>
        <pc:docMk/>
      </pc:docMkLst>
      <pc:sldChg chg="modSp">
        <pc:chgData name="Bustillo, Gian [USA]" userId="S::624912@bah.com::d2f80d41-3521-48e3-8b17-00e1dec3a46e" providerId="AD" clId="Web-{59617466-4D47-872E-6351-45E2194EC15F}" dt="2023-02-03T00:55:22.680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59617466-4D47-872E-6351-45E2194EC15F}" dt="2023-02-03T00:55:22.680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59617466-4D47-872E-6351-45E2194EC15F}" dt="2023-02-03T00:57:14.246" v="24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9617466-4D47-872E-6351-45E2194EC15F}" dt="2023-02-03T00:57:14.246" v="24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9617466-4D47-872E-6351-45E2194EC15F}" dt="2023-02-03T00:57:45.528" v="251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9617466-4D47-872E-6351-45E2194EC15F}" dt="2023-02-03T00:57:45.528" v="25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97FF75E6-D36B-BD5C-AF72-367E58B62DAD}"/>
    <pc:docChg chg="modSld">
      <pc:chgData name="" userId="" providerId="" clId="Web-{97FF75E6-D36B-BD5C-AF72-367E58B62DAD}" dt="2023-02-22T16:15:57.769" v="0" actId="20577"/>
      <pc:docMkLst>
        <pc:docMk/>
      </pc:docMkLst>
      <pc:sldChg chg="modSp">
        <pc:chgData name="" userId="" providerId="" clId="Web-{97FF75E6-D36B-BD5C-AF72-367E58B62DAD}" dt="2023-02-22T16:15:57.769" v="0" actId="20577"/>
        <pc:sldMkLst>
          <pc:docMk/>
          <pc:sldMk cId="815678163" sldId="273"/>
        </pc:sldMkLst>
        <pc:spChg chg="mod">
          <ac:chgData name="" userId="" providerId="" clId="Web-{97FF75E6-D36B-BD5C-AF72-367E58B62DAD}" dt="2023-02-22T16:15:57.769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h, Nicole [USA]" userId="S::625966@bah.com::5c03dfba-b736-46b3-907c-245bd83404ad" providerId="AD" clId="Web-{1F2455D6-83CF-45DF-B02D-F6DF5249FCE3}"/>
    <pc:docChg chg="modSld">
      <pc:chgData name="Bush, Nicole [USA]" userId="S::625966@bah.com::5c03dfba-b736-46b3-907c-245bd83404ad" providerId="AD" clId="Web-{1F2455D6-83CF-45DF-B02D-F6DF5249FCE3}" dt="2023-02-08T20:35:40.303" v="255"/>
      <pc:docMkLst>
        <pc:docMk/>
      </pc:docMkLst>
      <pc:sldChg chg="modSp">
        <pc:chgData name="Bush, Nicole [USA]" userId="S::625966@bah.com::5c03dfba-b736-46b3-907c-245bd83404ad" providerId="AD" clId="Web-{1F2455D6-83CF-45DF-B02D-F6DF5249FCE3}" dt="2023-02-08T20:35:40.303" v="255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1F2455D6-83CF-45DF-B02D-F6DF5249FCE3}" dt="2023-02-08T20:35:40.303" v="25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clId="Web-{59617466-4D47-872E-6351-45E2194EC15F}"/>
    <pc:docChg chg="modSld">
      <pc:chgData name="" userId="" providerId="" clId="Web-{59617466-4D47-872E-6351-45E2194EC15F}" dt="2023-02-03T00:55:20.821" v="4" actId="20577"/>
      <pc:docMkLst>
        <pc:docMk/>
      </pc:docMkLst>
      <pc:sldChg chg="modSp">
        <pc:chgData name="" userId="" providerId="" clId="Web-{59617466-4D47-872E-6351-45E2194EC15F}" dt="2023-02-03T00:55:20.821" v="4" actId="20577"/>
        <pc:sldMkLst>
          <pc:docMk/>
          <pc:sldMk cId="815678163" sldId="273"/>
        </pc:sldMkLst>
        <pc:spChg chg="mod">
          <ac:chgData name="" userId="" providerId="" clId="Web-{59617466-4D47-872E-6351-45E2194EC15F}" dt="2023-02-03T00:55:20.821" v="4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DC656DDF-5A5A-27D0-A496-14B2F2C4B1FA}"/>
    <pc:docChg chg="modSld">
      <pc:chgData name="Goodenough, Grace [USA]" userId="S::624306@bah.com::4223f804-184a-4090-a0f5-cee3bfcfa365" providerId="AD" clId="Web-{DC656DDF-5A5A-27D0-A496-14B2F2C4B1FA}" dt="2023-03-08T21:14:05.571" v="817"/>
      <pc:docMkLst>
        <pc:docMk/>
      </pc:docMkLst>
      <pc:sldChg chg="modSp">
        <pc:chgData name="Goodenough, Grace [USA]" userId="S::624306@bah.com::4223f804-184a-4090-a0f5-cee3bfcfa365" providerId="AD" clId="Web-{DC656DDF-5A5A-27D0-A496-14B2F2C4B1FA}" dt="2023-03-08T21:14:05.571" v="817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C656DDF-5A5A-27D0-A496-14B2F2C4B1FA}" dt="2023-03-08T21:14:05.571" v="81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EC39ED3-F729-6795-983B-2149104CD342}"/>
    <pc:docChg chg="modSld">
      <pc:chgData name="Bustillo, Gian [USA]" userId="S::624912@bah.com::d2f80d41-3521-48e3-8b17-00e1dec3a46e" providerId="AD" clId="Web-{AEC39ED3-F729-6795-983B-2149104CD342}" dt="2023-01-19T13:06:14.488" v="811" actId="20577"/>
      <pc:docMkLst>
        <pc:docMk/>
      </pc:docMkLst>
      <pc:sldChg chg="modSp">
        <pc:chgData name="Bustillo, Gian [USA]" userId="S::624912@bah.com::d2f80d41-3521-48e3-8b17-00e1dec3a46e" providerId="AD" clId="Web-{AEC39ED3-F729-6795-983B-2149104CD342}" dt="2023-01-19T01:05:04.954" v="79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EC39ED3-F729-6795-983B-2149104CD342}" dt="2023-01-19T01:05:04.954" v="79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41.174" v="566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EC39ED3-F729-6795-983B-2149104CD342}" dt="2023-01-19T01:01:41.174" v="56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4:09.450" v="7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AEC39ED3-F729-6795-983B-2149104CD342}" dt="2023-01-19T01:04:09.450" v="7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13:06:14.488" v="811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AEC39ED3-F729-6795-983B-2149104CD342}" dt="2023-01-19T13:06:14.488" v="811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AEC39ED3-F729-6795-983B-2149104CD342}" dt="2023-01-19T00:55:24.023" v="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AEC39ED3-F729-6795-983B-2149104CD342}" dt="2023-01-19T00:55:24.023" v="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29.095" v="56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AEC39ED3-F729-6795-983B-2149104CD342}" dt="2023-01-19T01:01:29.095" v="56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913AD244-3546-4905-AF1F-8B77C4D98FB9}"/>
    <pc:docChg chg="modSld">
      <pc:chgData name="Goel, Sunayna [USA]" userId="S::625168@bah.com::abc387ba-55f4-491c-a73c-17dee6a00d97" providerId="AD" clId="Web-{913AD244-3546-4905-AF1F-8B77C4D98FB9}" dt="2023-03-08T20:22:52.745" v="752"/>
      <pc:docMkLst>
        <pc:docMk/>
      </pc:docMkLst>
      <pc:sldChg chg="modSp">
        <pc:chgData name="Goel, Sunayna [USA]" userId="S::625168@bah.com::abc387ba-55f4-491c-a73c-17dee6a00d97" providerId="AD" clId="Web-{913AD244-3546-4905-AF1F-8B77C4D98FB9}" dt="2023-03-08T20:22:52.745" v="752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913AD244-3546-4905-AF1F-8B77C4D98FB9}" dt="2023-03-08T20:22:52.745" v="75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8833BA3B-6994-1B03-3336-856059C4FD0D}"/>
    <pc:docChg chg="modSld">
      <pc:chgData name="Bustillo, Gian [USA]" userId="S::624912@bah.com::d2f80d41-3521-48e3-8b17-00e1dec3a46e" providerId="AD" clId="Web-{8833BA3B-6994-1B03-3336-856059C4FD0D}" dt="2023-01-11T15:38:50.257" v="1060"/>
      <pc:docMkLst>
        <pc:docMk/>
      </pc:docMkLst>
      <pc:sldChg chg="modSp">
        <pc:chgData name="Bustillo, Gian [USA]" userId="S::624912@bah.com::d2f80d41-3521-48e3-8b17-00e1dec3a46e" providerId="AD" clId="Web-{8833BA3B-6994-1B03-3336-856059C4FD0D}" dt="2023-01-11T14:37:23.940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833BA3B-6994-1B03-3336-856059C4FD0D}" dt="2023-01-11T14:37:23.940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5:38:50.257" v="10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833BA3B-6994-1B03-3336-856059C4FD0D}" dt="2023-01-11T15:38:50.257" v="10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8:03.944" v="58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833BA3B-6994-1B03-3336-856059C4FD0D}" dt="2023-01-11T14:48:03.944" v="5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51:30.653" v="776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833BA3B-6994-1B03-3336-856059C4FD0D}" dt="2023-01-11T14:51:30.653" v="776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5:29:43.737" v="783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8833BA3B-6994-1B03-3336-856059C4FD0D}" dt="2023-01-11T15:29:43.737" v="783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4:40:15.336" v="362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833BA3B-6994-1B03-3336-856059C4FD0D}" dt="2023-01-11T14:40:15.336" v="36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6:46.238" v="496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833BA3B-6994-1B03-3336-856059C4FD0D}" dt="2023-01-11T14:46:46.238" v="496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24C449F-AB3F-39BF-0735-F8215157CD4A}"/>
    <pc:docChg chg="addSld modSld">
      <pc:chgData name="Bustillo, Gian [USA]" userId="S::624912@bah.com::d2f80d41-3521-48e3-8b17-00e1dec3a46e" providerId="AD" clId="Web-{C24C449F-AB3F-39BF-0735-F8215157CD4A}" dt="2023-02-08T21:39:32.493" v="1387"/>
      <pc:docMkLst>
        <pc:docMk/>
      </pc:docMkLst>
      <pc:sldChg chg="modSp">
        <pc:chgData name="Bustillo, Gian [USA]" userId="S::624912@bah.com::d2f80d41-3521-48e3-8b17-00e1dec3a46e" providerId="AD" clId="Web-{C24C449F-AB3F-39BF-0735-F8215157CD4A}" dt="2023-02-08T21:39:32.493" v="138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24C449F-AB3F-39BF-0735-F8215157CD4A}" dt="2023-02-08T21:39:32.493" v="138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20.467" v="798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24C449F-AB3F-39BF-0735-F8215157CD4A}" dt="2023-02-08T21:34:20.467" v="798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50.155" v="8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24C449F-AB3F-39BF-0735-F8215157CD4A}" dt="2023-02-08T21:34:50.155" v="8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1:28.883" v="71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C24C449F-AB3F-39BF-0735-F8215157CD4A}" dt="2023-02-08T21:31:28.883" v="71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25:04.089" v="30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C24C449F-AB3F-39BF-0735-F8215157CD4A}" dt="2023-02-08T21:25:04.089" v="30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add replId">
        <pc:chgData name="Bustillo, Gian [USA]" userId="S::624912@bah.com::d2f80d41-3521-48e3-8b17-00e1dec3a46e" providerId="AD" clId="Web-{C24C449F-AB3F-39BF-0735-F8215157CD4A}" dt="2023-02-08T21:27:52.329" v="146"/>
        <pc:sldMkLst>
          <pc:docMk/>
          <pc:sldMk cId="4192838221" sldId="352"/>
        </pc:sldMkLst>
        <pc:graphicFrameChg chg="mod modGraphic">
          <ac:chgData name="Bustillo, Gian [USA]" userId="S::624912@bah.com::d2f80d41-3521-48e3-8b17-00e1dec3a46e" providerId="AD" clId="Web-{C24C449F-AB3F-39BF-0735-F8215157CD4A}" dt="2023-02-08T21:27:52.329" v="146"/>
          <ac:graphicFrameMkLst>
            <pc:docMk/>
            <pc:sldMk cId="4192838221" sldId="35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D3A748EE-2C7C-2201-8BC2-12CFD2A20255}"/>
    <pc:docChg chg="delSld modSld">
      <pc:chgData name="Bustillo, Gian [USA]" userId="S::624912@bah.com::d2f80d41-3521-48e3-8b17-00e1dec3a46e" providerId="AD" clId="Web-{D3A748EE-2C7C-2201-8BC2-12CFD2A20255}" dt="2023-03-15T14:43:41.237" v="56"/>
      <pc:docMkLst>
        <pc:docMk/>
      </pc:docMkLst>
      <pc:sldChg chg="modSp">
        <pc:chgData name="Bustillo, Gian [USA]" userId="S::624912@bah.com::d2f80d41-3521-48e3-8b17-00e1dec3a46e" providerId="AD" clId="Web-{D3A748EE-2C7C-2201-8BC2-12CFD2A20255}" dt="2023-03-15T14:43:37.299" v="50"/>
        <pc:sldMkLst>
          <pc:docMk/>
          <pc:sldMk cId="406015231" sldId="332"/>
        </pc:sldMkLst>
        <pc:graphicFrameChg chg="modGraphic">
          <ac:chgData name="Bustillo, Gian [USA]" userId="S::624912@bah.com::d2f80d41-3521-48e3-8b17-00e1dec3a46e" providerId="AD" clId="Web-{D3A748EE-2C7C-2201-8BC2-12CFD2A20255}" dt="2023-03-15T14:43:37.299" v="5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D3A748EE-2C7C-2201-8BC2-12CFD2A20255}" dt="2023-03-15T14:43:41.237" v="56"/>
        <pc:sldMkLst>
          <pc:docMk/>
          <pc:sldMk cId="2997908498" sldId="338"/>
        </pc:sldMkLst>
        <pc:spChg chg="mod">
          <ac:chgData name="Bustillo, Gian [USA]" userId="S::624912@bah.com::d2f80d41-3521-48e3-8b17-00e1dec3a46e" providerId="AD" clId="Web-{D3A748EE-2C7C-2201-8BC2-12CFD2A20255}" dt="2023-03-15T14:43:35.487" v="49" actId="20577"/>
          <ac:spMkLst>
            <pc:docMk/>
            <pc:sldMk cId="2997908498" sldId="338"/>
            <ac:spMk id="2" creationId="{98724F25-AEF2-A44A-9426-46B073EF367F}"/>
          </ac:spMkLst>
        </pc:spChg>
        <pc:graphicFrameChg chg="mod modGraphic">
          <ac:chgData name="Bustillo, Gian [USA]" userId="S::624912@bah.com::d2f80d41-3521-48e3-8b17-00e1dec3a46e" providerId="AD" clId="Web-{D3A748EE-2C7C-2201-8BC2-12CFD2A20255}" dt="2023-03-15T14:43:41.237" v="5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del">
        <pc:chgData name="Bustillo, Gian [USA]" userId="S::624912@bah.com::d2f80d41-3521-48e3-8b17-00e1dec3a46e" providerId="AD" clId="Web-{D3A748EE-2C7C-2201-8BC2-12CFD2A20255}" dt="2023-03-15T14:43:28.940" v="4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D3A748EE-2C7C-2201-8BC2-12CFD2A20255}" dt="2023-03-15T14:43:00.502" v="1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d2f80d41-3521-48e3-8b17-00e1dec3a46e" providerId="ADAL" clId="{56191C25-1485-4A30-BF63-01B402306F17}"/>
    <pc:docChg chg="undo custSel modSld">
      <pc:chgData name="Bustillo, Gian [USA]" userId="d2f80d41-3521-48e3-8b17-00e1dec3a46e" providerId="ADAL" clId="{56191C25-1485-4A30-BF63-01B402306F17}" dt="2023-02-03T01:18:08.944" v="1556" actId="20577"/>
      <pc:docMkLst>
        <pc:docMk/>
      </pc:docMkLst>
      <pc:sldChg chg="modSp mod">
        <pc:chgData name="Bustillo, Gian [USA]" userId="d2f80d41-3521-48e3-8b17-00e1dec3a46e" providerId="ADAL" clId="{56191C25-1485-4A30-BF63-01B402306F17}" dt="2023-02-03T01:18:08.944" v="1556" actId="20577"/>
        <pc:sldMkLst>
          <pc:docMk/>
          <pc:sldMk cId="406015231" sldId="332"/>
        </pc:sldMkLst>
        <pc:graphicFrameChg chg="mod modGraphic">
          <ac:chgData name="Bustillo, Gian [USA]" userId="d2f80d41-3521-48e3-8b17-00e1dec3a46e" providerId="ADAL" clId="{56191C25-1485-4A30-BF63-01B402306F17}" dt="2023-02-03T01:18:08.944" v="1556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12:21.274" v="650" actId="21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56191C25-1485-4A30-BF63-01B402306F17}" dt="2023-02-03T01:12:21.274" v="650" actId="2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06:15.428" v="327" actId="20577"/>
        <pc:sldMkLst>
          <pc:docMk/>
          <pc:sldMk cId="422448212" sldId="351"/>
        </pc:sldMkLst>
        <pc:graphicFrameChg chg="mod modGraphic">
          <ac:chgData name="Bustillo, Gian [USA]" userId="d2f80d41-3521-48e3-8b17-00e1dec3a46e" providerId="ADAL" clId="{56191C25-1485-4A30-BF63-01B402306F17}" dt="2023-02-03T01:06:15.428" v="327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5D2829D6-ED5A-F482-9056-87CD7D96F015}"/>
    <pc:docChg chg="modSld">
      <pc:chgData name="" userId="" providerId="" clId="Web-{5D2829D6-ED5A-F482-9056-87CD7D96F015}" dt="2023-02-15T15:17:54.873" v="1" actId="20577"/>
      <pc:docMkLst>
        <pc:docMk/>
      </pc:docMkLst>
      <pc:sldChg chg="modSp">
        <pc:chgData name="" userId="" providerId="" clId="Web-{5D2829D6-ED5A-F482-9056-87CD7D96F015}" dt="2023-02-15T15:17:54.873" v="1" actId="20577"/>
        <pc:sldMkLst>
          <pc:docMk/>
          <pc:sldMk cId="815678163" sldId="273"/>
        </pc:sldMkLst>
        <pc:spChg chg="mod">
          <ac:chgData name="" userId="" providerId="" clId="Web-{5D2829D6-ED5A-F482-9056-87CD7D96F015}" dt="2023-02-15T15:17:54.873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EBBC27D0-DF08-10B1-1642-1FE1C4213C35}"/>
    <pc:docChg chg="modSld">
      <pc:chgData name="Bustillo, Gian [USA]" userId="S::624912@bah.com::d2f80d41-3521-48e3-8b17-00e1dec3a46e" providerId="AD" clId="Web-{EBBC27D0-DF08-10B1-1642-1FE1C4213C35}" dt="2023-03-01T21:41:05.433" v="351"/>
      <pc:docMkLst>
        <pc:docMk/>
      </pc:docMkLst>
      <pc:sldChg chg="modSp">
        <pc:chgData name="Bustillo, Gian [USA]" userId="S::624912@bah.com::d2f80d41-3521-48e3-8b17-00e1dec3a46e" providerId="AD" clId="Web-{EBBC27D0-DF08-10B1-1642-1FE1C4213C35}" dt="2023-03-01T21:40:57.604" v="347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EBBC27D0-DF08-10B1-1642-1FE1C4213C35}" dt="2023-03-01T21:40:57.604" v="347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EBBC27D0-DF08-10B1-1642-1FE1C4213C35}" dt="2023-03-01T21:39:33.930" v="345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EBBC27D0-DF08-10B1-1642-1FE1C4213C35}" dt="2023-03-01T21:39:33.930" v="345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EBBC27D0-DF08-10B1-1642-1FE1C4213C35}" dt="2023-03-01T21:38:36.349" v="275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BBC27D0-DF08-10B1-1642-1FE1C4213C35}" dt="2023-03-01T21:38:36.349" v="275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EBBC27D0-DF08-10B1-1642-1FE1C4213C35}" dt="2023-03-01T21:41:05.433" v="351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EBBC27D0-DF08-10B1-1642-1FE1C4213C35}" dt="2023-03-01T21:41:05.433" v="351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5B57C5CF-374A-4D61-1F2A-A1AC35306080}"/>
    <pc:docChg chg="modSld">
      <pc:chgData name="Bustillo, Gian [USA]" userId="S::624912@bah.com::d2f80d41-3521-48e3-8b17-00e1dec3a46e" providerId="AD" clId="Web-{5B57C5CF-374A-4D61-1F2A-A1AC35306080}" dt="2023-03-16T12:04:07.961" v="149"/>
      <pc:docMkLst>
        <pc:docMk/>
      </pc:docMkLst>
      <pc:sldChg chg="modSp">
        <pc:chgData name="Bustillo, Gian [USA]" userId="S::624912@bah.com::d2f80d41-3521-48e3-8b17-00e1dec3a46e" providerId="AD" clId="Web-{5B57C5CF-374A-4D61-1F2A-A1AC35306080}" dt="2023-03-16T12:04:07.961" v="14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B57C5CF-374A-4D61-1F2A-A1AC35306080}" dt="2023-03-16T12:04:07.961" v="14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odenough, Grace [USA]" userId="S::624306@bah.com::4223f804-184a-4090-a0f5-cee3bfcfa365" providerId="AD" clId="Web-{02BF06F1-921E-B971-5C6E-8E9134C25E38}"/>
    <pc:docChg chg="modSld">
      <pc:chgData name="Goodenough, Grace [USA]" userId="S::624306@bah.com::4223f804-184a-4090-a0f5-cee3bfcfa365" providerId="AD" clId="Web-{02BF06F1-921E-B971-5C6E-8E9134C25E38}" dt="2023-03-22T20:08:06.215" v="439"/>
      <pc:docMkLst>
        <pc:docMk/>
      </pc:docMkLst>
      <pc:sldChg chg="modSp">
        <pc:chgData name="Goodenough, Grace [USA]" userId="S::624306@bah.com::4223f804-184a-4090-a0f5-cee3bfcfa365" providerId="AD" clId="Web-{02BF06F1-921E-B971-5C6E-8E9134C25E38}" dt="2023-03-22T20:08:06.215" v="43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02BF06F1-921E-B971-5C6E-8E9134C25E38}" dt="2023-03-22T20:08:06.215" v="43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3D3A2FDB-DDAC-E9F5-E936-A98FC22A97CE}"/>
    <pc:docChg chg="modSld">
      <pc:chgData name="Goel, Sunayna [USA]" userId="S::625168@bah.com::abc387ba-55f4-491c-a73c-17dee6a00d97" providerId="AD" clId="Web-{3D3A2FDB-DDAC-E9F5-E936-A98FC22A97CE}" dt="2023-03-01T20:23:41.201" v="75"/>
      <pc:docMkLst>
        <pc:docMk/>
      </pc:docMkLst>
      <pc:sldChg chg="modSp">
        <pc:chgData name="Goel, Sunayna [USA]" userId="S::625168@bah.com::abc387ba-55f4-491c-a73c-17dee6a00d97" providerId="AD" clId="Web-{3D3A2FDB-DDAC-E9F5-E936-A98FC22A97CE}" dt="2023-03-01T20:23:05.153" v="6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3D3A2FDB-DDAC-E9F5-E936-A98FC22A97CE}" dt="2023-03-01T20:23:05.153" v="6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3D3A2FDB-DDAC-E9F5-E936-A98FC22A97CE}" dt="2023-03-01T20:23:41.201" v="75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3D3A2FDB-DDAC-E9F5-E936-A98FC22A97CE}" dt="2023-03-01T20:23:41.201" v="7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A33D9A56-A875-93D9-8EF9-90895D171740}"/>
    <pc:docChg chg="modSld">
      <pc:chgData name="Bush, Nicole [USA]" userId="S::625966@bah.com::5c03dfba-b736-46b3-907c-245bd83404ad" providerId="AD" clId="Web-{A33D9A56-A875-93D9-8EF9-90895D171740}" dt="2023-01-25T16:10:33.234" v="1861"/>
      <pc:docMkLst>
        <pc:docMk/>
      </pc:docMkLst>
      <pc:sldChg chg="modSp">
        <pc:chgData name="Bush, Nicole [USA]" userId="S::625966@bah.com::5c03dfba-b736-46b3-907c-245bd83404ad" providerId="AD" clId="Web-{A33D9A56-A875-93D9-8EF9-90895D171740}" dt="2023-01-25T16:10:33.234" v="186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33D9A56-A875-93D9-8EF9-90895D171740}" dt="2023-01-25T16:10:33.234" v="186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C2D551-55EA-2A50-C63E-7569D2ADCC60}"/>
    <pc:docChg chg="modSld">
      <pc:chgData name="Bustillo, Gian [USA]" userId="S::624912@bah.com::d2f80d41-3521-48e3-8b17-00e1dec3a46e" providerId="AD" clId="Web-{86C2D551-55EA-2A50-C63E-7569D2ADCC60}" dt="2023-01-05T02:06:40.090" v="574"/>
      <pc:docMkLst>
        <pc:docMk/>
      </pc:docMkLst>
      <pc:sldChg chg="modSp">
        <pc:chgData name="Bustillo, Gian [USA]" userId="S::624912@bah.com::d2f80d41-3521-48e3-8b17-00e1dec3a46e" providerId="AD" clId="Web-{86C2D551-55EA-2A50-C63E-7569D2ADCC60}" dt="2023-01-05T02:03:09.396" v="13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6C2D551-55EA-2A50-C63E-7569D2ADCC60}" dt="2023-01-05T02:03:09.396" v="13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6:40.090" v="57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6C2D551-55EA-2A50-C63E-7569D2ADCC60}" dt="2023-01-05T02:06:40.090" v="57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1:47.049" v="4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6C2D551-55EA-2A50-C63E-7569D2ADCC60}" dt="2023-01-05T02:01:47.049" v="4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4:38.633" v="20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6C2D551-55EA-2A50-C63E-7569D2ADCC60}" dt="2023-01-05T02:04:38.633" v="20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6592C97-6CBA-0663-B3A4-FCAC7AC4D11D}"/>
    <pc:docChg chg="delSld modSld">
      <pc:chgData name="Bustillo, Gian [USA]" userId="S::624912@bah.com::d2f80d41-3521-48e3-8b17-00e1dec3a46e" providerId="AD" clId="Web-{56592C97-6CBA-0663-B3A4-FCAC7AC4D11D}" dt="2023-02-15T21:31:40.078" v="1171"/>
      <pc:docMkLst>
        <pc:docMk/>
      </pc:docMkLst>
      <pc:sldChg chg="modSp">
        <pc:chgData name="Bustillo, Gian [USA]" userId="S::624912@bah.com::d2f80d41-3521-48e3-8b17-00e1dec3a46e" providerId="AD" clId="Web-{56592C97-6CBA-0663-B3A4-FCAC7AC4D11D}" dt="2023-02-15T21:31:40.078" v="117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56592C97-6CBA-0663-B3A4-FCAC7AC4D11D}" dt="2023-02-15T21:31:40.078" v="117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9:37.762" v="724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56592C97-6CBA-0663-B3A4-FCAC7AC4D11D}" dt="2023-02-15T21:29:37.762" v="72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30:21.123" v="900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56592C97-6CBA-0663-B3A4-FCAC7AC4D11D}" dt="2023-02-15T21:30:21.123" v="900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7:56.868" v="61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6592C97-6CBA-0663-B3A4-FCAC7AC4D11D}" dt="2023-02-15T21:27:56.868" v="61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8:18.306" v="63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6592C97-6CBA-0663-B3A4-FCAC7AC4D11D}" dt="2023-02-15T21:28:18.306" v="63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del">
        <pc:chgData name="Bustillo, Gian [USA]" userId="S::624912@bah.com::d2f80d41-3521-48e3-8b17-00e1dec3a46e" providerId="AD" clId="Web-{56592C97-6CBA-0663-B3A4-FCAC7AC4D11D}" dt="2023-02-15T21:28:20.947" v="633"/>
        <pc:sldMkLst>
          <pc:docMk/>
          <pc:sldMk cId="4192838221" sldId="352"/>
        </pc:sldMkLst>
        <pc:graphicFrameChg chg="mod modGraphic">
          <ac:chgData name="Bustillo, Gian [USA]" userId="S::624912@bah.com::d2f80d41-3521-48e3-8b17-00e1dec3a46e" providerId="AD" clId="Web-{56592C97-6CBA-0663-B3A4-FCAC7AC4D11D}" dt="2023-02-15T21:17:25.896" v="13"/>
          <ac:graphicFrameMkLst>
            <pc:docMk/>
            <pc:sldMk cId="4192838221" sldId="352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925EEF55-CFAE-4C65-92A6-5F1F58C9E0FD}"/>
    <pc:docChg chg="modSld">
      <pc:chgData name="Bush, Nicole [USA]" userId="S::625966@bah.com::5c03dfba-b736-46b3-907c-245bd83404ad" providerId="AD" clId="Web-{925EEF55-CFAE-4C65-92A6-5F1F58C9E0FD}" dt="2023-03-15T19:38:02.837" v="273"/>
      <pc:docMkLst>
        <pc:docMk/>
      </pc:docMkLst>
      <pc:sldChg chg="modSp">
        <pc:chgData name="Bush, Nicole [USA]" userId="S::625966@bah.com::5c03dfba-b736-46b3-907c-245bd83404ad" providerId="AD" clId="Web-{925EEF55-CFAE-4C65-92A6-5F1F58C9E0FD}" dt="2023-03-15T19:38:02.837" v="273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25EEF55-CFAE-4C65-92A6-5F1F58C9E0FD}" dt="2023-03-15T19:38:02.837" v="27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9AFC6937-BE39-610F-DDB3-46C3D16AC16C}"/>
    <pc:docChg chg="modSld">
      <pc:chgData name="Goodenough, Grace [USA]" userId="S::624306@bah.com::4223f804-184a-4090-a0f5-cee3bfcfa365" providerId="AD" clId="Web-{9AFC6937-BE39-610F-DDB3-46C3D16AC16C}" dt="2023-01-11T21:02:05.101" v="393"/>
      <pc:docMkLst>
        <pc:docMk/>
      </pc:docMkLst>
      <pc:sldChg chg="modSp">
        <pc:chgData name="Goodenough, Grace [USA]" userId="S::624306@bah.com::4223f804-184a-4090-a0f5-cee3bfcfa365" providerId="AD" clId="Web-{9AFC6937-BE39-610F-DDB3-46C3D16AC16C}" dt="2023-01-11T21:02:05.101" v="39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9AFC6937-BE39-610F-DDB3-46C3D16AC16C}" dt="2023-01-11T21:02:05.101" v="39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57498FFE-AB92-8868-E6A2-0F2932C8B5E1}"/>
    <pc:docChg chg="modSld">
      <pc:chgData name="Goodenough, Grace [USA]" userId="S::624306@bah.com::4223f804-184a-4090-a0f5-cee3bfcfa365" providerId="AD" clId="Web-{57498FFE-AB92-8868-E6A2-0F2932C8B5E1}" dt="2023-02-22T21:09:29.527" v="65"/>
      <pc:docMkLst>
        <pc:docMk/>
      </pc:docMkLst>
      <pc:sldChg chg="modSp">
        <pc:chgData name="Goodenough, Grace [USA]" userId="S::624306@bah.com::4223f804-184a-4090-a0f5-cee3bfcfa365" providerId="AD" clId="Web-{57498FFE-AB92-8868-E6A2-0F2932C8B5E1}" dt="2023-02-22T21:09:29.527" v="6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57498FFE-AB92-8868-E6A2-0F2932C8B5E1}" dt="2023-02-22T21:09:29.527" v="6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B0790C10-F16B-5746-A602-EC36D1C2EE5C}"/>
    <pc:docChg chg="modSld">
      <pc:chgData name="Goel, Sunayna [USA]" userId="abc387ba-55f4-491c-a73c-17dee6a00d97" providerId="ADAL" clId="{B0790C10-F16B-5746-A602-EC36D1C2EE5C}" dt="2023-03-08T20:27:13.171" v="32" actId="20577"/>
      <pc:docMkLst>
        <pc:docMk/>
      </pc:docMkLst>
      <pc:sldChg chg="modSp mod">
        <pc:chgData name="Goel, Sunayna [USA]" userId="abc387ba-55f4-491c-a73c-17dee6a00d97" providerId="ADAL" clId="{B0790C10-F16B-5746-A602-EC36D1C2EE5C}" dt="2023-03-08T20:27:13.171" v="32" actId="205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B0790C10-F16B-5746-A602-EC36D1C2EE5C}" dt="2023-03-08T20:27:13.171" v="32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h, Nicole [USA]" userId="S::625966@bah.com::5c03dfba-b736-46b3-907c-245bd83404ad" providerId="AD" clId="Web-{A4419A67-2632-3714-41DF-6D16E4D64D06}"/>
    <pc:docChg chg="mod modSld modMainMaster">
      <pc:chgData name="Bush, Nicole [USA]" userId="S::625966@bah.com::5c03dfba-b736-46b3-907c-245bd83404ad" providerId="AD" clId="Web-{A4419A67-2632-3714-41DF-6D16E4D64D06}" dt="2023-03-22T16:01:44.906" v="77"/>
      <pc:docMkLst>
        <pc:docMk/>
      </pc:docMkLst>
      <pc:sldChg chg="modSp">
        <pc:chgData name="Bush, Nicole [USA]" userId="S::625966@bah.com::5c03dfba-b736-46b3-907c-245bd83404ad" providerId="AD" clId="Web-{A4419A67-2632-3714-41DF-6D16E4D64D06}" dt="2023-03-22T16:01:44.906" v="7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4419A67-2632-3714-41DF-6D16E4D64D06}" dt="2023-03-22T16:01:44.906" v="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MasterChg chg="addSp">
        <pc:chgData name="Bush, Nicole [USA]" userId="S::625966@bah.com::5c03dfba-b736-46b3-907c-245bd83404ad" providerId="AD" clId="Web-{A4419A67-2632-3714-41DF-6D16E4D64D06}" dt="2023-03-22T16:00:12.685" v="0" actId="33475"/>
        <pc:sldMasterMkLst>
          <pc:docMk/>
          <pc:sldMasterMk cId="1229106318" sldId="2147483671"/>
        </pc:sldMasterMkLst>
        <pc:spChg chg="add">
          <ac:chgData name="Bush, Nicole [USA]" userId="S::625966@bah.com::5c03dfba-b736-46b3-907c-245bd83404ad" providerId="AD" clId="Web-{A4419A67-2632-3714-41DF-6D16E4D64D06}" dt="2023-03-22T16:00:12.685" v="0" actId="33475"/>
          <ac:spMkLst>
            <pc:docMk/>
            <pc:sldMasterMk cId="1229106318" sldId="2147483671"/>
            <ac:spMk id="4" creationId="{0380DD5F-97C6-EA3F-C5A9-9BDA44E276CF}"/>
          </ac:spMkLst>
        </pc:spChg>
      </pc:sldMasterChg>
      <pc:sldMasterChg chg="addSp">
        <pc:chgData name="Bush, Nicole [USA]" userId="S::625966@bah.com::5c03dfba-b736-46b3-907c-245bd83404ad" providerId="AD" clId="Web-{A4419A67-2632-3714-41DF-6D16E4D64D06}" dt="2023-03-22T16:00:12.685" v="0" actId="33475"/>
        <pc:sldMasterMkLst>
          <pc:docMk/>
          <pc:sldMasterMk cId="4255669806" sldId="2147483686"/>
        </pc:sldMasterMkLst>
        <pc:spChg chg="add">
          <ac:chgData name="Bush, Nicole [USA]" userId="S::625966@bah.com::5c03dfba-b736-46b3-907c-245bd83404ad" providerId="AD" clId="Web-{A4419A67-2632-3714-41DF-6D16E4D64D06}" dt="2023-03-22T16:00:12.685" v="0" actId="33475"/>
          <ac:spMkLst>
            <pc:docMk/>
            <pc:sldMasterMk cId="4255669806" sldId="2147483686"/>
            <ac:spMk id="5" creationId="{50075C75-E88B-E4C6-B573-543F3E21092D}"/>
          </ac:spMkLst>
        </pc:spChg>
      </pc:sldMasterChg>
    </pc:docChg>
  </pc:docChgLst>
  <pc:docChgLst>
    <pc:chgData name="Goodenough, Grace [USA]" userId="S::624306@bah.com::4223f804-184a-4090-a0f5-cee3bfcfa365" providerId="AD" clId="Web-{4794C431-4CF3-0CCA-69DB-2AA0AC4EEC68}"/>
    <pc:docChg chg="modSld">
      <pc:chgData name="Goodenough, Grace [USA]" userId="S::624306@bah.com::4223f804-184a-4090-a0f5-cee3bfcfa365" providerId="AD" clId="Web-{4794C431-4CF3-0CCA-69DB-2AA0AC4EEC68}" dt="2023-01-25T19:08:01.987" v="43"/>
      <pc:docMkLst>
        <pc:docMk/>
      </pc:docMkLst>
      <pc:sldChg chg="modSp">
        <pc:chgData name="Goodenough, Grace [USA]" userId="S::624306@bah.com::4223f804-184a-4090-a0f5-cee3bfcfa365" providerId="AD" clId="Web-{4794C431-4CF3-0CCA-69DB-2AA0AC4EEC68}" dt="2023-01-25T19:08:01.987" v="4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4794C431-4CF3-0CCA-69DB-2AA0AC4EEC68}" dt="2023-01-25T19:08:01.987" v="4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70A6B2-D230-46FB-4715-1A136BA92C65}"/>
    <pc:docChg chg="modSld">
      <pc:chgData name="Bustillo, Gian [USA]" userId="S::624912@bah.com::d2f80d41-3521-48e3-8b17-00e1dec3a46e" providerId="AD" clId="Web-{8670A6B2-D230-46FB-4715-1A136BA92C65}" dt="2023-01-19T14:01:22.716" v="1" actId="20577"/>
      <pc:docMkLst>
        <pc:docMk/>
      </pc:docMkLst>
      <pc:sldChg chg="modSp">
        <pc:chgData name="Bustillo, Gian [USA]" userId="S::624912@bah.com::d2f80d41-3521-48e3-8b17-00e1dec3a46e" providerId="AD" clId="Web-{8670A6B2-D230-46FB-4715-1A136BA92C65}" dt="2023-01-19T14:01:22.716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670A6B2-D230-46FB-4715-1A136BA92C65}" dt="2023-01-19T14:01:22.716" v="1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Bush, Nicole [USA]" userId="S::625966@bah.com::5c03dfba-b736-46b3-907c-245bd83404ad" providerId="AD" clId="Web-{309F6551-1659-D242-DDED-D7460E5EE82B}"/>
    <pc:docChg chg="modSld">
      <pc:chgData name="Bush, Nicole [USA]" userId="S::625966@bah.com::5c03dfba-b736-46b3-907c-245bd83404ad" providerId="AD" clId="Web-{309F6551-1659-D242-DDED-D7460E5EE82B}" dt="2023-02-16T13:34:47.640" v="541"/>
      <pc:docMkLst>
        <pc:docMk/>
      </pc:docMkLst>
      <pc:sldChg chg="modSp">
        <pc:chgData name="Bush, Nicole [USA]" userId="S::625966@bah.com::5c03dfba-b736-46b3-907c-245bd83404ad" providerId="AD" clId="Web-{309F6551-1659-D242-DDED-D7460E5EE82B}" dt="2023-02-16T13:34:47.640" v="54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309F6551-1659-D242-DDED-D7460E5EE82B}" dt="2023-02-16T13:34:47.640" v="54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h, Nicole [USA]" userId="S::625966@bah.com::5c03dfba-b736-46b3-907c-245bd83404ad" providerId="AD" clId="Web-{309F6551-1659-D242-DDED-D7460E5EE82B}" dt="2023-02-16T13:27:27.768" v="161"/>
        <pc:sldMkLst>
          <pc:docMk/>
          <pc:sldMk cId="3615197908" sldId="342"/>
        </pc:sldMkLst>
        <pc:graphicFrameChg chg="mod modGraphic">
          <ac:chgData name="Bush, Nicole [USA]" userId="S::625966@bah.com::5c03dfba-b736-46b3-907c-245bd83404ad" providerId="AD" clId="Web-{309F6551-1659-D242-DDED-D7460E5EE82B}" dt="2023-02-16T13:27:27.768" v="16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8922AA9-571D-CC15-235D-3383296945F7}"/>
    <pc:docChg chg="modSld">
      <pc:chgData name="Bustillo, Gian [USA]" userId="S::624912@bah.com::d2f80d41-3521-48e3-8b17-00e1dec3a46e" providerId="AD" clId="Web-{38922AA9-571D-CC15-235D-3383296945F7}" dt="2022-12-29T13:37:05.493" v="0" actId="20577"/>
      <pc:docMkLst>
        <pc:docMk/>
      </pc:docMkLst>
      <pc:sldChg chg="modSp">
        <pc:chgData name="Bustillo, Gian [USA]" userId="S::624912@bah.com::d2f80d41-3521-48e3-8b17-00e1dec3a46e" providerId="AD" clId="Web-{38922AA9-571D-CC15-235D-3383296945F7}" dt="2022-12-29T13:37:05.49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8922AA9-571D-CC15-235D-3383296945F7}" dt="2022-12-29T13:37:05.49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81433F87-8036-8282-C3FA-D614B94750C0}"/>
    <pc:docChg chg="modSld">
      <pc:chgData name="Bustillo, Gian [USA]" userId="S::624912@bah.com::d2f80d41-3521-48e3-8b17-00e1dec3a46e" providerId="AD" clId="Web-{81433F87-8036-8282-C3FA-D614B94750C0}" dt="2023-03-07T21:10:51.252" v="0" actId="20577"/>
      <pc:docMkLst>
        <pc:docMk/>
      </pc:docMkLst>
      <pc:sldChg chg="modSp">
        <pc:chgData name="Bustillo, Gian [USA]" userId="S::624912@bah.com::d2f80d41-3521-48e3-8b17-00e1dec3a46e" providerId="AD" clId="Web-{81433F87-8036-8282-C3FA-D614B94750C0}" dt="2023-03-07T21:10:51.252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1433F87-8036-8282-C3FA-D614B94750C0}" dt="2023-03-07T21:10:51.252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clId="Web-{D3A748EE-2C7C-2201-8BC2-12CFD2A20255}"/>
    <pc:docChg chg="modSld">
      <pc:chgData name="" userId="" providerId="" clId="Web-{D3A748EE-2C7C-2201-8BC2-12CFD2A20255}" dt="2023-03-15T14:42:26.204" v="1" actId="20577"/>
      <pc:docMkLst>
        <pc:docMk/>
      </pc:docMkLst>
      <pc:sldChg chg="modSp">
        <pc:chgData name="" userId="" providerId="" clId="Web-{D3A748EE-2C7C-2201-8BC2-12CFD2A20255}" dt="2023-03-15T14:42:26.204" v="1" actId="20577"/>
        <pc:sldMkLst>
          <pc:docMk/>
          <pc:sldMk cId="815678163" sldId="273"/>
        </pc:sldMkLst>
        <pc:spChg chg="mod">
          <ac:chgData name="" userId="" providerId="" clId="Web-{D3A748EE-2C7C-2201-8BC2-12CFD2A20255}" dt="2023-03-15T14:42:26.20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Allen, Ty [USA]" userId="S::625695@bah.com::dd763b48-02c2-4b2d-a668-ca9385d09dd8" providerId="AD" clId="Web-{55E35892-C00F-61A2-1C28-4676E0A18E80}"/>
    <pc:docChg chg="modSld">
      <pc:chgData name="Allen, Ty [USA]" userId="S::625695@bah.com::dd763b48-02c2-4b2d-a668-ca9385d09dd8" providerId="AD" clId="Web-{55E35892-C00F-61A2-1C28-4676E0A18E80}" dt="2023-03-15T19:57:09.106" v="7"/>
      <pc:docMkLst>
        <pc:docMk/>
      </pc:docMkLst>
      <pc:sldChg chg="modSp">
        <pc:chgData name="Allen, Ty [USA]" userId="S::625695@bah.com::dd763b48-02c2-4b2d-a668-ca9385d09dd8" providerId="AD" clId="Web-{55E35892-C00F-61A2-1C28-4676E0A18E80}" dt="2023-03-15T19:57:09.106" v="7"/>
        <pc:sldMkLst>
          <pc:docMk/>
          <pc:sldMk cId="422448212" sldId="351"/>
        </pc:sldMkLst>
        <pc:graphicFrameChg chg="mod modGraphic">
          <ac:chgData name="Allen, Ty [USA]" userId="S::625695@bah.com::dd763b48-02c2-4b2d-a668-ca9385d09dd8" providerId="AD" clId="Web-{55E35892-C00F-61A2-1C28-4676E0A18E80}" dt="2023-03-15T19:57:09.106" v="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040C41F-676B-487D-A1A7-735AEF9CA3B8}"/>
    <pc:docChg chg="modSld">
      <pc:chgData name="Bustillo, Gian [USA]" userId="S::624912@bah.com::d2f80d41-3521-48e3-8b17-00e1dec3a46e" providerId="AD" clId="Web-{8040C41F-676B-487D-A1A7-735AEF9CA3B8}" dt="2023-03-16T12:16:41.668" v="654"/>
      <pc:docMkLst>
        <pc:docMk/>
      </pc:docMkLst>
      <pc:sldChg chg="modSp">
        <pc:chgData name="Bustillo, Gian [USA]" userId="S::624912@bah.com::d2f80d41-3521-48e3-8b17-00e1dec3a46e" providerId="AD" clId="Web-{8040C41F-676B-487D-A1A7-735AEF9CA3B8}" dt="2023-03-16T12:16:41.668" v="65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040C41F-676B-487D-A1A7-735AEF9CA3B8}" dt="2023-03-16T12:16:41.668" v="65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040C41F-676B-487D-A1A7-735AEF9CA3B8}" dt="2023-03-16T12:15:28.213" v="52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040C41F-676B-487D-A1A7-735AEF9CA3B8}" dt="2023-03-16T12:15:28.213" v="52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040C41F-676B-487D-A1A7-735AEF9CA3B8}" dt="2023-03-16T12:09:09.294" v="6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040C41F-676B-487D-A1A7-735AEF9CA3B8}" dt="2023-03-16T12:09:09.294" v="6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user inquiries evolve, supplement training phrases: newer data, test subjects, </a:t>
            </a:r>
            <a:r>
              <a:rPr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</a:t>
            </a: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err="1">
                <a:latin typeface="+mn-lt"/>
              </a:rPr>
              <a:t>eGain</a:t>
            </a:r>
            <a:r>
              <a:rPr lang="en-US" sz="1200" b="0" i="0" u="none" strike="noStrike" noProof="0">
                <a:latin typeface="+mn-lt"/>
              </a:rPr>
              <a:t> data to be made available</a:t>
            </a:r>
            <a:endParaRPr lang="en-US"/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>
                <a:latin typeface="+mn-lt"/>
              </a:rPr>
              <a:t>Exploring availability of AVA data in </a:t>
            </a:r>
            <a:r>
              <a:rPr lang="en-US" sz="1200" b="0" i="0" u="none" strike="noStrike" noProof="0" err="1">
                <a:latin typeface="+mn-lt"/>
              </a:rPr>
              <a:t>CxDW</a:t>
            </a:r>
            <a:endParaRPr lang="en-US" sz="1200" b="0" i="0" u="none" strike="noStrike" noProof="0">
              <a:latin typeface="+mn-lt"/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Step 1. train a small number of intents in </a:t>
            </a:r>
            <a:r>
              <a:rPr lang="en-US" err="1"/>
              <a:t>dialogflow</a:t>
            </a:r>
            <a:r>
              <a:rPr lang="en-US"/>
              <a:t> with quality training phrases. If we can achieve high classification accuracy on those intents, namely low false positives and low false negatives, that would be a and if we and let bot perform well at classifying those, with everything else </a:t>
            </a:r>
          </a:p>
          <a:p>
            <a:r>
              <a:rPr lang="en-US"/>
              <a:t>End-user input (speech) &gt; intent classification (success determined by quality of training phrases) &gt; bot response with relevant and approved content &gt; end-user input &gt;&gt; classification of bot response</a:t>
            </a:r>
          </a:p>
          <a:p>
            <a:endParaRPr lang="en-US"/>
          </a:p>
          <a:p>
            <a:r>
              <a:rPr lang="en-US"/>
              <a:t>(claim status and PACT Act alone can easily grow into 10-20+ distinct intents if we pursue self-help options deeply or they could just be two intents and there are now flows, just classification and routing immediately back to cisco). </a:t>
            </a:r>
          </a:p>
          <a:p>
            <a:endParaRPr lang="en-US"/>
          </a:p>
          <a:p>
            <a:r>
              <a:rPr lang="en-US"/>
              <a:t>UX – content, procedures, approvals, best practices, user testing, flow design and re-design</a:t>
            </a:r>
          </a:p>
          <a:p>
            <a:r>
              <a:rPr lang="en-US"/>
              <a:t>ML – two-fold application: 1) process large datasets to generate run language models on data VA has collected that captures users’ interactions with the contact center to extract examples of end-user inquires from existing data that most closely resembles what </a:t>
            </a:r>
            <a:r>
              <a:rPr lang="en-US" err="1"/>
              <a:t>voicebot</a:t>
            </a:r>
            <a:r>
              <a:rPr lang="en-US"/>
              <a:t> will </a:t>
            </a:r>
            <a:r>
              <a:rPr lang="en-US" err="1"/>
              <a:t>encouter</a:t>
            </a:r>
            <a:r>
              <a:rPr lang="en-US"/>
              <a:t>, ensure variety </a:t>
            </a:r>
            <a:r>
              <a:rPr lang="en-US" err="1"/>
              <a:t>utteranceslanguage</a:t>
            </a:r>
            <a:r>
              <a:rPr lang="en-US"/>
              <a:t>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March 23,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March 23,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March 23, 2023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80DD5F-97C6-EA3F-C5A9-9BDA44E276C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7664450" y="0"/>
            <a:ext cx="15081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Booz Allen Hamilton Internal</a:t>
            </a:r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75C75-E88B-E4C6-B573-543F3E21092D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7664450" y="0"/>
            <a:ext cx="15081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Booz Allen Hamilton Internal</a:t>
            </a:r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Voicebot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604536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/>
              <a:t>March 23, 2023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ML Workstream</a:t>
            </a:r>
          </a:p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3ACEEE90-24B1-63A7-5057-EE7C5BC9B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48641"/>
              </p:ext>
            </p:extLst>
          </p:nvPr>
        </p:nvGraphicFramePr>
        <p:xfrm>
          <a:off x="81023" y="1144941"/>
          <a:ext cx="8970372" cy="3676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289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597703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3009442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773034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426275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69566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PACT Act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 will use 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training phrases extracted from Chatbot transcripts 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to develop intents for classification of PACT Act-related user inquiries.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Completed intent matching for the PACT Act training  phrases received from Kate.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Completed  grouping responses from PACT Act Survey.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Completed intent matching for the PACT Act training phrases received from Chatbot transcript analysis for Nov-Dec'22 and Jan-Feb'23. 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Booz Allen to review existing training phrases and finalize list. </a:t>
                      </a: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Booz Allen and VA to review and finalize intent list</a:t>
                      </a: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kern="1200" cap="none" spc="0" baseline="0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Booz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Allen</a:t>
                      </a:r>
                      <a:endParaRPr kumimoji="0" lang="en-US" sz="12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819473"/>
                  </a:ext>
                </a:extLst>
              </a:tr>
              <a:tr h="128948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Claim status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will use training phrases extracted from AVA submissions and Chatbot transcripts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Received claim training phrases from Shiva in January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Removed PII from claims training phrases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Completed intent matching for the claims status </a:t>
                      </a:r>
                      <a:r>
                        <a:rPr lang="en-US" sz="1200" b="0" i="0" u="none" strike="noStrike" noProof="0"/>
                        <a:t>training phrases received from Chatbot transcript analysis for Nov-Dec'22 and Jan-Feb'23.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Booz Allen to review existing training phrases and finalize list. </a:t>
                      </a:r>
                      <a:endParaRPr lang="en-US" sz="1200" b="0" i="0" u="none" strike="noStrike" noProof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Booz Allen and VA to review and finalize intent list</a:t>
                      </a:r>
                      <a:endParaRPr lang="en-US" sz="1200" b="0" i="0" u="none" strike="noStrike" noProof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None/>
                      </a:pP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95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4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8205"/>
              </p:ext>
            </p:extLst>
          </p:nvPr>
        </p:nvGraphicFramePr>
        <p:xfrm>
          <a:off x="147467" y="1030878"/>
          <a:ext cx="8976040" cy="5782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453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307377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937458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705509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43243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9832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39479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 creation 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 re: claims</a:t>
                      </a:r>
                      <a:endParaRPr lang="en-US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 content, procedures, and get approvals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d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ocumenting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how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will support claims questions.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Megan finalized claim status definitions on 2/10.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Team met with Regina Yount on 3/20 to discuss how VB will service intents to related to claim status timeline and estimated completion date.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>
                          <a:latin typeface="Calibri"/>
                        </a:rPr>
                        <a:t>Team to work on V3 of claim status Visio flow after Test session B </a:t>
                      </a:r>
                      <a:r>
                        <a:rPr lang="en-US" sz="1150" b="0" i="0" u="none" strike="noStrike" noProof="0"/>
                        <a:t>prototype</a:t>
                      </a:r>
                      <a:r>
                        <a:rPr lang="en-US" sz="1150" b="0" i="0" u="none" strike="noStrike" noProof="0">
                          <a:latin typeface="Calibri"/>
                        </a:rPr>
                        <a:t> is ready and will document any changes and incorporate error strategies.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>
                          <a:latin typeface="Calibri"/>
                        </a:rPr>
                        <a:t>Send recordings of claims content to RY and team, as well as clarified instructions of what content ideas/feedback we're looking for.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Grace/ Sunayna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10297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Content creation 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 PACT Act</a:t>
                      </a: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Learn about PACT Act and develop content responses.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Team is collaborating with Danielle to finalize new intents and confirm messaging. 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Danielle shared PDF of VA PACT Act Performance Dashboard.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Megan to review PACT Act content by 4/7.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/>
                        <a:t>Team to work on V3 of PACT Act flows after prototype for Test session B is ready and 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will document any </a:t>
                      </a:r>
                      <a:endParaRPr lang="en-US" sz="1200" b="0" i="0" u="none" strike="noStrike" noProof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     changes.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Sunayna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12179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Content for introduction messaging, errors, parameter prompts,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Develop content for managing user expectations throughout conversation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Introductory/welcome content finalized by Megan on 1/27; conversational phrases finalized on 3/10.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Team is writing content for options for multiple authentication failures.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Megan to finalize error messages by 3/24.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Write content for multiple authentication failures.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Re-submit prompts to Megan for finalization.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Sunayna/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78332"/>
                  </a:ext>
                </a:extLst>
              </a:tr>
              <a:tr h="12179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User Research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Efforts to elicit design inputs from end user research and testing</a:t>
                      </a: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Created Federal Attendee Observer sign-up spreadsheet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Received information for protocols / logistics for FA at every user session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en-US" sz="1200" b="0" i="0" u="none" strike="noStrike" kern="1200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FA spreadsheet will be updated for any schedule changes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Will monitor observers who signed up for sessions, arrangements to be made if no FA can be present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kern="1200" noProof="0">
                        <a:latin typeface="Calibri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kern="1200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0"/>
                        <a:t>Nina/Ty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01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/>
              <a:t>Technology and Integration Workstreams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893655"/>
              </p:ext>
            </p:extLst>
          </p:nvPr>
        </p:nvGraphicFramePr>
        <p:xfrm>
          <a:off x="249854" y="1053371"/>
          <a:ext cx="8653720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3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Google DialogFlow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Implementing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solution in DialogFlow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Test environment deployed with all features relevant to User Test Session B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Intent Designer hosted in BAH AWS  cloud services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Prototype approved by Shane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Shane to approve prototype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Conduct User test session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Josh / Nicole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8198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VA Sandbox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A sandbox for </a:t>
                      </a:r>
                      <a:r>
                        <a:rPr lang="en-US" sz="1200" b="0" i="0" u="none" strike="noStrike" kern="1200" noProof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development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VA working on creating sandbox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Once sandbox is set-up, Booz Allen will set-up </a:t>
                      </a:r>
                      <a:r>
                        <a:rPr lang="en-US" sz="1200" b="0" i="0" u="none" strike="noStrike" kern="1200" noProof="0" err="1">
                          <a:solidFill>
                            <a:schemeClr val="dk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 in VA sandbox</a:t>
                      </a:r>
                      <a:endParaRPr lang="en-US" sz="1200" b="0" i="0" u="none" strike="noStrike" kern="1200" noProof="0" err="1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/>
                        <a:t>VA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586025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Cloud Webhook Service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Cloud Function being used for webhooks in DialogFlow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ECSO meeting held on 3/13 to review other proposals – shared with Luciana and Klay on 3/14 and 3/15, respectively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Booz Allen completed requested information in </a:t>
                      </a:r>
                      <a:r>
                        <a:rPr lang="en-US" sz="1200" b="0" i="0" u="none" strike="noStrike" noProof="0" err="1">
                          <a:latin typeface="Calibri"/>
                        </a:rPr>
                        <a:t>CloudKey</a:t>
                      </a: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VA provided signed MOU's on 3/16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Date TBD for next ECSO call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Booz Allen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695224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ATO acquisition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DTC preparing for ATO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  <a:effectLst/>
                          <a:latin typeface="Calibri"/>
                        </a:rPr>
                        <a:t>Security Assessment call occurred on 3/8</a:t>
                      </a:r>
                      <a:endParaRPr lang="en-US" sz="1200">
                        <a:effectLst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kern="1200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  <a:latin typeface="Calibri"/>
                        </a:rPr>
                        <a:t>OIS CTM ISSE team to generate Data security Categorization, will be completed by 3/29</a:t>
                      </a:r>
                      <a:endParaRPr lang="en-US" sz="1200" b="0" i="0" u="none" strike="noStrike" noProof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  <a:latin typeface="Calibri"/>
                        </a:rPr>
                        <a:t>VA to confirm Business Owner for signatory</a:t>
                      </a:r>
                      <a:endParaRPr lang="en-US" sz="1200" b="0" i="0" u="none" strike="noStrike" noProof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  <a:latin typeface="Calibri"/>
                        </a:rPr>
                        <a:t>Cybersecurity Analyst to schedule FedRAMP intro meeting with vendor team after DSC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 / VA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572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949991"/>
              </p:ext>
            </p:extLst>
          </p:nvPr>
        </p:nvGraphicFramePr>
        <p:xfrm>
          <a:off x="324005" y="1241211"/>
          <a:ext cx="8497138" cy="5013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165576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65355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245488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1112405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Item​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Description​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Status​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Next Steps​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Owner​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Meeting with Regina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to meet with Regina and team to share User Session A insights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Claim status timeline and phrases call occurred on 3/20</a:t>
                      </a:r>
                      <a:endParaRPr 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Regina to provide POC's for determining estimated time of completion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 team to provide existing content around why a claim is taking so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/ 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995967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Project Documentation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Ensuring all project documentation is accessible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working on Project Summary deck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Project Summary deck is being reviewed internally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New resource to be used to continue to iterate on deck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248957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In-person working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In-person working session for 6/6 &amp; 6/7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Finalizing plans for an in-person meeting in the DC area for June 6 and June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Booz Allen to invite VA stakeholders for June 6 or June 7 for in-person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441450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Review Ticket 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Prioritize Backlog for team's Grooming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Review of backlog to occur on 3/29 at 10am 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Prioritization will help drive team's Backlog Grooming and Sprint Planning 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194679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CX Interview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 to provide feedback on experience / satisfaction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Scheduled for 3/28 at 11:30am 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Feedback gathered will help drive improvements for the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 / 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92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796909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Questions / Open Discussion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5" ma:contentTypeDescription="Create a new document." ma:contentTypeScope="" ma:versionID="97fd855ac45d2c2d8916cc8c28bb9952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67313c4d57634f428c9deee6947277a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  <SharedWithUsers xmlns="512e3596-e625-420a-9ef5-9aa71b26af25">
      <UserInfo>
        <DisplayName>Goel, Sunayna [USA]</DisplayName>
        <AccountId>19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8A7835D-3894-4778-B374-007330FB78EE}">
  <ds:schemaRefs>
    <ds:schemaRef ds:uri="46ebe35f-6aa4-492c-9505-ccb79c855935"/>
    <ds:schemaRef ds:uri="512e3596-e625-420a-9ef5-9aa71b26af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512e3596-e625-420a-9ef5-9aa71b26a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e4a76287-cf44-450a-9565-94fa46e7aae8}" enabled="1" method="Standard" siteId="{d5fe813e-0caa-432a-b2ac-d555aa91bd1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9</Slides>
  <Notes>6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Two Line Header</vt:lpstr>
      <vt:lpstr>One Line Header</vt:lpstr>
      <vt:lpstr>PowerPoint Presentation</vt:lpstr>
      <vt:lpstr>Agenda</vt:lpstr>
      <vt:lpstr>ML Workstream</vt:lpstr>
      <vt:lpstr>UX Workstream</vt:lpstr>
      <vt:lpstr>Technology and Integration Workstreams</vt:lpstr>
      <vt:lpstr>Ad Hoc Items </vt:lpstr>
      <vt:lpstr>Open Forum</vt:lpstr>
      <vt:lpstr>Appendix</vt:lpstr>
      <vt:lpstr>Project Overview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1</cp:revision>
  <cp:lastPrinted>2011-05-13T15:25:22Z</cp:lastPrinted>
  <dcterms:created xsi:type="dcterms:W3CDTF">2011-05-12T19:56:03Z</dcterms:created>
  <dcterms:modified xsi:type="dcterms:W3CDTF">2023-03-23T12:37:13Z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  <property fmtid="{D5CDD505-2E9C-101B-9397-08002B2CF9AE}" pid="10" name="ClassificationContentMarkingHeaderLocations">
    <vt:lpwstr>Two Line Header:4\One Line Header:5</vt:lpwstr>
  </property>
  <property fmtid="{D5CDD505-2E9C-101B-9397-08002B2CF9AE}" pid="11" name="ClassificationContentMarkingHeaderText">
    <vt:lpwstr>Booz Allen Hamilton Internal</vt:lpwstr>
  </property>
</Properties>
</file>