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8"/>
  </p:notesMasterIdLst>
  <p:handoutMasterIdLst>
    <p:handoutMasterId r:id="rId19"/>
  </p:handoutMasterIdLst>
  <p:sldIdLst>
    <p:sldId id="273" r:id="rId6"/>
    <p:sldId id="324" r:id="rId7"/>
    <p:sldId id="347" r:id="rId8"/>
    <p:sldId id="353" r:id="rId9"/>
    <p:sldId id="351" r:id="rId10"/>
    <p:sldId id="354" r:id="rId11"/>
    <p:sldId id="338" r:id="rId12"/>
    <p:sldId id="332" r:id="rId13"/>
    <p:sldId id="345" r:id="rId14"/>
    <p:sldId id="299" r:id="rId15"/>
    <p:sldId id="305" r:id="rId16"/>
    <p:sldId id="352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E4B38-44A6-86B0-012F-E510E402A907}" v="370" dt="2023-04-05T21:14:45.260"/>
    <p1510:client id="{8D8EAFA3-E820-9A49-A70A-ED8D3ECD9FC7}" v="739" dt="2023-04-05T18:14:27.682"/>
    <p1510:client id="{B7F1378E-E479-49F2-9D45-D61A526E94C6}" v="278" dt="2023-04-06T11:44:21.468"/>
    <p1510:client id="{D51D4B66-19CF-9CC2-5C12-3E17A98B2A33}" v="8" dt="2023-04-06T12:57:56.475"/>
    <p1510:client id="{DFB144FA-A8C3-9B4B-877D-6164F2B21B3A}" v="1047" dt="2023-04-06T12:33:13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5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April 6,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April 6,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April 6,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March 31,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01995"/>
              </p:ext>
            </p:extLst>
          </p:nvPr>
        </p:nvGraphicFramePr>
        <p:xfrm>
          <a:off x="81023" y="1144941"/>
          <a:ext cx="8970372" cy="481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426275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6956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Completed  grouping responses from PACT Act Survey.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PACT Act training phrases received from Chatbot transcript analysis for Nov-Dec'22 and Jan-Feb'23. 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review of Pact Act comment data from Reddit for clusters 1-25. 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to review existing training phrases and finalize list. 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and VA to review and finalize intent list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to review 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of Pact Act phrase data from scrapping Reddit for clusters  1-55. 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review of Pact Act comment data received from scrapping Reddit for clusters 26-55. 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12894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Received claim training phrases from Shiva in January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Removed PII from claims 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to review existing training phrases and finalize list. 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and VA to review and finalize intent list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</a:rPr>
                        <a:t>Booz Allen to review 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of claim status data received from scrapping Reddit for clusters  1-113.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Machine Learning findings (</a:t>
            </a:r>
            <a:r>
              <a:rPr lang="en-US" sz="2400"/>
              <a:t>4/6/2023)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 from PACT Act Reddit data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512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cs typeface="Calibri"/>
              </a:rPr>
              <a:t>Will my rating change?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cs typeface="Calibri"/>
              </a:rPr>
              <a:t>Am I eligible?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cs typeface="Calibri"/>
              </a:rPr>
              <a:t>I am already XXX % (or a percentage) for service connection, should I apply ? Will it disrupt my benefit?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cs typeface="Calibri"/>
              </a:rPr>
              <a:t>My claim status show deferred, what does that 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cs typeface="Calibri"/>
              </a:rPr>
              <a:t>What do I expect during a PACT Act/ Burn pit exam?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cs typeface="Calibri"/>
              </a:rPr>
              <a:t>Is it too late to apply, I was discharged XX years back?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tx1"/>
                </a:solidFill>
                <a:cs typeface="Calibri"/>
              </a:rPr>
              <a:t>Commonly used keywords while talking about </a:t>
            </a:r>
          </a:p>
          <a:p>
            <a:r>
              <a:rPr lang="en-US" sz="1600">
                <a:solidFill>
                  <a:schemeClr val="tx1"/>
                </a:solidFill>
                <a:cs typeface="Calibri"/>
              </a:rPr>
              <a:t>PACT Act.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8661B2-841F-0E40-FBC7-23E502F93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20999"/>
              </p:ext>
            </p:extLst>
          </p:nvPr>
        </p:nvGraphicFramePr>
        <p:xfrm>
          <a:off x="5018762" y="4562151"/>
          <a:ext cx="3530600" cy="1524000"/>
        </p:xfrm>
        <a:graphic>
          <a:graphicData uri="http://schemas.openxmlformats.org/drawingml/2006/table">
            <a:tbl>
              <a:tblPr firstRow="1" lastRow="1">
                <a:tableStyleId>{3C2FFA5D-87B4-456A-9821-1D502468CF0F}</a:tableStyleId>
              </a:tblPr>
              <a:tblGrid>
                <a:gridCol w="1855706">
                  <a:extLst>
                    <a:ext uri="{9D8B030D-6E8A-4147-A177-3AD203B41FA5}">
                      <a16:colId xmlns:a16="http://schemas.microsoft.com/office/drawing/2014/main" val="2280159579"/>
                    </a:ext>
                  </a:extLst>
                </a:gridCol>
                <a:gridCol w="1674894">
                  <a:extLst>
                    <a:ext uri="{9D8B030D-6E8A-4147-A177-3AD203B41FA5}">
                      <a16:colId xmlns:a16="http://schemas.microsoft.com/office/drawing/2014/main" val="27561334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effectLst/>
                        </a:rPr>
                        <a:t>Keyword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effectLst/>
                        </a:rPr>
                        <a:t>Frequency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0280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burn pit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9652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PACT 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50750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agent orange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92292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presumptive condition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5346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radiation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69992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toxic exposure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42008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effectLst/>
                        </a:rPr>
                        <a:t>686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3831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19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61968"/>
              </p:ext>
            </p:extLst>
          </p:nvPr>
        </p:nvGraphicFramePr>
        <p:xfrm>
          <a:off x="147467" y="1030878"/>
          <a:ext cx="8976040" cy="572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VB team to meet with Megan on 4/13 to discuss continuing the collaboration cycle.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is working internally and collaborating with Danielle to refine claim timeline content for User Test Session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Team to work on V3 of claim status Visio flow after Test session B </a:t>
                      </a:r>
                      <a:r>
                        <a:rPr lang="en-US" sz="1150" b="0" i="0" u="none" strike="noStrike" noProof="0"/>
                        <a:t>prototype</a:t>
                      </a:r>
                      <a:r>
                        <a:rPr lang="en-US" sz="1150" b="0" i="0" u="none" strike="noStrike" noProof="0">
                          <a:latin typeface="Calibri"/>
                        </a:rPr>
                        <a:t> is ready and will document any changes and incorporate error strategies.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Finalize claim timeline content for User Test Session C.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reviewing new PACT Act links shared by Danielle to maintain consistency with VA.gov.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Megan to review PACT Act content by 4/11.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Review content for PACT Act mappings for User Test Session C.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/>
                        <a:t>Team to work on V3 of PACT Act flows after prototype for Test session B is ready and 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will document any 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     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Introductory/welcome content edited by Megan on 1/27; conversational phrases edited on 3/10; error messages edited on 3/24.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Re-submit updated content to Megan for copy editing.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Crisis Line (VCL)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Supporting veterans in crisis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byVCL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from the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Dr. Foreman recommended to write down what we have done and to document "best practices"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Booz Allen to reach out to NCC to understand how agents respond to veterans in crisis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34666"/>
              </p:ext>
            </p:extLst>
          </p:nvPr>
        </p:nvGraphicFramePr>
        <p:xfrm>
          <a:off x="147467" y="1030878"/>
          <a:ext cx="8976040" cy="155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User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 (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cont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)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User Test Session B ended on 3/31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Began data synthesis on 4/3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Welcomed new team member, Arsalan, to help with data analysis and 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Reviewing and organizing veteran-provided feedback in preparation for Affinity Mapping next Wednesday 4/12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Begin Preparation for User Test Session C1/C2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Julie/Ty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29311"/>
              </p:ext>
            </p:extLst>
          </p:nvPr>
        </p:nvGraphicFramePr>
        <p:xfrm>
          <a:off x="249854" y="1053371"/>
          <a:ext cx="865372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Intent Designer hosted in BAH AWS  cloud services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Building out Test session C requirements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Focus on why is claim taking so long in claims flow and eligibility in 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Intent Designer is live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Reviewing Training Phrases in scope of Intent Designer to determine duplicates and similarities across 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A/B test around different ways of responding to why is my claim taking so long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meeting held on 3/28 to review API Gateway Instance proposed architecture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meeting held with AWS on 3/30 to finalize proposed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to work on cost projections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in 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Security Assessment call occurred on 3/8</a:t>
                      </a:r>
                      <a:endParaRPr lang="en-US" sz="1200">
                        <a:effectLst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OIS CTM ISSE team to generate Data security Categorization, will be completed by 3/29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VA to confirm Business Owner for signatory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Cybersecurity Analyst to schedule FedRAMP intro meeting with vendor team after DSC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0784"/>
              </p:ext>
            </p:extLst>
          </p:nvPr>
        </p:nvGraphicFramePr>
        <p:xfrm>
          <a:off x="324005" y="1241211"/>
          <a:ext cx="8497138" cy="5034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Claim status timeline and phrases call occurred on 3/20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Regina to provide POC's for determining estimated time of completion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 team to provide existing content around why a claim is taking so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reviewing documents in VA Teams which need to be moved to project repo on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Github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New resource has been on-boarded to continue to iterate on deck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repo on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Github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to be updated by Friday, 4/14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"Sell deck" to be shared with VA on Thursday, 4/13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Based on VA feedback, Booz Allen to make edits / adjustments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In-person working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In-person working session for 6/7 &amp; 6/8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Finalizing plans for an in-person meeting in the DC area for June 7 and June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invite VA stakeholders for June 7 for in-person meeting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Meet to discuss / plan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roadmapping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/ strategy to be discussed during in-person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4145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Jira in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Using Jira in VA to track project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New Project Request (DOTSD-25357) is 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Jira project to be set-up 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Jira tickets to be exported and the imported into VA Jira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2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12</Slides>
  <Notes>9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Two Line Header</vt:lpstr>
      <vt:lpstr>One Line Header</vt:lpstr>
      <vt:lpstr>PowerPoint Presentation</vt:lpstr>
      <vt:lpstr>Agenda</vt:lpstr>
      <vt:lpstr>ML Workstream</vt:lpstr>
      <vt:lpstr>Machine Learning findings (4/6/2023)</vt:lpstr>
      <vt:lpstr>UX Workstream</vt:lpstr>
      <vt:lpstr>UX Workstream</vt:lpstr>
      <vt:lpstr>Technology and Integration Workstreams</vt:lpstr>
      <vt:lpstr>Ad Hoc Items 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2023-04-06T12:57:57Z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