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787B1-4882-5A85-9712-05715D4195A7}" v="1135" dt="2022-12-28T18:00:50.678"/>
    <p1510:client id="{5B44B78E-29CD-7588-3A26-DF0DFBC04DD6}" v="26" dt="2022-12-21T15:52:39.759"/>
    <p1510:client id="{64C29D34-EE2E-1489-24E4-128C35F2E470}" v="3" dt="2022-12-28T15:26:57.539"/>
    <p1510:client id="{A97BA3E0-FFC0-DDE8-2E42-E33334E3359D}" v="45" dt="2022-12-28T21:17:04.908"/>
    <p1510:client id="{ABAC609E-A1EA-82E4-10F3-7AAE0D90AEE5}" v="1514" dt="2022-12-20T18:56:58.529"/>
    <p1510:client id="{C6BA49BF-264B-5F45-9508-F46FB9B88475}" v="1" dt="2022-12-21T16:48:58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December 29,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December 29,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December 29,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December 29,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60954"/>
              </p:ext>
            </p:extLst>
          </p:nvPr>
        </p:nvGraphicFramePr>
        <p:xfrm>
          <a:off x="81023" y="1144941"/>
          <a:ext cx="897037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47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36912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518166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Gathered insights into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ChatBot’s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Pact Act intent classification and resolution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Integrating insights and leveraging unique features in the data (feedback responses gathered during conversation facilitate supervised learning approaches!) to develop models for extraction of training phrases from chatbot transcripts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Align with business SMEs on the applicable level of intent granularity (at the very least, is authentication to determine eligibility in scope?)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Supplement training data with insights from social media web-scraping and 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VSignals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Generate and cluster training phrases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Millie</a:t>
                      </a:r>
                      <a:endParaRPr kumimoji="0"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team 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have been  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Follow-up questions for training phrases sent to Kate on 12/20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Kate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71046"/>
              </p:ext>
            </p:extLst>
          </p:nvPr>
        </p:nvGraphicFramePr>
        <p:xfrm>
          <a:off x="254000" y="1075267"/>
          <a:ext cx="8653719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5612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8733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8759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collaborating with Danielle to review content for general claims info.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Grace submitted an issue request for support with content from Sitewide Content and IA team (ticket likely to be picked up in January).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claims flows in Visio.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/>
                        <a:t>Booz Allen will work to incorporate feedback from UX testing for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+mn-lt"/>
                        </a:rPr>
                        <a:t>Team to evaluate intents identified by IDPR project as candidates for Voicebot support.</a:t>
                      </a:r>
                      <a:endParaRPr lang="en-US" sz="115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150" b="0" i="0" u="none" strike="noStrike" noProof="0">
                          <a:latin typeface="+mn-lt"/>
                        </a:rPr>
                        <a:t>Booz Allen to begin meeting 2x weekly with VA.gov in January 2023.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/>
                        <a:t>First version of claim status flow is being diagrammed.</a:t>
                      </a:r>
                      <a:endParaRPr lang="en-US" sz="115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161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collaborating with MCT on scraping user data from Social Studio to understand how Vets are talking about PACT on social media.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flows in Visio.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First version of PACT Act flow is being diagrammed.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on-hold with further discussion regarding PACT Act with Danielle as business finalizes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3399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setting and managing user expectations throughout the conversation flow.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editing content for introductions, parameters prompts, and connecting and conversational phrases.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/>
                        <a:t>Booz Allen will work with Danielle to finalize content for errors, introductions, conversational phrases and parameters.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Millie/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9826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completed testing on 11/16.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completed scraping Microsoft Teams transcripts.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completed affinity mapping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Team converting feedback into requirements.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09660"/>
              </p:ext>
            </p:extLst>
          </p:nvPr>
        </p:nvGraphicFramePr>
        <p:xfrm>
          <a:off x="249854" y="1053371"/>
          <a:ext cx="865372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Updated </a:t>
                      </a:r>
                      <a:r>
                        <a:rPr lang="en-US" sz="1200" b="0" err="1"/>
                        <a:t>DialogFlow</a:t>
                      </a:r>
                      <a:r>
                        <a:rPr lang="en-US" sz="1200" b="0"/>
                        <a:t> prototype with claim status training phrases provided by Kate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Updating intent fulfillments as content is approved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Using flow diagrams to determine placement of new intents and carve out new conversation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Updating </a:t>
                      </a:r>
                      <a:r>
                        <a:rPr lang="en-US" sz="1200" b="0" i="0" u="none" strike="noStrike" noProof="0" err="1"/>
                        <a:t>DialogFlow</a:t>
                      </a:r>
                      <a:r>
                        <a:rPr lang="en-US" sz="1200" b="0" i="0" u="none" strike="noStrike" noProof="0"/>
                        <a:t> prototype based on NCC Agent insights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Add/test error events with approved content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Continue investigating possible new capabilities (rate of speech, repeat, other languages, </a:t>
                      </a:r>
                      <a:r>
                        <a:rPr lang="en-US" sz="1200" b="0" i="0" u="none" strike="noStrike" noProof="0" err="1"/>
                        <a:t>etc</a:t>
                      </a:r>
                      <a:r>
                        <a:rPr lang="en-US" sz="1200" b="0" i="0" u="none" strike="noStrike" noProof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Amazon Lex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 Lex as a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 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explored Amazon Lex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completed replicating flows in Lex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demoed on 12/8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9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98238"/>
              </p:ext>
            </p:extLst>
          </p:nvPr>
        </p:nvGraphicFramePr>
        <p:xfrm>
          <a:off x="249854" y="1053371"/>
          <a:ext cx="865372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on 12/20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to reach out to Trish Dang, Regina Yount, and Brenda Torress-Hill for authentication methods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could use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In New Year, establish regular cadence with Klay and team for updates and continued progress.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59529"/>
              </p:ext>
            </p:extLst>
          </p:nvPr>
        </p:nvGraphicFramePr>
        <p:xfrm>
          <a:off x="324005" y="1241211"/>
          <a:ext cx="8497138" cy="347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Includes data analysis, overview of API's / systems for integration, flows, etc.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UX slides needed updating, based on conclusion of User Session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061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completed Data Elements and PTA, sent on 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POC portion in PTA not completed. For Booz Allen to complete, we would need POC for VA ISSO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Commercial Competitive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Commercial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Competitive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Team is calling NLU IVR's to explore IVR features / good experiences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Team updated MURAL by organizing stickies per company, grouping per 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Team to continue exploring and updating MURAL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4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8F0877D-4BE7-4C63-ACB4-63EC5501FA56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512e3596-e625-420a-9ef5-9aa71b26af25"/>
    <ds:schemaRef ds:uri="http://schemas.microsoft.com/office/2006/documentManagement/types"/>
    <ds:schemaRef ds:uri="http://schemas.openxmlformats.org/package/2006/metadata/core-properties"/>
    <ds:schemaRef ds:uri="46ebe35f-6aa4-492c-9505-ccb79c85593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2022-12-29T13:36:36Z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