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7"/>
  </p:notesMasterIdLst>
  <p:handoutMasterIdLst>
    <p:handoutMasterId r:id="rId18"/>
  </p:handoutMasterIdLst>
  <p:sldIdLst>
    <p:sldId id="273" r:id="rId6"/>
    <p:sldId id="324" r:id="rId7"/>
    <p:sldId id="347" r:id="rId8"/>
    <p:sldId id="351" r:id="rId9"/>
    <p:sldId id="354" r:id="rId10"/>
    <p:sldId id="338" r:id="rId11"/>
    <p:sldId id="332" r:id="rId12"/>
    <p:sldId id="345" r:id="rId13"/>
    <p:sldId id="299" r:id="rId14"/>
    <p:sldId id="305" r:id="rId15"/>
    <p:sldId id="352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D3"/>
    <a:srgbClr val="5A2149"/>
    <a:srgbClr val="8B0E04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20F7-E2A8-54B1-7273-6D5EAD1CF51B}" v="334" dt="2023-04-19T15:52:15.570"/>
    <p1510:client id="{358A4961-0F3F-2943-A26C-1D40CBE41074}" v="230" dt="2023-04-19T18:01:33.378"/>
    <p1510:client id="{3D5B347D-6DC4-A4AC-ACCB-FC919D7FF513}" v="44" dt="2023-04-26T17:47:17.837"/>
    <p1510:client id="{574DD1D1-D9B1-0069-F220-73DDB5A46687}" v="770" dt="2023-04-26T18:35:28.608"/>
    <p1510:client id="{6CB357C0-7DB3-E0B7-5BD3-A49AE0257A84}" v="76" dt="2023-04-26T18:36:07.943"/>
    <p1510:client id="{7240D2F9-917C-9D64-C80B-B7501392FA46}" v="94" dt="2023-04-26T17:00:27.284"/>
    <p1510:client id="{9AAE5667-C3FB-C5D0-9CD5-92B1A61F83C4}" v="98" dt="2023-04-19T17:57:45.610"/>
    <p1510:client id="{A8FC8B34-F823-43B5-80F7-2F1D38D08499}" v="231" dt="2023-04-19T17:29:57.039"/>
    <p1510:client id="{F6EAF8F6-0E24-EDA2-1CE5-4A7B3D01ABBD}" v="438" dt="2023-04-19T16:29:57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D9060E3-E550-AF3F-9D12-A275C533EFD0}"/>
    <pc:docChg chg="addSld modSld">
      <pc:chgData name="Bustillo, Gian [USA]" userId="S::624912@bah.com::d2f80d41-3521-48e3-8b17-00e1dec3a46e" providerId="AD" clId="Web-{1D9060E3-E550-AF3F-9D12-A275C533EFD0}" dt="2023-04-11T12:37:12.519" v="35"/>
      <pc:docMkLst>
        <pc:docMk/>
      </pc:docMkLst>
      <pc:sldChg chg="modSp">
        <pc:chgData name="Bustillo, Gian [USA]" userId="S::624912@bah.com::d2f80d41-3521-48e3-8b17-00e1dec3a46e" providerId="AD" clId="Web-{1D9060E3-E550-AF3F-9D12-A275C533EFD0}" dt="2023-04-11T12:36:52.799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D9060E3-E550-AF3F-9D12-A275C533EFD0}" dt="2023-04-11T12:36:52.799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add replId">
        <pc:chgData name="Bustillo, Gian [USA]" userId="S::624912@bah.com::d2f80d41-3521-48e3-8b17-00e1dec3a46e" providerId="AD" clId="Web-{1D9060E3-E550-AF3F-9D12-A275C533EFD0}" dt="2023-04-11T12:37:12.519" v="35"/>
        <pc:sldMkLst>
          <pc:docMk/>
          <pc:sldMk cId="1388224726" sldId="355"/>
        </pc:sldMkLst>
        <pc:graphicFrameChg chg="mod modGraphic">
          <ac:chgData name="Bustillo, Gian [USA]" userId="S::624912@bah.com::d2f80d41-3521-48e3-8b17-00e1dec3a46e" providerId="AD" clId="Web-{1D9060E3-E550-AF3F-9D12-A275C533EFD0}" dt="2023-04-11T12:37:12.519" v="35"/>
          <ac:graphicFrameMkLst>
            <pc:docMk/>
            <pc:sldMk cId="1388224726" sldId="355"/>
            <ac:graphicFrameMk id="22" creationId="{C84DDD7B-6774-5EFC-723D-2DB69F219CEC}"/>
          </ac:graphicFrameMkLst>
        </pc:graphicFrameChg>
      </pc:sldChg>
    </pc:docChg>
  </pc:docChgLst>
  <pc:docChgLst>
    <pc:chgData name="Bush, Nicole [USA]" userId="S::625966@bah.com::5c03dfba-b736-46b3-907c-245bd83404ad" providerId="AD" clId="Web-{A4419A67-2632-3714-41DF-6D16E4D64D06}"/>
    <pc:docChg chg="mod modSld modMainMaster">
      <pc:chgData name="Bush, Nicole [USA]" userId="S::625966@bah.com::5c03dfba-b736-46b3-907c-245bd83404ad" providerId="AD" clId="Web-{A4419A67-2632-3714-41DF-6D16E4D64D06}" dt="2023-03-22T16:01:44.906" v="77"/>
      <pc:docMkLst>
        <pc:docMk/>
      </pc:docMkLst>
      <pc:sldChg chg="modSp">
        <pc:chgData name="Bush, Nicole [USA]" userId="S::625966@bah.com::5c03dfba-b736-46b3-907c-245bd83404ad" providerId="AD" clId="Web-{A4419A67-2632-3714-41DF-6D16E4D64D06}" dt="2023-03-22T16:01:44.906" v="7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4419A67-2632-3714-41DF-6D16E4D64D06}" dt="2023-03-22T16:01:44.906" v="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1229106318" sldId="2147483671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1229106318" sldId="2147483671"/>
            <ac:spMk id="4" creationId="{0380DD5F-97C6-EA3F-C5A9-9BDA44E276CF}"/>
          </ac:spMkLst>
        </pc:spChg>
      </pc:sldMaster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4255669806" sldId="2147483686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4255669806" sldId="2147483686"/>
            <ac:spMk id="5" creationId="{50075C75-E88B-E4C6-B573-543F3E21092D}"/>
          </ac:spMkLst>
        </pc:spChg>
      </pc:sldMasterChg>
    </pc:docChg>
  </pc:docChgLst>
  <pc:docChgLst>
    <pc:chgData name="Goodenough, Grace [USA]" userId="S::624306@bah.com::4223f804-184a-4090-a0f5-cee3bfcfa365" providerId="AD" clId="Web-{062E4B38-44A6-86B0-012F-E510E402A907}"/>
    <pc:docChg chg="modSld">
      <pc:chgData name="Goodenough, Grace [USA]" userId="S::624306@bah.com::4223f804-184a-4090-a0f5-cee3bfcfa365" providerId="AD" clId="Web-{062E4B38-44A6-86B0-012F-E510E402A907}" dt="2023-04-05T21:14:45.260" v="321"/>
      <pc:docMkLst>
        <pc:docMk/>
      </pc:docMkLst>
      <pc:sldChg chg="modSp">
        <pc:chgData name="Goodenough, Grace [USA]" userId="S::624306@bah.com::4223f804-184a-4090-a0f5-cee3bfcfa365" providerId="AD" clId="Web-{062E4B38-44A6-86B0-012F-E510E402A907}" dt="2023-04-05T21:14:45.260" v="32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62E4B38-44A6-86B0-012F-E510E402A907}" dt="2023-04-05T21:14:45.260" v="3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D51D4B66-19CF-9CC2-5C12-3E17A98B2A33}"/>
    <pc:docChg chg="modSld">
      <pc:chgData name="Bustillo, Gian [USA]" userId="S::624912@bah.com::d2f80d41-3521-48e3-8b17-00e1dec3a46e" providerId="AD" clId="Web-{D51D4B66-19CF-9CC2-5C12-3E17A98B2A33}" dt="2023-04-06T12:53:28.669" v="5"/>
      <pc:docMkLst>
        <pc:docMk/>
      </pc:docMkLst>
      <pc:sldChg chg="modSp">
        <pc:chgData name="Bustillo, Gian [USA]" userId="S::624912@bah.com::d2f80d41-3521-48e3-8b17-00e1dec3a46e" providerId="AD" clId="Web-{D51D4B66-19CF-9CC2-5C12-3E17A98B2A33}" dt="2023-04-06T12:53:28.669" v="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51D4B66-19CF-9CC2-5C12-3E17A98B2A33}" dt="2023-04-06T12:53:28.669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9A4C774-1BB9-BE62-BC70-5C47084327B8}"/>
    <pc:docChg chg="modSld">
      <pc:chgData name="Goodenough, Grace [USA]" userId="S::624306@bah.com::4223f804-184a-4090-a0f5-cee3bfcfa365" providerId="AD" clId="Web-{39A4C774-1BB9-BE62-BC70-5C47084327B8}" dt="2023-03-30T18:25:30.964" v="5"/>
      <pc:docMkLst>
        <pc:docMk/>
      </pc:docMkLst>
      <pc:sldChg chg="modSp">
        <pc:chgData name="Goodenough, Grace [USA]" userId="S::624306@bah.com::4223f804-184a-4090-a0f5-cee3bfcfa365" providerId="AD" clId="Web-{39A4C774-1BB9-BE62-BC70-5C47084327B8}" dt="2023-03-30T18:25:30.964" v="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9A4C774-1BB9-BE62-BC70-5C47084327B8}" dt="2023-03-30T18:25:30.964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Goodenough, Grace [USA]" userId="S::624306@bah.com::4223f804-184a-4090-a0f5-cee3bfcfa365" providerId="AD" clId="Web-{254B20F7-E2A8-54B1-7273-6D5EAD1CF51B}"/>
    <pc:docChg chg="modSld">
      <pc:chgData name="Goodenough, Grace [USA]" userId="S::624306@bah.com::4223f804-184a-4090-a0f5-cee3bfcfa365" providerId="AD" clId="Web-{254B20F7-E2A8-54B1-7273-6D5EAD1CF51B}" dt="2023-04-19T15:52:15.570" v="333"/>
      <pc:docMkLst>
        <pc:docMk/>
      </pc:docMkLst>
      <pc:sldChg chg="modSp">
        <pc:chgData name="Goodenough, Grace [USA]" userId="S::624306@bah.com::4223f804-184a-4090-a0f5-cee3bfcfa365" providerId="AD" clId="Web-{254B20F7-E2A8-54B1-7273-6D5EAD1CF51B}" dt="2023-04-19T15:52:15.570" v="33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54B20F7-E2A8-54B1-7273-6D5EAD1CF51B}" dt="2023-04-19T15:52:15.570" v="33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C32213AA-AAF6-4FE1-9DB7-AC8F27872BBD}"/>
    <pc:docChg chg="modSld">
      <pc:chgData name="Bush, Nicole [USA]" userId="S::625966@bah.com::5c03dfba-b736-46b3-907c-245bd83404ad" providerId="AD" clId="Web-{C32213AA-AAF6-4FE1-9DB7-AC8F27872BBD}" dt="2023-03-30T18:23:20.298" v="459"/>
      <pc:docMkLst>
        <pc:docMk/>
      </pc:docMkLst>
      <pc:sldChg chg="modSp">
        <pc:chgData name="Bush, Nicole [USA]" userId="S::625966@bah.com::5c03dfba-b736-46b3-907c-245bd83404ad" providerId="AD" clId="Web-{C32213AA-AAF6-4FE1-9DB7-AC8F27872BBD}" dt="2023-03-30T18:23:20.298" v="45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C32213AA-AAF6-4FE1-9DB7-AC8F27872BBD}" dt="2023-03-30T18:23:20.298" v="45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AAE5667-C3FB-C5D0-9CD5-92B1A61F83C4}"/>
    <pc:docChg chg="modSld">
      <pc:chgData name="Bush, Nicole [USA]" userId="S::625966@bah.com::5c03dfba-b736-46b3-907c-245bd83404ad" providerId="AD" clId="Web-{9AAE5667-C3FB-C5D0-9CD5-92B1A61F83C4}" dt="2023-04-19T17:47:19.431" v="71"/>
      <pc:docMkLst>
        <pc:docMk/>
      </pc:docMkLst>
      <pc:sldChg chg="modSp">
        <pc:chgData name="Bush, Nicole [USA]" userId="S::625966@bah.com::5c03dfba-b736-46b3-907c-245bd83404ad" providerId="AD" clId="Web-{9AAE5667-C3FB-C5D0-9CD5-92B1A61F83C4}" dt="2023-04-19T17:47:19.431" v="7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AAE5667-C3FB-C5D0-9CD5-92B1A61F83C4}" dt="2023-04-19T17:47:19.431" v="7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5A675C3-73CB-0CDC-866D-2BC5A80ACBEF}"/>
    <pc:docChg chg="modSld">
      <pc:chgData name="Bustillo, Gian [USA]" userId="S::624912@bah.com::d2f80d41-3521-48e3-8b17-00e1dec3a46e" providerId="AD" clId="Web-{95A675C3-73CB-0CDC-866D-2BC5A80ACBEF}" dt="2023-03-23T12:36:29.897" v="1654"/>
      <pc:docMkLst>
        <pc:docMk/>
      </pc:docMkLst>
      <pc:sldChg chg="modSp">
        <pc:chgData name="Bustillo, Gian [USA]" userId="S::624912@bah.com::d2f80d41-3521-48e3-8b17-00e1dec3a46e" providerId="AD" clId="Web-{95A675C3-73CB-0CDC-866D-2BC5A80ACBEF}" dt="2023-03-23T12:36:29.897" v="1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5A675C3-73CB-0CDC-866D-2BC5A80ACBEF}" dt="2023-03-23T12:36:29.897" v="1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3T12:29:13.494" v="137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95A675C3-73CB-0CDC-866D-2BC5A80ACBEF}" dt="2023-03-23T12:29:13.494" v="137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2T20:52:46.409" v="344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5A675C3-73CB-0CDC-866D-2BC5A80ACBEF}" dt="2023-03-22T20:52:46.409" v="344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925EEF55-CFAE-4C65-92A6-5F1F58C9E0FD}"/>
    <pc:docChg chg="modSld">
      <pc:chgData name="Bush, Nicole [USA]" userId="S::625966@bah.com::5c03dfba-b736-46b3-907c-245bd83404ad" providerId="AD" clId="Web-{925EEF55-CFAE-4C65-92A6-5F1F58C9E0FD}" dt="2023-03-15T19:38:02.837" v="273"/>
      <pc:docMkLst>
        <pc:docMk/>
      </pc:docMkLst>
      <pc:sldChg chg="modSp">
        <pc:chgData name="Bush, Nicole [USA]" userId="S::625966@bah.com::5c03dfba-b736-46b3-907c-245bd83404ad" providerId="AD" clId="Web-{925EEF55-CFAE-4C65-92A6-5F1F58C9E0FD}" dt="2023-03-15T19:38:02.837" v="27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5EEF55-CFAE-4C65-92A6-5F1F58C9E0FD}" dt="2023-03-15T19:38:02.837" v="27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7D503DA-F67D-2B5E-048F-9A38DC1E7A63}"/>
    <pc:docChg chg="modSld">
      <pc:chgData name="Bustillo, Gian [USA]" userId="S::624912@bah.com::d2f80d41-3521-48e3-8b17-00e1dec3a46e" providerId="AD" clId="Web-{B7D503DA-F67D-2B5E-048F-9A38DC1E7A63}" dt="2023-03-31T01:57:37.555" v="1111"/>
      <pc:docMkLst>
        <pc:docMk/>
      </pc:docMkLst>
      <pc:sldChg chg="modSp">
        <pc:chgData name="Bustillo, Gian [USA]" userId="S::624912@bah.com::d2f80d41-3521-48e3-8b17-00e1dec3a46e" providerId="AD" clId="Web-{B7D503DA-F67D-2B5E-048F-9A38DC1E7A63}" dt="2023-03-31T01:57:37.555" v="111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7D503DA-F67D-2B5E-048F-9A38DC1E7A63}" dt="2023-03-31T01:57:37.555" v="111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51:53.482" v="54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7D503DA-F67D-2B5E-048F-9A38DC1E7A63}" dt="2023-03-31T01:51:53.482" v="54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49:30.150" v="26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7D503DA-F67D-2B5E-048F-9A38DC1E7A63}" dt="2023-03-31T01:49:30.150" v="2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Hansma, Alexandra [USA]" userId="S::602762@bah.com::bb2f944f-a00d-470e-be87-95ff492fd78f" providerId="AD" clId="Web-{6CB357C0-7DB3-E0B7-5BD3-A49AE0257A84}"/>
    <pc:docChg chg="modSld">
      <pc:chgData name="Hansma, Alexandra [USA]" userId="S::602762@bah.com::bb2f944f-a00d-470e-be87-95ff492fd78f" providerId="AD" clId="Web-{6CB357C0-7DB3-E0B7-5BD3-A49AE0257A84}" dt="2023-04-26T18:35:33.442" v="8"/>
      <pc:docMkLst>
        <pc:docMk/>
      </pc:docMkLst>
      <pc:sldChg chg="modSp">
        <pc:chgData name="Hansma, Alexandra [USA]" userId="S::602762@bah.com::bb2f944f-a00d-470e-be87-95ff492fd78f" providerId="AD" clId="Web-{6CB357C0-7DB3-E0B7-5BD3-A49AE0257A84}" dt="2023-04-26T18:35:33.442" v="8"/>
        <pc:sldMkLst>
          <pc:docMk/>
          <pc:sldMk cId="874433587" sldId="347"/>
        </pc:sldMkLst>
        <pc:graphicFrameChg chg="mod modGraphic">
          <ac:chgData name="Hansma, Alexandra [USA]" userId="S::602762@bah.com::bb2f944f-a00d-470e-be87-95ff492fd78f" providerId="AD" clId="Web-{6CB357C0-7DB3-E0B7-5BD3-A49AE0257A84}" dt="2023-04-26T18:35:33.442" v="8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7F1378E-E479-49F2-9D45-D61A526E94C6}"/>
    <pc:docChg chg="modSld">
      <pc:chgData name="Bush, Nicole [USA]" userId="S::625966@bah.com::5c03dfba-b736-46b3-907c-245bd83404ad" providerId="AD" clId="Web-{B7F1378E-E479-49F2-9D45-D61A526E94C6}" dt="2023-04-06T11:43:46.793" v="251"/>
      <pc:docMkLst>
        <pc:docMk/>
      </pc:docMkLst>
      <pc:sldChg chg="modSp">
        <pc:chgData name="Bush, Nicole [USA]" userId="S::625966@bah.com::5c03dfba-b736-46b3-907c-245bd83404ad" providerId="AD" clId="Web-{B7F1378E-E479-49F2-9D45-D61A526E94C6}" dt="2023-04-06T11:43:46.793" v="25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7F1378E-E479-49F2-9D45-D61A526E94C6}" dt="2023-04-06T11:43:46.793" v="2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358A4961-0F3F-2943-A26C-1D40CBE41074}"/>
    <pc:docChg chg="custSel modSld">
      <pc:chgData name="Goel, Sunayna [USA]" userId="abc387ba-55f4-491c-a73c-17dee6a00d97" providerId="ADAL" clId="{358A4961-0F3F-2943-A26C-1D40CBE41074}" dt="2023-04-19T18:01:33.379" v="634" actId="20577"/>
      <pc:docMkLst>
        <pc:docMk/>
      </pc:docMkLst>
      <pc:sldChg chg="modSp mod">
        <pc:chgData name="Goel, Sunayna [USA]" userId="abc387ba-55f4-491c-a73c-17dee6a00d97" providerId="ADAL" clId="{358A4961-0F3F-2943-A26C-1D40CBE41074}" dt="2023-04-19T18:01:33.379" v="634" actId="20577"/>
        <pc:sldMkLst>
          <pc:docMk/>
          <pc:sldMk cId="874433587" sldId="347"/>
        </pc:sldMkLst>
        <pc:graphicFrameChg chg="modGraphic">
          <ac:chgData name="Goel, Sunayna [USA]" userId="abc387ba-55f4-491c-a73c-17dee6a00d97" providerId="ADAL" clId="{358A4961-0F3F-2943-A26C-1D40CBE41074}" dt="2023-04-19T18:01:33.379" v="634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Sp modSp mod">
        <pc:chgData name="Goel, Sunayna [USA]" userId="abc387ba-55f4-491c-a73c-17dee6a00d97" providerId="ADAL" clId="{358A4961-0F3F-2943-A26C-1D40CBE41074}" dt="2023-04-19T17:56:28.179" v="617" actId="478"/>
        <pc:sldMkLst>
          <pc:docMk/>
          <pc:sldMk cId="1898199207" sldId="353"/>
        </pc:sldMkLst>
        <pc:spChg chg="mod">
          <ac:chgData name="Goel, Sunayna [USA]" userId="abc387ba-55f4-491c-a73c-17dee6a00d97" providerId="ADAL" clId="{358A4961-0F3F-2943-A26C-1D40CBE41074}" dt="2023-04-19T17:55:49.212" v="616" actId="20577"/>
          <ac:spMkLst>
            <pc:docMk/>
            <pc:sldMk cId="1898199207" sldId="353"/>
            <ac:spMk id="3" creationId="{4999A10D-77D3-B656-9295-6D826C0EE665}"/>
          </ac:spMkLst>
        </pc:spChg>
        <pc:spChg chg="del mod">
          <ac:chgData name="Goel, Sunayna [USA]" userId="abc387ba-55f4-491c-a73c-17dee6a00d97" providerId="ADAL" clId="{358A4961-0F3F-2943-A26C-1D40CBE41074}" dt="2023-04-19T17:56:28.179" v="617" actId="478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358A4961-0F3F-2943-A26C-1D40CBE41074}" dt="2023-04-19T17:40:52.917" v="405" actId="20577"/>
          <ac:spMkLst>
            <pc:docMk/>
            <pc:sldMk cId="1898199207" sldId="353"/>
            <ac:spMk id="7" creationId="{FA202D11-D28C-7B38-CE68-0663EFA28750}"/>
          </ac:spMkLst>
        </pc:spChg>
        <pc:graphicFrameChg chg="del">
          <ac:chgData name="Goel, Sunayna [USA]" userId="abc387ba-55f4-491c-a73c-17dee6a00d97" providerId="ADAL" clId="{358A4961-0F3F-2943-A26C-1D40CBE41074}" dt="2023-04-19T17:40:35.526" v="382" actId="478"/>
          <ac:graphicFrameMkLst>
            <pc:docMk/>
            <pc:sldMk cId="1898199207" sldId="353"/>
            <ac:graphicFrameMk id="8" creationId="{B88661B2-841F-0E40-FBC7-23E502F93930}"/>
          </ac:graphicFrameMkLst>
        </pc:graphicFrame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DFB144FA-A8C3-9B4B-877D-6164F2B21B3A}"/>
    <pc:docChg chg="addSld modSld sldOrd">
      <pc:chgData name="Bustillo, Gian [USA]" userId="S::624912@bah.com::d2f80d41-3521-48e3-8b17-00e1dec3a46e" providerId="AD" clId="Web-{DFB144FA-A8C3-9B4B-877D-6164F2B21B3A}" dt="2023-04-06T12:33:11.439" v="978"/>
      <pc:docMkLst>
        <pc:docMk/>
      </pc:docMkLst>
      <pc:sldChg chg="modSp">
        <pc:chgData name="Bustillo, Gian [USA]" userId="S::624912@bah.com::d2f80d41-3521-48e3-8b17-00e1dec3a46e" providerId="AD" clId="Web-{DFB144FA-A8C3-9B4B-877D-6164F2B21B3A}" dt="2023-04-06T12:26:15.820" v="6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DFB144FA-A8C3-9B4B-877D-6164F2B21B3A}" dt="2023-04-06T12:26:15.820" v="6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FB144FA-A8C3-9B4B-877D-6164F2B21B3A}" dt="2023-04-06T12:33:11.439" v="978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FB144FA-A8C3-9B4B-877D-6164F2B21B3A}" dt="2023-04-06T12:33:11.439" v="978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ord replId">
        <pc:chgData name="Bustillo, Gian [USA]" userId="S::624912@bah.com::d2f80d41-3521-48e3-8b17-00e1dec3a46e" providerId="AD" clId="Web-{DFB144FA-A8C3-9B4B-877D-6164F2B21B3A}" dt="2023-04-06T12:27:56.373" v="700"/>
        <pc:sldMkLst>
          <pc:docMk/>
          <pc:sldMk cId="132292918" sldId="354"/>
        </pc:sldMkLst>
        <pc:graphicFrameChg chg="modGraphic">
          <ac:chgData name="Bustillo, Gian [USA]" userId="S::624912@bah.com::d2f80d41-3521-48e3-8b17-00e1dec3a46e" providerId="AD" clId="Web-{DFB144FA-A8C3-9B4B-877D-6164F2B21B3A}" dt="2023-04-06T12:27:56.373" v="7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554806C-5529-C4CC-5BEB-0D23E890BAC9}"/>
    <pc:docChg chg="modSld">
      <pc:chgData name="Bustillo, Gian [USA]" userId="S::624912@bah.com::d2f80d41-3521-48e3-8b17-00e1dec3a46e" providerId="AD" clId="Web-{C554806C-5529-C4CC-5BEB-0D23E890BAC9}" dt="2023-03-30T19:02:04.180" v="82"/>
      <pc:docMkLst>
        <pc:docMk/>
      </pc:docMkLst>
      <pc:sldChg chg="modSp">
        <pc:chgData name="Bustillo, Gian [USA]" userId="S::624912@bah.com::d2f80d41-3521-48e3-8b17-00e1dec3a46e" providerId="AD" clId="Web-{C554806C-5529-C4CC-5BEB-0D23E890BAC9}" dt="2023-03-30T19:01:12.89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C554806C-5529-C4CC-5BEB-0D23E890BAC9}" dt="2023-03-30T19:01:12.89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C554806C-5529-C4CC-5BEB-0D23E890BAC9}" dt="2023-03-30T19:02:04.180" v="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554806C-5529-C4CC-5BEB-0D23E890BAC9}" dt="2023-03-30T19:02:04.180" v="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F62EF5C6-2089-EB47-8B14-7B6B290147A1}"/>
    <pc:docChg chg="modSld">
      <pc:chgData name="Allen, Ty [USA]" userId="dd763b48-02c2-4b2d-a668-ca9385d09dd8" providerId="ADAL" clId="{F62EF5C6-2089-EB47-8B14-7B6B290147A1}" dt="2023-03-15T21:48:29.340" v="320" actId="20577"/>
      <pc:docMkLst>
        <pc:docMk/>
      </pc:docMkLst>
      <pc:sldChg chg="modSp mod">
        <pc:chgData name="Allen, Ty [USA]" userId="dd763b48-02c2-4b2d-a668-ca9385d09dd8" providerId="ADAL" clId="{F62EF5C6-2089-EB47-8B14-7B6B290147A1}" dt="2023-03-15T21:48:29.340" v="320" actId="20577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F62EF5C6-2089-EB47-8B14-7B6B290147A1}" dt="2023-03-15T21:48:29.340" v="32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D3A748EE-2C7C-2201-8BC2-12CFD2A20255}"/>
    <pc:docChg chg="delSld modSld">
      <pc:chgData name="Bustillo, Gian [USA]" userId="S::624912@bah.com::d2f80d41-3521-48e3-8b17-00e1dec3a46e" providerId="AD" clId="Web-{D3A748EE-2C7C-2201-8BC2-12CFD2A20255}" dt="2023-03-15T14:43:41.237" v="56"/>
      <pc:docMkLst>
        <pc:docMk/>
      </pc:docMkLst>
      <pc:sldChg chg="modSp">
        <pc:chgData name="Bustillo, Gian [USA]" userId="S::624912@bah.com::d2f80d41-3521-48e3-8b17-00e1dec3a46e" providerId="AD" clId="Web-{D3A748EE-2C7C-2201-8BC2-12CFD2A20255}" dt="2023-03-15T14:43:37.299" v="5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D3A748EE-2C7C-2201-8BC2-12CFD2A20255}" dt="2023-03-15T14:43:37.299" v="5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3A748EE-2C7C-2201-8BC2-12CFD2A20255}" dt="2023-03-15T14:43:41.237" v="56"/>
        <pc:sldMkLst>
          <pc:docMk/>
          <pc:sldMk cId="2997908498" sldId="338"/>
        </pc:sldMkLst>
        <pc:spChg chg="mod">
          <ac:chgData name="Bustillo, Gian [USA]" userId="S::624912@bah.com::d2f80d41-3521-48e3-8b17-00e1dec3a46e" providerId="AD" clId="Web-{D3A748EE-2C7C-2201-8BC2-12CFD2A20255}" dt="2023-03-15T14:43:35.487" v="49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S::624912@bah.com::d2f80d41-3521-48e3-8b17-00e1dec3a46e" providerId="AD" clId="Web-{D3A748EE-2C7C-2201-8BC2-12CFD2A20255}" dt="2023-03-15T14:43:41.237" v="5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D3A748EE-2C7C-2201-8BC2-12CFD2A20255}" dt="2023-03-15T14:43:28.940" v="4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D3A748EE-2C7C-2201-8BC2-12CFD2A20255}" dt="2023-03-15T14:43:00.502" v="1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D5B347D-6DC4-A4AC-ACCB-FC919D7FF513}"/>
    <pc:docChg chg="modSld">
      <pc:chgData name="Goodenough, Grace [USA]" userId="S::624306@bah.com::4223f804-184a-4090-a0f5-cee3bfcfa365" providerId="AD" clId="Web-{3D5B347D-6DC4-A4AC-ACCB-FC919D7FF513}" dt="2023-04-26T17:47:17.837" v="43"/>
      <pc:docMkLst>
        <pc:docMk/>
      </pc:docMkLst>
      <pc:sldChg chg="modSp">
        <pc:chgData name="Goodenough, Grace [USA]" userId="S::624306@bah.com::4223f804-184a-4090-a0f5-cee3bfcfa365" providerId="AD" clId="Web-{3D5B347D-6DC4-A4AC-ACCB-FC919D7FF513}" dt="2023-04-26T17:47:17.83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D5B347D-6DC4-A4AC-ACCB-FC919D7FF513}" dt="2023-04-26T17:47:17.83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55E35892-C00F-61A2-1C28-4676E0A18E80}"/>
    <pc:docChg chg="modSld">
      <pc:chgData name="Allen, Ty [USA]" userId="S::625695@bah.com::dd763b48-02c2-4b2d-a668-ca9385d09dd8" providerId="AD" clId="Web-{55E35892-C00F-61A2-1C28-4676E0A18E80}" dt="2023-03-15T19:57:09.106" v="7"/>
      <pc:docMkLst>
        <pc:docMk/>
      </pc:docMkLst>
      <pc:sldChg chg="modSp">
        <pc:chgData name="Allen, Ty [USA]" userId="S::625695@bah.com::dd763b48-02c2-4b2d-a668-ca9385d09dd8" providerId="AD" clId="Web-{55E35892-C00F-61A2-1C28-4676E0A18E80}" dt="2023-03-15T19:57:09.106" v="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55E35892-C00F-61A2-1C28-4676E0A18E80}" dt="2023-03-15T19:57:09.106" v="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2BF06F1-921E-B971-5C6E-8E9134C25E38}"/>
    <pc:docChg chg="modSld">
      <pc:chgData name="Goodenough, Grace [USA]" userId="S::624306@bah.com::4223f804-184a-4090-a0f5-cee3bfcfa365" providerId="AD" clId="Web-{02BF06F1-921E-B971-5C6E-8E9134C25E38}" dt="2023-03-22T20:08:06.215" v="439"/>
      <pc:docMkLst>
        <pc:docMk/>
      </pc:docMkLst>
      <pc:sldChg chg="modSp">
        <pc:chgData name="Goodenough, Grace [USA]" userId="S::624306@bah.com::4223f804-184a-4090-a0f5-cee3bfcfa365" providerId="AD" clId="Web-{02BF06F1-921E-B971-5C6E-8E9134C25E38}" dt="2023-03-22T20:08:06.215" v="4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2BF06F1-921E-B971-5C6E-8E9134C25E38}" dt="2023-03-22T20:08:06.215" v="4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el, Sunayna [USA]" userId="S::625168@bah.com::abc387ba-55f4-491c-a73c-17dee6a00d97" providerId="AD" clId="Web-{574DD1D1-D9B1-0069-F220-73DDB5A46687}"/>
    <pc:docChg chg="delSld modSld">
      <pc:chgData name="Goel, Sunayna [USA]" userId="S::625168@bah.com::abc387ba-55f4-491c-a73c-17dee6a00d97" providerId="AD" clId="Web-{574DD1D1-D9B1-0069-F220-73DDB5A46687}" dt="2023-04-26T18:33:45.090" v="744"/>
      <pc:docMkLst>
        <pc:docMk/>
      </pc:docMkLst>
      <pc:sldChg chg="modSp">
        <pc:chgData name="Goel, Sunayna [USA]" userId="S::625168@bah.com::abc387ba-55f4-491c-a73c-17dee6a00d97" providerId="AD" clId="Web-{574DD1D1-D9B1-0069-F220-73DDB5A46687}" dt="2023-04-26T18:33:45.090" v="744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574DD1D1-D9B1-0069-F220-73DDB5A46687}" dt="2023-04-26T18:33:45.090" v="7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">
        <pc:chgData name="Goel, Sunayna [USA]" userId="S::625168@bah.com::abc387ba-55f4-491c-a73c-17dee6a00d97" providerId="AD" clId="Web-{574DD1D1-D9B1-0069-F220-73DDB5A46687}" dt="2023-04-26T18:32:52.667" v="740"/>
        <pc:sldMkLst>
          <pc:docMk/>
          <pc:sldMk cId="1898199207" sldId="353"/>
        </pc:sldMkLst>
      </pc:sldChg>
    </pc:docChg>
  </pc:docChgLst>
  <pc:docChgLst>
    <pc:chgData name="Bustillo, Gian [USA]" userId="d2f80d41-3521-48e3-8b17-00e1dec3a46e" providerId="ADAL" clId="{A895479A-8628-4A4F-9127-CA1863D6D98C}"/>
    <pc:docChg chg="custSel delSld modSld">
      <pc:chgData name="Bustillo, Gian [USA]" userId="d2f80d41-3521-48e3-8b17-00e1dec3a46e" providerId="ADAL" clId="{A895479A-8628-4A4F-9127-CA1863D6D98C}" dt="2023-04-13T12:54:09.595" v="723" actId="20577"/>
      <pc:docMkLst>
        <pc:docMk/>
      </pc:docMkLst>
      <pc:sldChg chg="modSp mod">
        <pc:chgData name="Bustillo, Gian [USA]" userId="d2f80d41-3521-48e3-8b17-00e1dec3a46e" providerId="ADAL" clId="{A895479A-8628-4A4F-9127-CA1863D6D98C}" dt="2023-04-13T12:54:09.595" v="723" actId="20577"/>
        <pc:sldMkLst>
          <pc:docMk/>
          <pc:sldMk cId="406015231" sldId="332"/>
        </pc:sldMkLst>
        <pc:graphicFrameChg chg="modGraphic">
          <ac:chgData name="Bustillo, Gian [USA]" userId="d2f80d41-3521-48e3-8b17-00e1dec3a46e" providerId="ADAL" clId="{A895479A-8628-4A4F-9127-CA1863D6D98C}" dt="2023-04-13T12:54:09.595" v="723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8:31.670" v="393" actId="6549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895479A-8628-4A4F-9127-CA1863D6D98C}" dt="2023-04-13T12:08:31.670" v="393" actId="654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46:19.069" v="709" actId="20577"/>
        <pc:sldMkLst>
          <pc:docMk/>
          <pc:sldMk cId="874433587" sldId="347"/>
        </pc:sldMkLst>
        <pc:graphicFrameChg chg="mod modGraphic">
          <ac:chgData name="Bustillo, Gian [USA]" userId="d2f80d41-3521-48e3-8b17-00e1dec3a46e" providerId="ADAL" clId="{A895479A-8628-4A4F-9127-CA1863D6D98C}" dt="2023-04-13T12:46:19.069" v="709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5:21.572" v="325" actId="20577"/>
        <pc:sldMkLst>
          <pc:docMk/>
          <pc:sldMk cId="422448212" sldId="351"/>
        </pc:sldMkLst>
        <pc:graphicFrameChg chg="modGraphic">
          <ac:chgData name="Bustillo, Gian [USA]" userId="d2f80d41-3521-48e3-8b17-00e1dec3a46e" providerId="ADAL" clId="{A895479A-8628-4A4F-9127-CA1863D6D98C}" dt="2023-04-13T12:05:21.572" v="3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A895479A-8628-4A4F-9127-CA1863D6D98C}" dt="2023-04-13T12:10:52.065" v="587" actId="2696"/>
        <pc:sldMkLst>
          <pc:docMk/>
          <pc:sldMk cId="1388224726" sldId="355"/>
        </pc:sldMkLst>
      </pc:sldChg>
    </pc:docChg>
  </pc:docChgLst>
  <pc:docChgLst>
    <pc:chgData name="Naga, Julie [USA]" userId="S::524919@bah.com::d1165e67-58da-4881-b44d-d330f5e94ed8" providerId="AD" clId="Web-{EBAC03B8-BAD0-44E9-926F-15D226BB6B2F}"/>
    <pc:docChg chg="modSld">
      <pc:chgData name="Naga, Julie [USA]" userId="S::524919@bah.com::d1165e67-58da-4881-b44d-d330f5e94ed8" providerId="AD" clId="Web-{EBAC03B8-BAD0-44E9-926F-15D226BB6B2F}" dt="2023-03-31T13:15:04.156" v="21"/>
      <pc:docMkLst>
        <pc:docMk/>
      </pc:docMkLst>
      <pc:sldChg chg="modSp">
        <pc:chgData name="Naga, Julie [USA]" userId="S::524919@bah.com::d1165e67-58da-4881-b44d-d330f5e94ed8" providerId="AD" clId="Web-{EBAC03B8-BAD0-44E9-926F-15D226BB6B2F}" dt="2023-03-31T13:15:04.156" v="21"/>
        <pc:sldMkLst>
          <pc:docMk/>
          <pc:sldMk cId="422448212" sldId="351"/>
        </pc:sldMkLst>
        <pc:graphicFrameChg chg="mod modGraphic">
          <ac:chgData name="Naga, Julie [USA]" userId="S::524919@bah.com::d1165e67-58da-4881-b44d-d330f5e94ed8" providerId="AD" clId="Web-{EBAC03B8-BAD0-44E9-926F-15D226BB6B2F}" dt="2023-03-31T13:15:04.156" v="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A8FC8B34-F823-43B5-80F7-2F1D38D08499}"/>
    <pc:docChg chg="modSld">
      <pc:chgData name="Goel, Sunayna [USA]" userId="S::625168@bah.com::abc387ba-55f4-491c-a73c-17dee6a00d97" providerId="AD" clId="Web-{A8FC8B34-F823-43B5-80F7-2F1D38D08499}" dt="2023-04-19T17:29:55.867" v="208" actId="20577"/>
      <pc:docMkLst>
        <pc:docMk/>
      </pc:docMkLst>
      <pc:sldChg chg="modSp">
        <pc:chgData name="Goel, Sunayna [USA]" userId="S::625168@bah.com::abc387ba-55f4-491c-a73c-17dee6a00d97" providerId="AD" clId="Web-{A8FC8B34-F823-43B5-80F7-2F1D38D08499}" dt="2023-04-19T17:29:06.383" v="20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A8FC8B34-F823-43B5-80F7-2F1D38D08499}" dt="2023-04-19T17:29:06.383" v="20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A8FC8B34-F823-43B5-80F7-2F1D38D08499}" dt="2023-04-19T17:29:55.867" v="208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A8FC8B34-F823-43B5-80F7-2F1D38D08499}" dt="2023-04-19T17:29:41.023" v="203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A8FC8B34-F823-43B5-80F7-2F1D38D08499}" dt="2023-04-19T17:29:55.867" v="208" actId="20577"/>
          <ac:spMkLst>
            <pc:docMk/>
            <pc:sldMk cId="1898199207" sldId="353"/>
            <ac:spMk id="7" creationId="{FA202D11-D28C-7B38-CE68-0663EFA28750}"/>
          </ac:spMkLst>
        </pc:sp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F6EAF8F6-0E24-EDA2-1CE5-4A7B3D01ABBD}"/>
    <pc:docChg chg="modSld">
      <pc:chgData name="Bush, Nicole [USA]" userId="S::625966@bah.com::5c03dfba-b736-46b3-907c-245bd83404ad" providerId="AD" clId="Web-{F6EAF8F6-0E24-EDA2-1CE5-4A7B3D01ABBD}" dt="2023-04-19T16:29:57.213" v="437"/>
      <pc:docMkLst>
        <pc:docMk/>
      </pc:docMkLst>
      <pc:sldChg chg="modSp">
        <pc:chgData name="Bush, Nicole [USA]" userId="S::625966@bah.com::5c03dfba-b736-46b3-907c-245bd83404ad" providerId="AD" clId="Web-{F6EAF8F6-0E24-EDA2-1CE5-4A7B3D01ABBD}" dt="2023-04-19T16:29:57.213" v="43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F6EAF8F6-0E24-EDA2-1CE5-4A7B3D01ABBD}" dt="2023-04-19T16:29:57.213" v="43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7240D2F9-917C-9D64-C80B-B7501392FA46}"/>
    <pc:docChg chg="modSld">
      <pc:chgData name="Bush, Nicole [USA]" userId="S::625966@bah.com::5c03dfba-b736-46b3-907c-245bd83404ad" providerId="AD" clId="Web-{7240D2F9-917C-9D64-C80B-B7501392FA46}" dt="2023-04-26T17:00:24.002" v="65"/>
      <pc:docMkLst>
        <pc:docMk/>
      </pc:docMkLst>
      <pc:sldChg chg="modSp">
        <pc:chgData name="Bush, Nicole [USA]" userId="S::625966@bah.com::5c03dfba-b736-46b3-907c-245bd83404ad" providerId="AD" clId="Web-{7240D2F9-917C-9D64-C80B-B7501392FA46}" dt="2023-04-26T17:00:24.002" v="6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7240D2F9-917C-9D64-C80B-B7501392FA46}" dt="2023-04-26T17:00:24.002" v="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AA732175-84C1-437A-81D2-172F3E72B96D}"/>
    <pc:docChg chg="modSld">
      <pc:chgData name="Byrnes, Alexandra [USA]" userId="S::629842@bah.com::642d1f5a-9ac9-40b4-9d25-b8323070b898" providerId="AD" clId="Web-{AA732175-84C1-437A-81D2-172F3E72B96D}" dt="2023-03-31T01:10:50.860" v="443"/>
      <pc:docMkLst>
        <pc:docMk/>
      </pc:docMkLst>
      <pc:sldChg chg="addSp delSp modSp">
        <pc:chgData name="Byrnes, Alexandra [USA]" userId="S::629842@bah.com::642d1f5a-9ac9-40b4-9d25-b8323070b898" providerId="AD" clId="Web-{AA732175-84C1-437A-81D2-172F3E72B96D}" dt="2023-03-31T00:07:53.753" v="3"/>
        <pc:sldMkLst>
          <pc:docMk/>
          <pc:sldMk cId="422448212" sldId="351"/>
        </pc:sldMkLst>
        <pc:spChg chg="add del mod">
          <ac:chgData name="Byrnes, Alexandra [USA]" userId="S::629842@bah.com::642d1f5a-9ac9-40b4-9d25-b8323070b898" providerId="AD" clId="Web-{AA732175-84C1-437A-81D2-172F3E72B96D}" dt="2023-03-31T00:07:53.753" v="3"/>
          <ac:spMkLst>
            <pc:docMk/>
            <pc:sldMk cId="422448212" sldId="351"/>
            <ac:spMk id="5" creationId="{68ACE201-AAD6-1946-192F-E624C0BCAA7F}"/>
          </ac:spMkLst>
        </pc:spChg>
      </pc:sldChg>
      <pc:sldChg chg="addSp delSp modSp">
        <pc:chgData name="Byrnes, Alexandra [USA]" userId="S::629842@bah.com::642d1f5a-9ac9-40b4-9d25-b8323070b898" providerId="AD" clId="Web-{AA732175-84C1-437A-81D2-172F3E72B96D}" dt="2023-03-31T01:10:50.860" v="443"/>
        <pc:sldMkLst>
          <pc:docMk/>
          <pc:sldMk cId="1097480894" sldId="352"/>
        </pc:sldMkLst>
        <pc:spChg chg="add del mod">
          <ac:chgData name="Byrnes, Alexandra [USA]" userId="S::629842@bah.com::642d1f5a-9ac9-40b4-9d25-b8323070b898" providerId="AD" clId="Web-{AA732175-84C1-437A-81D2-172F3E72B96D}" dt="2023-03-31T01:08:49.074" v="438" actId="20577"/>
          <ac:spMkLst>
            <pc:docMk/>
            <pc:sldMk cId="1097480894" sldId="352"/>
            <ac:spMk id="3" creationId="{4999A10D-77D3-B656-9295-6D826C0EE665}"/>
          </ac:spMkLst>
        </pc:spChg>
        <pc:spChg chg="del">
          <ac:chgData name="Byrnes, Alexandra [USA]" userId="S::629842@bah.com::642d1f5a-9ac9-40b4-9d25-b8323070b898" providerId="AD" clId="Web-{AA732175-84C1-437A-81D2-172F3E72B96D}" dt="2023-03-31T00:08:01.051" v="4"/>
          <ac:spMkLst>
            <pc:docMk/>
            <pc:sldMk cId="1097480894" sldId="352"/>
            <ac:spMk id="3" creationId="{FCB5FEFA-89A1-32BF-B2A9-34D33DB81A85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10:50.860" v="443"/>
          <ac:spMkLst>
            <pc:docMk/>
            <pc:sldMk cId="1097480894" sldId="352"/>
            <ac:spMk id="5" creationId="{C09F9638-D6E2-10C4-2E43-E7B97C68DF5B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8:35.964" v="436" actId="20577"/>
          <ac:spMkLst>
            <pc:docMk/>
            <pc:sldMk cId="1097480894" sldId="352"/>
            <ac:spMk id="6" creationId="{C473BD5C-721F-3513-269B-8F8E13662F27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9:16.778" v="442" actId="20577"/>
          <ac:spMkLst>
            <pc:docMk/>
            <pc:sldMk cId="1097480894" sldId="352"/>
            <ac:spMk id="7" creationId="{FA202D11-D28C-7B38-CE68-0663EFA28750}"/>
          </ac:spMkLst>
        </pc:spChg>
      </pc:sldChg>
    </pc:docChg>
  </pc:docChgLst>
  <pc:docChgLst>
    <pc:chgData name="Allen, Ty [USA]" userId="dd763b48-02c2-4b2d-a668-ca9385d09dd8" providerId="ADAL" clId="{746FEE22-37BD-4A4F-A4D8-47DB5C11E2F5}"/>
    <pc:docChg chg="custSel modSld">
      <pc:chgData name="Allen, Ty [USA]" userId="dd763b48-02c2-4b2d-a668-ca9385d09dd8" providerId="ADAL" clId="{746FEE22-37BD-4A4F-A4D8-47DB5C11E2F5}" dt="2023-04-05T23:46:21.309" v="390" actId="313"/>
      <pc:docMkLst>
        <pc:docMk/>
      </pc:docMkLst>
      <pc:sldChg chg="modSp mod">
        <pc:chgData name="Allen, Ty [USA]" userId="dd763b48-02c2-4b2d-a668-ca9385d09dd8" providerId="ADAL" clId="{746FEE22-37BD-4A4F-A4D8-47DB5C11E2F5}" dt="2023-04-05T23:46:21.309" v="390" actId="313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746FEE22-37BD-4A4F-A4D8-47DB5C11E2F5}" dt="2023-04-05T23:46:21.309" v="390" actId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7149440D-E218-60B3-9F3D-50D53B00076F}"/>
    <pc:docChg chg="modSld">
      <pc:chgData name="Bustillo, Gian [USA]" userId="S::624912@bah.com::d2f80d41-3521-48e3-8b17-00e1dec3a46e" providerId="AD" clId="Web-{7149440D-E218-60B3-9F3D-50D53B00076F}" dt="2023-04-13T11:55:23.279" v="10"/>
      <pc:docMkLst>
        <pc:docMk/>
      </pc:docMkLst>
      <pc:sldChg chg="modSp">
        <pc:chgData name="Bustillo, Gian [USA]" userId="S::624912@bah.com::d2f80d41-3521-48e3-8b17-00e1dec3a46e" providerId="AD" clId="Web-{7149440D-E218-60B3-9F3D-50D53B00076F}" dt="2023-04-13T11:55:23.279" v="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7149440D-E218-60B3-9F3D-50D53B00076F}" dt="2023-04-13T11:55:23.279" v="10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B22A204A-4185-463D-A7F5-F14502DC47B0}"/>
    <pc:docChg chg="sldOrd">
      <pc:chgData name="Naga, Julie [USA]" userId="S::524919@bah.com::d1165e67-58da-4881-b44d-d330f5e94ed8" providerId="AD" clId="Web-{B22A204A-4185-463D-A7F5-F14502DC47B0}" dt="2023-03-31T13:02:38.825" v="0"/>
      <pc:docMkLst>
        <pc:docMk/>
      </pc:docMkLst>
      <pc:sldChg chg="ord">
        <pc:chgData name="Naga, Julie [USA]" userId="S::524919@bah.com::d1165e67-58da-4881-b44d-d330f5e94ed8" providerId="AD" clId="Web-{B22A204A-4185-463D-A7F5-F14502DC47B0}" dt="2023-03-31T13:02:38.825" v="0"/>
        <pc:sldMkLst>
          <pc:docMk/>
          <pc:sldMk cId="1097480894" sldId="352"/>
        </pc:sldMkLst>
      </pc:sldChg>
    </pc:docChg>
  </pc:docChgLst>
  <pc:docChgLst>
    <pc:chgData name="Goel, Sunayna [USA]" userId="abc387ba-55f4-491c-a73c-17dee6a00d97" providerId="ADAL" clId="{8D8EAFA3-E820-9A49-A70A-ED8D3ECD9FC7}"/>
    <pc:docChg chg="custSel addSld modSld sldOrd">
      <pc:chgData name="Goel, Sunayna [USA]" userId="abc387ba-55f4-491c-a73c-17dee6a00d97" providerId="ADAL" clId="{8D8EAFA3-E820-9A49-A70A-ED8D3ECD9FC7}" dt="2023-04-05T18:14:27.683" v="738" actId="20578"/>
      <pc:docMkLst>
        <pc:docMk/>
      </pc:docMkLst>
      <pc:sldChg chg="modSp mod">
        <pc:chgData name="Goel, Sunayna [USA]" userId="abc387ba-55f4-491c-a73c-17dee6a00d97" providerId="ADAL" clId="{8D8EAFA3-E820-9A49-A70A-ED8D3ECD9FC7}" dt="2023-04-05T18:01:12.359" v="1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8D8EAFA3-E820-9A49-A70A-ED8D3ECD9FC7}" dt="2023-04-05T18:01:12.359" v="1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addSp delSp modSp add mod ord">
        <pc:chgData name="Goel, Sunayna [USA]" userId="abc387ba-55f4-491c-a73c-17dee6a00d97" providerId="ADAL" clId="{8D8EAFA3-E820-9A49-A70A-ED8D3ECD9FC7}" dt="2023-04-05T18:14:27.683" v="738" actId="20578"/>
        <pc:sldMkLst>
          <pc:docMk/>
          <pc:sldMk cId="1898199207" sldId="353"/>
        </pc:sldMkLst>
        <pc:spChg chg="mod">
          <ac:chgData name="Goel, Sunayna [USA]" userId="abc387ba-55f4-491c-a73c-17dee6a00d97" providerId="ADAL" clId="{8D8EAFA3-E820-9A49-A70A-ED8D3ECD9FC7}" dt="2023-04-05T18:03:11.428" v="253" actId="207"/>
          <ac:spMkLst>
            <pc:docMk/>
            <pc:sldMk cId="1898199207" sldId="353"/>
            <ac:spMk id="2" creationId="{98724F25-AEF2-A44A-9426-46B073EF367F}"/>
          </ac:spMkLst>
        </pc:spChg>
        <pc:spChg chg="mod">
          <ac:chgData name="Goel, Sunayna [USA]" userId="abc387ba-55f4-491c-a73c-17dee6a00d97" providerId="ADAL" clId="{8D8EAFA3-E820-9A49-A70A-ED8D3ECD9FC7}" dt="2023-04-05T18:14:02.878" v="735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abc387ba-55f4-491c-a73c-17dee6a00d97" providerId="ADAL" clId="{8D8EAFA3-E820-9A49-A70A-ED8D3ECD9FC7}" dt="2023-04-05T18:09:48.889" v="341" actId="20577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8D8EAFA3-E820-9A49-A70A-ED8D3ECD9FC7}" dt="2023-04-05T18:09:59.893" v="344" actId="20577"/>
          <ac:spMkLst>
            <pc:docMk/>
            <pc:sldMk cId="1898199207" sldId="353"/>
            <ac:spMk id="7" creationId="{FA202D11-D28C-7B38-CE68-0663EFA28750}"/>
          </ac:spMkLst>
        </pc:spChg>
        <pc:graphicFrameChg chg="add mod modGraphic">
          <ac:chgData name="Goel, Sunayna [USA]" userId="abc387ba-55f4-491c-a73c-17dee6a00d97" providerId="ADAL" clId="{8D8EAFA3-E820-9A49-A70A-ED8D3ECD9FC7}" dt="2023-04-05T18:08:19.170" v="269" actId="13240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abc387ba-55f4-491c-a73c-17dee6a00d97" providerId="ADAL" clId="{8D8EAFA3-E820-9A49-A70A-ED8D3ECD9FC7}" dt="2023-04-05T18:06:32.692" v="258"/>
          <ac:graphicFrameMkLst>
            <pc:docMk/>
            <pc:sldMk cId="1898199207" sldId="353"/>
            <ac:graphicFrameMk id="9" creationId="{92BBFA5E-A1EA-711A-FC8E-790495E076A5}"/>
          </ac:graphicFrameMkLst>
        </pc:graphicFrameChg>
        <pc:graphicFrameChg chg="add del mod modGraphic">
          <ac:chgData name="Goel, Sunayna [USA]" userId="abc387ba-55f4-491c-a73c-17dee6a00d97" providerId="ADAL" clId="{8D8EAFA3-E820-9A49-A70A-ED8D3ECD9FC7}" dt="2023-04-05T18:13:20.422" v="724" actId="478"/>
          <ac:graphicFrameMkLst>
            <pc:docMk/>
            <pc:sldMk cId="1898199207" sldId="353"/>
            <ac:graphicFrameMk id="10" creationId="{F7B1938D-6345-11B4-1250-1C8EA161BF4F}"/>
          </ac:graphicFrameMkLst>
        </pc:graphicFrameChg>
      </pc:sldChg>
    </pc:docChg>
  </pc:docChgLst>
  <pc:docChgLst>
    <pc:chgData name="Goel, Sunayna [USA]" userId="S::625168@bah.com::abc387ba-55f4-491c-a73c-17dee6a00d97" providerId="AD" clId="Web-{9BB67EA7-CD09-41FA-A9EB-E50DE756D925}"/>
    <pc:docChg chg="modSld">
      <pc:chgData name="Goel, Sunayna [USA]" userId="S::625168@bah.com::abc387ba-55f4-491c-a73c-17dee6a00d97" providerId="AD" clId="Web-{9BB67EA7-CD09-41FA-A9EB-E50DE756D925}" dt="2023-03-30T19:10:09.932" v="331"/>
      <pc:docMkLst>
        <pc:docMk/>
      </pc:docMkLst>
      <pc:sldChg chg="modSp">
        <pc:chgData name="Goel, Sunayna [USA]" userId="S::625168@bah.com::abc387ba-55f4-491c-a73c-17dee6a00d97" providerId="AD" clId="Web-{9BB67EA7-CD09-41FA-A9EB-E50DE756D925}" dt="2023-03-30T19:10:09.932" v="33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BB67EA7-CD09-41FA-A9EB-E50DE756D925}" dt="2023-03-30T19:10:09.932" v="33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7538AA6-646E-03E1-57ED-1374465E3B0E}"/>
    <pc:docChg chg="modSld">
      <pc:chgData name="Goel, Sunayna [USA]" userId="S::625168@bah.com::abc387ba-55f4-491c-a73c-17dee6a00d97" providerId="AD" clId="Web-{E7538AA6-646E-03E1-57ED-1374465E3B0E}" dt="2023-04-12T20:41:08.317" v="1252" actId="20577"/>
      <pc:docMkLst>
        <pc:docMk/>
      </pc:docMkLst>
      <pc:sldChg chg="modSp">
        <pc:chgData name="Goel, Sunayna [USA]" userId="S::625168@bah.com::abc387ba-55f4-491c-a73c-17dee6a00d97" providerId="AD" clId="Web-{E7538AA6-646E-03E1-57ED-1374465E3B0E}" dt="2023-04-12T20:39:21.564" v="1229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E7538AA6-646E-03E1-57ED-1374465E3B0E}" dt="2023-04-12T20:39:21.564" v="122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E7538AA6-646E-03E1-57ED-1374465E3B0E}" dt="2023-04-12T20:29:12.332" v="71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E7538AA6-646E-03E1-57ED-1374465E3B0E}" dt="2023-04-12T20:29:12.332" v="7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addSp delSp modSp">
        <pc:chgData name="Goel, Sunayna [USA]" userId="S::625168@bah.com::abc387ba-55f4-491c-a73c-17dee6a00d97" providerId="AD" clId="Web-{E7538AA6-646E-03E1-57ED-1374465E3B0E}" dt="2023-04-12T20:41:08.317" v="1252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E7538AA6-646E-03E1-57ED-1374465E3B0E}" dt="2023-04-12T20:41:08.317" v="1252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E7538AA6-646E-03E1-57ED-1374465E3B0E}" dt="2023-04-12T20:39:32.440" v="1230" actId="14100"/>
          <ac:spMkLst>
            <pc:docMk/>
            <pc:sldMk cId="1898199207" sldId="353"/>
            <ac:spMk id="6" creationId="{C473BD5C-721F-3513-269B-8F8E13662F27}"/>
          </ac:spMkLst>
        </pc:spChg>
        <pc:graphicFrameChg chg="mod">
          <ac:chgData name="Goel, Sunayna [USA]" userId="S::625168@bah.com::abc387ba-55f4-491c-a73c-17dee6a00d97" providerId="AD" clId="Web-{E7538AA6-646E-03E1-57ED-1374465E3B0E}" dt="2023-04-12T20:39:37.893" v="1231" actId="1076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S::625168@bah.com::abc387ba-55f4-491c-a73c-17dee6a00d97" providerId="AD" clId="Web-{E7538AA6-646E-03E1-57ED-1374465E3B0E}" dt="2023-04-12T20:24:38.279" v="554"/>
          <ac:graphicFrameMkLst>
            <pc:docMk/>
            <pc:sldMk cId="1898199207" sldId="353"/>
            <ac:graphicFrameMk id="10" creationId="{50A8261B-C7BC-87A7-AAA9-5CCF78FB4A08}"/>
          </ac:graphicFrameMkLst>
        </pc:graphicFrame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BEA4D3C1-B79B-5FC6-486B-A6F2301ADE83}"/>
    <pc:docChg chg="modSld">
      <pc:chgData name="Goodenough, Grace [USA]" userId="S::624306@bah.com::4223f804-184a-4090-a0f5-cee3bfcfa365" providerId="AD" clId="Web-{BEA4D3C1-B79B-5FC6-486B-A6F2301ADE83}" dt="2023-03-30T22:28:21.974" v="335"/>
      <pc:docMkLst>
        <pc:docMk/>
      </pc:docMkLst>
      <pc:sldChg chg="modSp">
        <pc:chgData name="Goodenough, Grace [USA]" userId="S::624306@bah.com::4223f804-184a-4090-a0f5-cee3bfcfa365" providerId="AD" clId="Web-{BEA4D3C1-B79B-5FC6-486B-A6F2301ADE83}" dt="2023-03-30T22:28:21.974" v="33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BEA4D3C1-B79B-5FC6-486B-A6F2301ADE83}" dt="2023-03-30T22:28:21.974" v="33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D3A748EE-2C7C-2201-8BC2-12CFD2A20255}"/>
    <pc:docChg chg="modSld">
      <pc:chgData name="" userId="" providerId="" clId="Web-{D3A748EE-2C7C-2201-8BC2-12CFD2A20255}" dt="2023-03-15T14:42:26.204" v="1" actId="20577"/>
      <pc:docMkLst>
        <pc:docMk/>
      </pc:docMkLst>
      <pc:sldChg chg="modSp">
        <pc:chgData name="" userId="" providerId="" clId="Web-{D3A748EE-2C7C-2201-8BC2-12CFD2A20255}" dt="2023-03-15T14:42:26.204" v="1" actId="20577"/>
        <pc:sldMkLst>
          <pc:docMk/>
          <pc:sldMk cId="815678163" sldId="273"/>
        </pc:sldMkLst>
        <pc:spChg chg="mod">
          <ac:chgData name="" userId="" providerId="" clId="Web-{D3A748EE-2C7C-2201-8BC2-12CFD2A20255}" dt="2023-03-15T14:42:26.20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42BBB1A-8826-DF1C-67B4-314A23F91DE6}"/>
    <pc:docChg chg="modSld">
      <pc:chgData name="Goodenough, Grace [USA]" userId="S::624306@bah.com::4223f804-184a-4090-a0f5-cee3bfcfa365" providerId="AD" clId="Web-{542BBB1A-8826-DF1C-67B4-314A23F91DE6}" dt="2023-04-12T19:30:09.345" v="351"/>
      <pc:docMkLst>
        <pc:docMk/>
      </pc:docMkLst>
      <pc:sldChg chg="modSp">
        <pc:chgData name="Goodenough, Grace [USA]" userId="S::624306@bah.com::4223f804-184a-4090-a0f5-cee3bfcfa365" providerId="AD" clId="Web-{542BBB1A-8826-DF1C-67B4-314A23F91DE6}" dt="2023-04-12T19:30:09.345" v="35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42BBB1A-8826-DF1C-67B4-314A23F91DE6}" dt="2023-04-12T19:30:09.345" v="3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5B57C5CF-374A-4D61-1F2A-A1AC35306080}"/>
    <pc:docChg chg="modSld">
      <pc:chgData name="Bustillo, Gian [USA]" userId="S::624912@bah.com::d2f80d41-3521-48e3-8b17-00e1dec3a46e" providerId="AD" clId="Web-{5B57C5CF-374A-4D61-1F2A-A1AC35306080}" dt="2023-03-16T12:04:07.961" v="149"/>
      <pc:docMkLst>
        <pc:docMk/>
      </pc:docMkLst>
      <pc:sldChg chg="modSp">
        <pc:chgData name="Bustillo, Gian [USA]" userId="S::624912@bah.com::d2f80d41-3521-48e3-8b17-00e1dec3a46e" providerId="AD" clId="Web-{5B57C5CF-374A-4D61-1F2A-A1AC35306080}" dt="2023-03-16T12:04:07.961" v="14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B57C5CF-374A-4D61-1F2A-A1AC35306080}" dt="2023-03-16T12:04:07.961" v="14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040C41F-676B-487D-A1A7-735AEF9CA3B8}"/>
    <pc:docChg chg="modSld">
      <pc:chgData name="Bustillo, Gian [USA]" userId="S::624912@bah.com::d2f80d41-3521-48e3-8b17-00e1dec3a46e" providerId="AD" clId="Web-{8040C41F-676B-487D-A1A7-735AEF9CA3B8}" dt="2023-03-16T12:16:41.668" v="654"/>
      <pc:docMkLst>
        <pc:docMk/>
      </pc:docMkLst>
      <pc:sldChg chg="modSp">
        <pc:chgData name="Bustillo, Gian [USA]" userId="S::624912@bah.com::d2f80d41-3521-48e3-8b17-00e1dec3a46e" providerId="AD" clId="Web-{8040C41F-676B-487D-A1A7-735AEF9CA3B8}" dt="2023-03-16T12:16:41.668" v="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040C41F-676B-487D-A1A7-735AEF9CA3B8}" dt="2023-03-16T12:16:41.668" v="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15:28.213" v="52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040C41F-676B-487D-A1A7-735AEF9CA3B8}" dt="2023-03-16T12:15:28.213" v="52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09:09.294" v="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040C41F-676B-487D-A1A7-735AEF9CA3B8}" dt="2023-03-16T12:09:09.294" v="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5A675C3-73CB-0CDC-866D-2BC5A80ACBEF}"/>
    <pc:docChg chg="modSld">
      <pc:chgData name="" userId="" providerId="" clId="Web-{95A675C3-73CB-0CDC-866D-2BC5A80ACBEF}" dt="2023-03-22T20:35:37.643" v="1" actId="20577"/>
      <pc:docMkLst>
        <pc:docMk/>
      </pc:docMkLst>
      <pc:sldChg chg="modSp">
        <pc:chgData name="" userId="" providerId="" clId="Web-{95A675C3-73CB-0CDC-866D-2BC5A80ACBEF}" dt="2023-03-22T20:35:37.643" v="1" actId="20577"/>
        <pc:sldMkLst>
          <pc:docMk/>
          <pc:sldMk cId="815678163" sldId="273"/>
        </pc:sldMkLst>
        <pc:spChg chg="mod">
          <ac:chgData name="" userId="" providerId="" clId="Web-{95A675C3-73CB-0CDC-866D-2BC5A80ACBEF}" dt="2023-03-22T20:35:37.64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yrnes, Alexandra [USA]" userId="S::629842@bah.com::642d1f5a-9ac9-40b4-9d25-b8323070b898" providerId="AD" clId="Web-{BC4C3F75-BF5E-4C05-94C5-15816D7ADC6F}"/>
    <pc:docChg chg="addSld modSld">
      <pc:chgData name="Byrnes, Alexandra [USA]" userId="S::629842@bah.com::642d1f5a-9ac9-40b4-9d25-b8323070b898" providerId="AD" clId="Web-{BC4C3F75-BF5E-4C05-94C5-15816D7ADC6F}" dt="2023-03-31T00:07:05.708" v="18"/>
      <pc:docMkLst>
        <pc:docMk/>
      </pc:docMkLst>
      <pc:sldChg chg="addSp delSp modSp add replId">
        <pc:chgData name="Byrnes, Alexandra [USA]" userId="S::629842@bah.com::642d1f5a-9ac9-40b4-9d25-b8323070b898" providerId="AD" clId="Web-{BC4C3F75-BF5E-4C05-94C5-15816D7ADC6F}" dt="2023-03-31T00:07:05.708" v="18"/>
        <pc:sldMkLst>
          <pc:docMk/>
          <pc:sldMk cId="1097480894" sldId="352"/>
        </pc:sldMkLst>
        <pc:spChg chg="mod">
          <ac:chgData name="Byrnes, Alexandra [USA]" userId="S::629842@bah.com::642d1f5a-9ac9-40b4-9d25-b8323070b898" providerId="AD" clId="Web-{BC4C3F75-BF5E-4C05-94C5-15816D7ADC6F}" dt="2023-03-31T00:06:02.112" v="10" actId="20577"/>
          <ac:spMkLst>
            <pc:docMk/>
            <pc:sldMk cId="1097480894" sldId="352"/>
            <ac:spMk id="2" creationId="{98724F25-AEF2-A44A-9426-46B073EF367F}"/>
          </ac:spMkLst>
        </pc:spChg>
        <pc:spChg chg="add mod">
          <ac:chgData name="Byrnes, Alexandra [USA]" userId="S::629842@bah.com::642d1f5a-9ac9-40b4-9d25-b8323070b898" providerId="AD" clId="Web-{BC4C3F75-BF5E-4C05-94C5-15816D7ADC6F}" dt="2023-03-31T00:06:58.145" v="17" actId="14100"/>
          <ac:spMkLst>
            <pc:docMk/>
            <pc:sldMk cId="1097480894" sldId="352"/>
            <ac:spMk id="3" creationId="{FCB5FEFA-89A1-32BF-B2A9-34D33DB81A85}"/>
          </ac:spMkLst>
        </pc:spChg>
        <pc:graphicFrameChg chg="add del mod modGraphic">
          <ac:chgData name="Byrnes, Alexandra [USA]" userId="S::629842@bah.com::642d1f5a-9ac9-40b4-9d25-b8323070b898" providerId="AD" clId="Web-{BC4C3F75-BF5E-4C05-94C5-15816D7ADC6F}" dt="2023-03-31T00:07:05.708" v="18"/>
          <ac:graphicFrameMkLst>
            <pc:docMk/>
            <pc:sldMk cId="1097480894" sldId="352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B6C179CA-EA9A-36B9-3798-4CD4F0B1BC05}"/>
    <pc:docChg chg="modSld">
      <pc:chgData name="Allen, Ty [USA]" userId="S::625695@bah.com::dd763b48-02c2-4b2d-a668-ca9385d09dd8" providerId="AD" clId="Web-{B6C179CA-EA9A-36B9-3798-4CD4F0B1BC05}" dt="2023-04-12T19:17:37.685" v="517"/>
      <pc:docMkLst>
        <pc:docMk/>
      </pc:docMkLst>
      <pc:sldChg chg="modSp">
        <pc:chgData name="Allen, Ty [USA]" userId="S::625695@bah.com::dd763b48-02c2-4b2d-a668-ca9385d09dd8" providerId="AD" clId="Web-{B6C179CA-EA9A-36B9-3798-4CD4F0B1BC05}" dt="2023-04-12T19:17:37.685" v="517"/>
        <pc:sldMkLst>
          <pc:docMk/>
          <pc:sldMk cId="132292918" sldId="354"/>
        </pc:sldMkLst>
        <pc:graphicFrameChg chg="mod modGraphic">
          <ac:chgData name="Allen, Ty [USA]" userId="S::625695@bah.com::dd763b48-02c2-4b2d-a668-ca9385d09dd8" providerId="AD" clId="Web-{B6C179CA-EA9A-36B9-3798-4CD4F0B1BC05}" dt="2023-04-12T19:17:37.685" v="51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C87059E-7B41-31AB-CB7E-1C21B9298AE0}"/>
    <pc:docChg chg="modSld">
      <pc:chgData name="Goodenough, Grace [USA]" userId="S::624306@bah.com::4223f804-184a-4090-a0f5-cee3bfcfa365" providerId="AD" clId="Web-{AC87059E-7B41-31AB-CB7E-1C21B9298AE0}" dt="2023-03-15T21:16:48.680" v="315"/>
      <pc:docMkLst>
        <pc:docMk/>
      </pc:docMkLst>
      <pc:sldChg chg="modSp">
        <pc:chgData name="Goodenough, Grace [USA]" userId="S::624306@bah.com::4223f804-184a-4090-a0f5-cee3bfcfa365" providerId="AD" clId="Web-{AC87059E-7B41-31AB-CB7E-1C21B9298AE0}" dt="2023-03-15T21:16:48.680" v="3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C87059E-7B41-31AB-CB7E-1C21B9298AE0}" dt="2023-03-15T21:16:48.680" v="3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April 26,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April 26,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April 26,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0DD5F-97C6-EA3F-C5A9-9BDA44E276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75C75-E88B-E4C6-B573-543F3E21092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content/content-patterns-and-standards/voicebot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April 13,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UX Testing Session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F9638-D6E2-10C4-2E43-E7B97C68DF5B}"/>
              </a:ext>
            </a:extLst>
          </p:cNvPr>
          <p:cNvSpPr/>
          <p:nvPr/>
        </p:nvSpPr>
        <p:spPr>
          <a:xfrm>
            <a:off x="1817" y="1081191"/>
            <a:ext cx="9135818" cy="577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02D11-D28C-7B38-CE68-0663EFA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Highlights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Other Commonalities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A10D-77D3-B656-9295-6D826C0EE665}"/>
              </a:ext>
            </a:extLst>
          </p:cNvPr>
          <p:cNvSpPr/>
          <p:nvPr/>
        </p:nvSpPr>
        <p:spPr>
          <a:xfrm>
            <a:off x="351760" y="1612923"/>
            <a:ext cx="8426841" cy="2168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cs typeface="Calibri"/>
              </a:rPr>
              <a:t>Thank You For Your Service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"It made me smile. It was kind of cheesy, but I appreciated it."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600">
              <a:solidFill>
                <a:schemeClr val="accent2"/>
              </a:solidFill>
              <a:cs typeface="Calibri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"My first thought would be, why is it computer telling me that? It doesn't really care."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1400">
              <a:solidFill>
                <a:schemeClr val="accent2"/>
              </a:solidFill>
              <a:cs typeface="Calibri"/>
            </a:endParaRPr>
          </a:p>
          <a:p>
            <a:r>
              <a:rPr lang="en-US" sz="1600" b="1">
                <a:solidFill>
                  <a:schemeClr val="tx1"/>
                </a:solidFill>
                <a:cs typeface="Calibri"/>
              </a:rPr>
              <a:t>User-Specific Information: Claims &amp; PACT Act</a:t>
            </a:r>
            <a:endParaRPr lang="en-US" sz="16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 "How do I know that I was affected by this?...my question would be like, what am I supposed to do?"</a:t>
            </a:r>
            <a:endParaRPr lang="en-US" sz="16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3BD5C-721F-3513-269B-8F8E13662F27}"/>
              </a:ext>
            </a:extLst>
          </p:cNvPr>
          <p:cNvSpPr/>
          <p:nvPr/>
        </p:nvSpPr>
        <p:spPr>
          <a:xfrm>
            <a:off x="351759" y="4398843"/>
            <a:ext cx="8426841" cy="1850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Trouble trusting the bot to handle complex questions; 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Unease during wait times &amp; desire for computing indications;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Need advice on next steps or missing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User-specific PACT act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Ability to locating user-specific VA healthcare sites &amp; appointments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4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90196"/>
              </p:ext>
            </p:extLst>
          </p:nvPr>
        </p:nvGraphicFramePr>
        <p:xfrm>
          <a:off x="81023" y="1144941"/>
          <a:ext cx="8970370" cy="5752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8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1478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35356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0121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transcripts, reddit and survey data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intent matching for the PACT Act training  phrases received from Kate, PACT Survey and Chatbot</a:t>
                      </a:r>
                      <a:r>
                        <a:rPr lang="en-US" sz="1200" b="0" i="0" u="none" strike="noStrike" noProof="0"/>
                        <a:t> transcript analysis for Nov-Dec'22 and Jan-Feb'23 and Reddit data.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Completed q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uality Check on training phrases to support User Testing Session C. 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continue to perform quality check on the training phrases related to PACT Act intents.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perform targeted testing on approved training phrases to ensure further quality.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VA to provide Training Phrases from IDPR work.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20121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submissions, Chatbot transcripts,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</a:rPr>
                        <a:t>reddit and survey data to develop intents for classification of claim related user inquiries.</a:t>
                      </a:r>
                      <a:endParaRPr lang="en-US" sz="1200" b="0" i="0" u="none" strike="noStrike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claims status </a:t>
                      </a:r>
                      <a:r>
                        <a:rPr lang="en-US" sz="1200" b="0" i="0" u="none" strike="noStrike" noProof="0"/>
                        <a:t>training phrases received from Chatbot transcript analysis for Nov-Dec'22 and Jan-Feb'23 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and Reddit data.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Completed quality check on training phrases to support User Testing Session C. 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continue to perform quality check on the training phrases related to claims intents.</a:t>
                      </a:r>
                    </a:p>
                    <a:p>
                      <a:pPr marL="171450" marR="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perform targeted testing on approved training phrases to ensure further quality. </a:t>
                      </a:r>
                    </a:p>
                    <a:p>
                      <a:pPr marL="171450" marR="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 to provide Training Phrases from IDPR 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                                                                                                            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102842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Social Media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can leverage from digital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Began exploration into digital learning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got log in Instructions for Social Studio.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explore possibility of leveraging digital listening tool (social studio) for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Booz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Allen</a:t>
                      </a:r>
                      <a:endParaRPr kumimoji="0"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95256"/>
              </p:ext>
            </p:extLst>
          </p:nvPr>
        </p:nvGraphicFramePr>
        <p:xfrm>
          <a:off x="147467" y="1030878"/>
          <a:ext cx="8976040" cy="519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53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737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3745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05509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VA.gov </a:t>
                      </a:r>
                      <a:r>
                        <a:rPr lang="en-US" sz="1200" b="0" i="0" u="none" strike="noStrike" noProof="0">
                          <a:hlinkClick r:id="rId3"/>
                        </a:rPr>
                        <a:t>Github file</a:t>
                      </a:r>
                      <a:r>
                        <a:rPr lang="en-US" sz="1200" b="0" i="0" u="none" strike="noStrike" noProof="0"/>
                        <a:t> created to build VB content style recommendations and notes.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Team shared Reddit scraped data around claim status with Danielle.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Claims content to be edited by Megan by 5/12.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PACT Act eligibility content for User Test Session C has been updated.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Team shared Reddit scraped data around PACT Act with Danielle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Introductory/welcome content edited by Megan on 1/27; conversational phrases edited on 3/10; error messages edited on 3/24.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Re-submit updated content to Megan for copy editing.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Veteran Crisis Line (VCL)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Supporting veterans in crisis by VCL from the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NCC agent provided insight and feedback on </a:t>
                      </a:r>
                      <a:r>
                        <a:rPr lang="en-US" sz="1200" b="0" i="0" u="none" strike="noStrike" kern="1200" noProof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 and VCL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Call to be scheduled with Dr. Foreman, Chatbot team , </a:t>
                      </a:r>
                      <a:r>
                        <a:rPr lang="en-US" sz="1200" b="0" i="0" u="none" strike="noStrike" kern="1200" noProof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 team and </a:t>
                      </a:r>
                      <a:r>
                        <a:rPr lang="en-US" sz="1200" b="0" i="0" u="none" strike="noStrike" kern="1200" noProof="0" err="1">
                          <a:latin typeface="Calibri"/>
                        </a:rPr>
                        <a:t>Varoon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 Mathur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42850"/>
              </p:ext>
            </p:extLst>
          </p:nvPr>
        </p:nvGraphicFramePr>
        <p:xfrm>
          <a:off x="147467" y="1030878"/>
          <a:ext cx="8976040" cy="155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53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737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3745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05509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User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Completed data synthesis on 4/10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Started Affinity Mapping with the team on 4/12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Started initial test planning for User Test Session C1 &amp;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 Affinity Mapping exercise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 Preparation for User Test Session C1/C2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Meet with a SME for scenario generation regarding Test Session C1/C2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Julie/Ty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9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Technology and Integration Workstreams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42781"/>
              </p:ext>
            </p:extLst>
          </p:nvPr>
        </p:nvGraphicFramePr>
        <p:xfrm>
          <a:off x="249854" y="1053371"/>
          <a:ext cx="865372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Test Session C requirements fulfilled for Dialogflow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Testing flows specific to Test session C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Improving Intent Designer functionality – adding permissions and more analysis functionality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Shane to test prototype for Test Session C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Continue improving intent matching in Dialogflow as training phrases are reviewed by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meeting held on 3/28 to review API Gateway Instance proposed architecture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meeting held with AWS on 3/30 to finalize proposed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to work on cost projections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 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in 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Project identified as moderate risk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ATO timeline TBD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62269"/>
              </p:ext>
            </p:extLst>
          </p:nvPr>
        </p:nvGraphicFramePr>
        <p:xfrm>
          <a:off x="324005" y="1241211"/>
          <a:ext cx="849713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meet with Regina and team to share User Session A insights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Claim status timeline and phrases call occurred on 3/20</a:t>
                      </a: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Regina to provide POC's for determining estimated time of completion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 team to provide existing content around why a claim is taking so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9596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reviewing documents in VA Teams which need to be moved to project repo on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Github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working on Project Summary deck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New resource has been on-boarded to continue to iterate on deck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Project repo on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Github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to be updated by Friday, 4/14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"Sell deck" to be shared with VA today, 4/13, COB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Based on VA feedback, Booz Allen to make edits / adjustments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4895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In-person working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In-person working session for 6/7 &amp; 6/8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Finalizing plans for an in-person meeting in the DC area for June 6 and June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to invite VA stakeholders for June 6 &amp; 7 for in-person meeting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Next planning meeting: 5/2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Attendee list to be decided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4145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Jira in 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Using Jira in VA to track project 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New Project Request approved,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Jira set-up (DOTSD-25357)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DOTSD-25538 created to create accounts for team and to assign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permissions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to import tickets into VA 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2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4a76287-cf44-450a-9565-94fa46e7aae8}" enabled="1" method="Standar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11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UX Workstream</vt:lpstr>
      <vt:lpstr>Technology and Integration Workstreams</vt:lpstr>
      <vt:lpstr>Ad Hoc Items </vt:lpstr>
      <vt:lpstr>Open Forum</vt:lpstr>
      <vt:lpstr>Appendix</vt:lpstr>
      <vt:lpstr>Project Overview</vt:lpstr>
      <vt:lpstr>UX Testing Session B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2023-04-26T18:36:50Z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  <property fmtid="{D5CDD505-2E9C-101B-9397-08002B2CF9AE}" pid="10" name="ClassificationContentMarkingHeaderLocations">
    <vt:lpwstr>Two Line Header:4\One Line Header:5</vt:lpwstr>
  </property>
  <property fmtid="{D5CDD505-2E9C-101B-9397-08002B2CF9AE}" pid="11" name="ClassificationContentMarkingHeaderText">
    <vt:lpwstr>Booz Allen Hamilton Internal</vt:lpwstr>
  </property>
</Properties>
</file>