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47" r:id="rId8"/>
    <p:sldId id="351" r:id="rId9"/>
    <p:sldId id="354" r:id="rId10"/>
    <p:sldId id="338" r:id="rId11"/>
    <p:sldId id="332" r:id="rId12"/>
    <p:sldId id="345" r:id="rId13"/>
    <p:sldId id="299" r:id="rId14"/>
    <p:sldId id="305" r:id="rId15"/>
    <p:sldId id="352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66D53-1863-3540-BC29-C7166643E940}" v="2" dt="2023-05-03T20:42:05.423"/>
    <p1510:client id="{2A8EA140-B3C0-C812-5930-F27305FA588C}" v="367" dt="2023-05-03T19:54:52.262"/>
    <p1510:client id="{30096CB4-FB41-4471-96DA-B819C67F72FD}" v="169" dt="2023-05-03T19:41:07.756"/>
    <p1510:client id="{733EDF7F-2E72-DF41-81F6-58FB9DAFC1ED}" v="273" dt="2023-05-03T20:04:29.710"/>
    <p1510:client id="{AF91E1D6-397B-83D2-09CF-2D98527D134E}" v="761" dt="2023-05-04T12:39:22.218"/>
    <p1510:client id="{F93936C8-D7FC-BBFB-7CF6-0E007656CA0E}" v="2" dt="2023-05-04T12:35:12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4,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May 4,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May 4,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May 4,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42757"/>
              </p:ext>
            </p:extLst>
          </p:nvPr>
        </p:nvGraphicFramePr>
        <p:xfrm>
          <a:off x="81023" y="1144943"/>
          <a:ext cx="8970370" cy="57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 q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uality Check on training phrases to support User Testing Session C.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SOP for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a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manage the inflow of new data and version control older data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b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standardize the process of intent matching as much as possible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c.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to integrate with intent designer tool. 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continue to perform quality check on the training phrases related to PACT Act intents.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perform targeted testing on approved training phrases to ensure further quality.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93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 quality check on training phrases to support User Testing Session C. 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continue to perform quality check on the training phrases related to claims intents.</a:t>
                      </a: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targeted testing on approved training phrases to ensure further quality. </a:t>
                      </a: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Voicebot.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Establishing query for PACT Act and requesting past data from Social Studio.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4704"/>
              </p:ext>
            </p:extLst>
          </p:nvPr>
        </p:nvGraphicFramePr>
        <p:xfrm>
          <a:off x="147467" y="1030878"/>
          <a:ext cx="8976040" cy="519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shared Reddit scraped data around claim status with Danielle.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Claims content to be edited by Megan by 5/12.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is working with </a:t>
                      </a:r>
                      <a:r>
                        <a:rPr lang="en-US" sz="1150" b="0" i="0" u="none" strike="noStrike" noProof="0" err="1">
                          <a:latin typeface="Calibri"/>
                        </a:rPr>
                        <a:t>devs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 to gain access to Intent Designer and develop a plan for incorporating content into the tool.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Identifying additional opportunities to answer common PACT FAQs.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Team shared Reddit scraped data around PACT Act with Danielle.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Condense unnecessary or repetitive language in authentication prompts and error messages.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Identify opportunities for language to be more empathetic and warm.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updated content to Megan for copy editing.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(VCL)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Supporting veterans in crisis by VCL from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NCC agent provided insight and feedback on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and VCL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Call to be scheduled with Dr. Foreman, Chatbot team ,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team and Varoon Mathur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7940"/>
              </p:ext>
            </p:extLst>
          </p:nvPr>
        </p:nvGraphicFramePr>
        <p:xfrm>
          <a:off x="0" y="1030878"/>
          <a:ext cx="914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5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3184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9242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56135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9022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Affinity Mapping and Data Analysis on 4/26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initial test planning and Pilot Testing for User Test Session C1 &amp; C2 on 4/27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Completed draft User Test Session B deck on 4/28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+mn-lt"/>
                        </a:rPr>
                        <a:t>Began User Test Session C1 &amp;C2 on 5/1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Finish User Test Session C1 &amp; C2 5/5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 Transcription cleanup for Test Session C1 &amp; C2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Begin Analysis and Synthesis of User Test Session C1 &amp;C2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85986"/>
              </p:ext>
            </p:extLst>
          </p:nvPr>
        </p:nvGraphicFramePr>
        <p:xfrm>
          <a:off x="249854" y="1053371"/>
          <a:ext cx="865372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Session C requirements fulfilled for Dialogflow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Tested flows specific to Test session C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improving intent matching in Dialogflow as training phrases are reviewed by ML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Adding authentication and user management functionality to Intent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working on cost projections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29147"/>
              </p:ext>
            </p:extLst>
          </p:nvPr>
        </p:nvGraphicFramePr>
        <p:xfrm>
          <a:off x="324005" y="1241211"/>
          <a:ext cx="8497138" cy="314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6/6 &amp; 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Attendee list decided on 4/24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Notional agenda completed on 4/27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Meeting on 5/4 to continue planning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 in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Jira in VA to track project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Jira tickets were migrated to VA Jira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using VA Jira exclusively as of 4/27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N/A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2023-05-04T12:40:06Z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