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47" r:id="rId8"/>
    <p:sldId id="351" r:id="rId9"/>
    <p:sldId id="354" r:id="rId10"/>
    <p:sldId id="338" r:id="rId11"/>
    <p:sldId id="332" r:id="rId12"/>
    <p:sldId id="345" r:id="rId13"/>
    <p:sldId id="299" r:id="rId14"/>
    <p:sldId id="305" r:id="rId15"/>
    <p:sldId id="352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7B2F2-69BF-1B45-B34C-6949FF458A12}" v="428" dt="2023-05-10T20:31:44.035"/>
    <p1510:client id="{32F9A7B6-73BF-3547-8BBA-837D2C58C6B2}" v="353" vWet="355" dt="2023-05-10T20:20:12.507"/>
    <p1510:client id="{65B73DAC-F5D5-B6DB-5CF6-866C33B3A665}" v="195" dt="2023-05-11T11:50:48.015"/>
    <p1510:client id="{F6183232-E302-3669-0B3F-36EB320B7E9C}" v="314" dt="2023-05-10T20:08:5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11,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11,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May 11,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May 11,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15410"/>
              </p:ext>
            </p:extLst>
          </p:nvPr>
        </p:nvGraphicFramePr>
        <p:xfrm>
          <a:off x="81023" y="1144943"/>
          <a:ext cx="8970370" cy="5917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Voicebot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SOP for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a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manage the inflow of new data and version control older data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b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standardize the process of intent matching as much as possible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c.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to integrate with intent designer tool. 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March’23.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Voicebot.</a:t>
                      </a:r>
                      <a:r>
                        <a:rPr lang="en-US" sz="1200">
                          <a:effectLst/>
                        </a:rPr>
                        <a:t>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Establish a plan of coordination to implement the review/test results for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Pact.known_mapping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intent.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93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Voicebot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accuracy and overall performance of the Voicebot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Voicebot.</a:t>
                      </a:r>
                      <a:r>
                        <a:rPr lang="en-US" sz="1200">
                          <a:effectLst/>
                        </a:rPr>
                        <a:t>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Booz Allen to analyze utterances received from Test Session B.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Voicebot.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Establishing query for PACT Act and requesting past data from Social Studio.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04463"/>
              </p:ext>
            </p:extLst>
          </p:nvPr>
        </p:nvGraphicFramePr>
        <p:xfrm>
          <a:off x="147467" y="1030878"/>
          <a:ext cx="8976040" cy="535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shared Reddit scraped data around claim status with Danielle.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Claims content to be edited by Megan by 5/12.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is working with </a:t>
                      </a:r>
                      <a:r>
                        <a:rPr lang="en-US" sz="1150" b="0" i="0" u="none" strike="noStrike" noProof="0" err="1">
                          <a:latin typeface="Calibri"/>
                        </a:rPr>
                        <a:t>devs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 to gain access to Intent Designer and develop a plan for incorporating content into the tool.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Collaborating with Danielle and Megan to refine content for intents like "Will VA call for presumption of service connection?" and "What are burn pits?"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Team shared Reddit scraped data around PACT Act with Danielle.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Content + UX workstream participating in a collaborative exercise for error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Create a plan for defining and mapping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Voicebot's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personality.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(VCL)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Supporting veterans in crisis by VCL from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NCC agent provided insight and feedback on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and VCL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Luciana reached out to Dr Foreman to schedule this call, Dr foreman hasn’t responded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01394"/>
              </p:ext>
            </p:extLst>
          </p:nvPr>
        </p:nvGraphicFramePr>
        <p:xfrm>
          <a:off x="0" y="1030878"/>
          <a:ext cx="9144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5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3184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9242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56135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9022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User Test Session C1 &amp; C2 on 5/5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Data Synthesis on 5/8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Transcript cleanup and Excel entry on 5/10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Affinity Mapping &amp; Data Analysis on 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Affinity Mapping and Data Analysis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Initial Prep &amp; Discussion for User Test Session 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6860"/>
              </p:ext>
            </p:extLst>
          </p:nvPr>
        </p:nvGraphicFramePr>
        <p:xfrm>
          <a:off x="249854" y="1053371"/>
          <a:ext cx="865372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Session C requirements fulfilled for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Dialogflow</a:t>
                      </a:r>
                      <a:endParaRPr lang="en-US" err="1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Tested flows specific to Test session C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improving intent matching in </a:t>
                      </a:r>
                      <a:r>
                        <a:rPr lang="en-US" sz="1200" b="0" i="0" u="none" strike="noStrike" noProof="0" err="1"/>
                        <a:t>Dialogflow</a:t>
                      </a:r>
                      <a:r>
                        <a:rPr lang="en-US" sz="1200" b="0" i="0" u="none" strike="noStrike" noProof="0"/>
                        <a:t> as training phrases are reviewed by ML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Adding authentication and user management functionality to Intent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aquired</a:t>
                      </a:r>
                      <a:endParaRPr lang="en-US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11865"/>
              </p:ext>
            </p:extLst>
          </p:nvPr>
        </p:nvGraphicFramePr>
        <p:xfrm>
          <a:off x="324005" y="1241211"/>
          <a:ext cx="8497138" cy="110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6/6 &amp; 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Attendee list decided on 4/24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Notional agenda completed on 4/27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Meeting on Tuesday, 5/16 to continue planning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2023-05-11T11:51:08Z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