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32" r:id="rId11"/>
    <p:sldId id="345" r:id="rId12"/>
    <p:sldId id="299" r:id="rId13"/>
    <p:sldId id="305" r:id="rId14"/>
    <p:sldId id="352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1992" userDrawn="1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AA41B-3249-BDC4-013B-73FC7C67BAA8}" v="431" dt="2023-05-18T13:12:41.227"/>
    <p1510:client id="{1F47B2F2-69BF-1B45-B34C-6949FF458A12}" v="428" dt="2023-05-10T20:31:44.035"/>
    <p1510:client id="{25C4EDCC-07D0-550F-FE25-19D81359559B}" v="123" dt="2023-05-17T17:22:20.093"/>
    <p1510:client id="{32F9A7B6-73BF-3547-8BBA-837D2C58C6B2}" v="353" vWet="355" dt="2023-05-10T20:20:12.507"/>
    <p1510:client id="{65B73DAC-F5D5-B6DB-5CF6-866C33B3A665}" v="195" dt="2023-05-11T11:50:48.015"/>
    <p1510:client id="{B57DD939-0367-C4FB-7218-0055DE30D299}" v="199" dt="2023-05-17T20:14:48.204"/>
    <p1510:client id="{B5847164-9EC5-73A1-B02E-D13269AF489F}" v="2" dt="2023-05-17T14:59:46.205"/>
    <p1510:client id="{D9BA31EE-19F4-F68B-6AE6-240FB6AF3589}" v="276" dt="2023-05-18T01:48:17.214"/>
    <p1510:client id="{E4D3AB95-7037-E6E3-89A3-F8783AE46A33}" v="1420" dt="2023-05-17T21:56:20.322"/>
    <p1510:client id="{F6183232-E302-3669-0B3F-36EB320B7E9C}" v="314" dt="2023-05-10T20:08:54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1992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6CB357C0-7DB3-E0B7-5BD3-A49AE0257A84}"/>
    <pc:docChg chg="modSld">
      <pc:chgData name="Hansma, Alexandra [USA]" userId="S::602762@bah.com::bb2f944f-a00d-470e-be87-95ff492fd78f" providerId="AD" clId="Web-{6CB357C0-7DB3-E0B7-5BD3-A49AE0257A84}" dt="2023-04-26T18:35:33.442" v="8"/>
      <pc:docMkLst>
        <pc:docMk/>
      </pc:docMkLst>
      <pc:sldChg chg="modSp">
        <pc:chgData name="Hansma, Alexandra [USA]" userId="S::602762@bah.com::bb2f944f-a00d-470e-be87-95ff492fd78f" providerId="AD" clId="Web-{6CB357C0-7DB3-E0B7-5BD3-A49AE0257A84}" dt="2023-04-26T18:35:33.442" v="8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6CB357C0-7DB3-E0B7-5BD3-A49AE0257A84}" dt="2023-04-26T18:35:33.442" v="8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A8EA140-B3C0-C812-5930-F27305FA588C}"/>
    <pc:docChg chg="modSld">
      <pc:chgData name="Goodenough, Grace [USA]" userId="S::624306@bah.com::4223f804-184a-4090-a0f5-cee3bfcfa365" providerId="AD" clId="Web-{2A8EA140-B3C0-C812-5930-F27305FA588C}" dt="2023-05-03T19:54:52.262" v="339"/>
      <pc:docMkLst>
        <pc:docMk/>
      </pc:docMkLst>
      <pc:sldChg chg="modSp">
        <pc:chgData name="Goodenough, Grace [USA]" userId="S::624306@bah.com::4223f804-184a-4090-a0f5-cee3bfcfa365" providerId="AD" clId="Web-{2A8EA140-B3C0-C812-5930-F27305FA588C}" dt="2023-05-03T19:54:52.262" v="3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A8EA140-B3C0-C812-5930-F27305FA588C}" dt="2023-05-03T19:54:52.262" v="3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03366D53-1863-3540-BC29-C7166643E940}"/>
    <pc:docChg chg="modSld">
      <pc:chgData name="Allen, Ty [USA]" userId="dd763b48-02c2-4b2d-a668-ca9385d09dd8" providerId="ADAL" clId="{03366D53-1863-3540-BC29-C7166643E940}" dt="2023-05-03T20:49:30.205" v="445" actId="14100"/>
      <pc:docMkLst>
        <pc:docMk/>
      </pc:docMkLst>
      <pc:sldChg chg="modSp mod">
        <pc:chgData name="Allen, Ty [USA]" userId="dd763b48-02c2-4b2d-a668-ca9385d09dd8" providerId="ADAL" clId="{03366D53-1863-3540-BC29-C7166643E940}" dt="2023-05-03T20:49:30.205" v="445" actId="14100"/>
        <pc:sldMkLst>
          <pc:docMk/>
          <pc:sldMk cId="132292918" sldId="354"/>
        </pc:sldMkLst>
        <pc:graphicFrameChg chg="mod modGraphic">
          <ac:chgData name="Allen, Ty [USA]" userId="dd763b48-02c2-4b2d-a668-ca9385d09dd8" providerId="ADAL" clId="{03366D53-1863-3540-BC29-C7166643E940}" dt="2023-05-03T20:49:30.205" v="445" actId="141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93936C8-D7FC-BBFB-7CF6-0E007656CA0E}"/>
    <pc:docChg chg="modSld">
      <pc:chgData name="Goodenough, Grace [USA]" userId="S::624306@bah.com::4223f804-184a-4090-a0f5-cee3bfcfa365" providerId="AD" clId="Web-{F93936C8-D7FC-BBFB-7CF6-0E007656CA0E}" dt="2023-05-04T12:35:12.505" v="1"/>
      <pc:docMkLst>
        <pc:docMk/>
      </pc:docMkLst>
      <pc:sldChg chg="modSp">
        <pc:chgData name="Goodenough, Grace [USA]" userId="S::624306@bah.com::4223f804-184a-4090-a0f5-cee3bfcfa365" providerId="AD" clId="Web-{F93936C8-D7FC-BBFB-7CF6-0E007656CA0E}" dt="2023-05-04T12:35:12.505" v="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93936C8-D7FC-BBFB-7CF6-0E007656CA0E}" dt="2023-05-04T12:35:12.505" v="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F91E1D6-397B-83D2-09CF-2D98527D134E}"/>
    <pc:docChg chg="modSld">
      <pc:chgData name="Bustillo, Gian [USA]" userId="S::624912@bah.com::d2f80d41-3521-48e3-8b17-00e1dec3a46e" providerId="AD" clId="Web-{AF91E1D6-397B-83D2-09CF-2D98527D134E}" dt="2023-05-04T12:39:20.968" v="693"/>
      <pc:docMkLst>
        <pc:docMk/>
      </pc:docMkLst>
      <pc:sldChg chg="modSp">
        <pc:chgData name="Bustillo, Gian [USA]" userId="S::624912@bah.com::d2f80d41-3521-48e3-8b17-00e1dec3a46e" providerId="AD" clId="Web-{AF91E1D6-397B-83D2-09CF-2D98527D134E}" dt="2023-05-03T19:52:43.57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91E1D6-397B-83D2-09CF-2D98527D134E}" dt="2023-05-03T19:52:43.57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91E1D6-397B-83D2-09CF-2D98527D134E}" dt="2023-05-04T12:39:20.968" v="69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F91E1D6-397B-83D2-09CF-2D98527D134E}" dt="2023-05-04T12:39:20.968" v="69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38:49.498" v="68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F91E1D6-397B-83D2-09CF-2D98527D134E}" dt="2023-05-04T12:38:49.498" v="6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13:19.501" v="32"/>
        <pc:sldMkLst>
          <pc:docMk/>
          <pc:sldMk cId="132292918" sldId="354"/>
        </pc:sldMkLst>
        <pc:graphicFrameChg chg="mod modGraphic">
          <ac:chgData name="Bustillo, Gian [USA]" userId="S::624912@bah.com::d2f80d41-3521-48e3-8b17-00e1dec3a46e" providerId="AD" clId="Web-{AF91E1D6-397B-83D2-09CF-2D98527D134E}" dt="2023-05-04T12:13:19.501" v="32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Goel, Sunayna [USA]" userId="S::625168@bah.com::abc387ba-55f4-491c-a73c-17dee6a00d97" providerId="AD" clId="Web-{25C4EDCC-07D0-550F-FE25-19D81359559B}"/>
    <pc:docChg chg="modSld">
      <pc:chgData name="Goel, Sunayna [USA]" userId="S::625168@bah.com::abc387ba-55f4-491c-a73c-17dee6a00d97" providerId="AD" clId="Web-{25C4EDCC-07D0-550F-FE25-19D81359559B}" dt="2023-05-17T17:18:23.585" v="101"/>
      <pc:docMkLst>
        <pc:docMk/>
      </pc:docMkLst>
      <pc:sldChg chg="modSp">
        <pc:chgData name="Goel, Sunayna [USA]" userId="S::625168@bah.com::abc387ba-55f4-491c-a73c-17dee6a00d97" providerId="AD" clId="Web-{25C4EDCC-07D0-550F-FE25-19D81359559B}" dt="2023-05-17T17:18:23.585" v="10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25C4EDCC-07D0-550F-FE25-19D81359559B}" dt="2023-05-17T17:18:23.585" v="10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574DD1D1-D9B1-0069-F220-73DDB5A46687}"/>
    <pc:docChg chg="delSld modSld">
      <pc:chgData name="Goel, Sunayna [USA]" userId="S::625168@bah.com::abc387ba-55f4-491c-a73c-17dee6a00d97" providerId="AD" clId="Web-{574DD1D1-D9B1-0069-F220-73DDB5A46687}" dt="2023-04-26T18:33:45.090" v="744"/>
      <pc:docMkLst>
        <pc:docMk/>
      </pc:docMkLst>
      <pc:sldChg chg="modSp">
        <pc:chgData name="Goel, Sunayna [USA]" userId="S::625168@bah.com::abc387ba-55f4-491c-a73c-17dee6a00d97" providerId="AD" clId="Web-{574DD1D1-D9B1-0069-F220-73DDB5A46687}" dt="2023-04-26T18:33:45.090" v="744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574DD1D1-D9B1-0069-F220-73DDB5A46687}" dt="2023-04-26T18:33:45.090" v="7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">
        <pc:chgData name="Goel, Sunayna [USA]" userId="S::625168@bah.com::abc387ba-55f4-491c-a73c-17dee6a00d97" providerId="AD" clId="Web-{574DD1D1-D9B1-0069-F220-73DDB5A46687}" dt="2023-04-26T18:32:52.667" v="740"/>
        <pc:sldMkLst>
          <pc:docMk/>
          <pc:sldMk cId="1898199207" sldId="353"/>
        </pc:sldMkLst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Allen, Ty [USA]" userId="dd763b48-02c2-4b2d-a668-ca9385d09dd8" providerId="ADAL" clId="{32F9A7B6-73BF-3547-8BBA-837D2C58C6B2}"/>
    <pc:docChg chg="custSel modSld">
      <pc:chgData name="Allen, Ty [USA]" userId="dd763b48-02c2-4b2d-a668-ca9385d09dd8" providerId="ADAL" clId="{32F9A7B6-73BF-3547-8BBA-837D2C58C6B2}" dt="2023-05-10T20:19:03.845" v="352" actId="20577"/>
      <pc:docMkLst>
        <pc:docMk/>
      </pc:docMkLst>
      <pc:sldChg chg="modSp mod">
        <pc:chgData name="Allen, Ty [USA]" userId="dd763b48-02c2-4b2d-a668-ca9385d09dd8" providerId="ADAL" clId="{32F9A7B6-73BF-3547-8BBA-837D2C58C6B2}" dt="2023-05-10T20:19:03.845" v="352" actId="20577"/>
        <pc:sldMkLst>
          <pc:docMk/>
          <pc:sldMk cId="132292918" sldId="354"/>
        </pc:sldMkLst>
        <pc:graphicFrameChg chg="modGraphic">
          <ac:chgData name="Allen, Ty [USA]" userId="dd763b48-02c2-4b2d-a668-ca9385d09dd8" providerId="ADAL" clId="{32F9A7B6-73BF-3547-8BBA-837D2C58C6B2}" dt="2023-05-10T20:19:03.845" v="352" actId="2057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7240D2F9-917C-9D64-C80B-B7501392FA46}"/>
    <pc:docChg chg="modSld">
      <pc:chgData name="Bush, Nicole [USA]" userId="S::625966@bah.com::5c03dfba-b736-46b3-907c-245bd83404ad" providerId="AD" clId="Web-{7240D2F9-917C-9D64-C80B-B7501392FA46}" dt="2023-04-26T17:00:24.002" v="65"/>
      <pc:docMkLst>
        <pc:docMk/>
      </pc:docMkLst>
      <pc:sldChg chg="modSp">
        <pc:chgData name="Bush, Nicole [USA]" userId="S::625966@bah.com::5c03dfba-b736-46b3-907c-245bd83404ad" providerId="AD" clId="Web-{7240D2F9-917C-9D64-C80B-B7501392FA46}" dt="2023-04-26T17:00:24.002" v="6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7240D2F9-917C-9D64-C80B-B7501392FA46}" dt="2023-04-26T17:00:24.002" v="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733EDF7F-2E72-DF41-81F6-58FB9DAFC1ED}"/>
    <pc:docChg chg="custSel modSld">
      <pc:chgData name="Goel, Sunayna [USA]" userId="abc387ba-55f4-491c-a73c-17dee6a00d97" providerId="ADAL" clId="{733EDF7F-2E72-DF41-81F6-58FB9DAFC1ED}" dt="2023-05-03T20:04:29.710" v="270" actId="113"/>
      <pc:docMkLst>
        <pc:docMk/>
      </pc:docMkLst>
      <pc:sldChg chg="modSp mod">
        <pc:chgData name="Goel, Sunayna [USA]" userId="abc387ba-55f4-491c-a73c-17dee6a00d97" providerId="ADAL" clId="{733EDF7F-2E72-DF41-81F6-58FB9DAFC1ED}" dt="2023-05-03T20:04:29.710" v="270" actId="113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733EDF7F-2E72-DF41-81F6-58FB9DAFC1ED}" dt="2023-05-03T20:04:29.710" v="270" actId="1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D5B347D-6DC4-A4AC-ACCB-FC919D7FF513}"/>
    <pc:docChg chg="modSld">
      <pc:chgData name="Goodenough, Grace [USA]" userId="S::624306@bah.com::4223f804-184a-4090-a0f5-cee3bfcfa365" providerId="AD" clId="Web-{3D5B347D-6DC4-A4AC-ACCB-FC919D7FF513}" dt="2023-04-26T17:47:17.837" v="43"/>
      <pc:docMkLst>
        <pc:docMk/>
      </pc:docMkLst>
      <pc:sldChg chg="modSp">
        <pc:chgData name="Goodenough, Grace [USA]" userId="S::624306@bah.com::4223f804-184a-4090-a0f5-cee3bfcfa365" providerId="AD" clId="Web-{3D5B347D-6DC4-A4AC-ACCB-FC919D7FF513}" dt="2023-04-26T17:47:17.83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D5B347D-6DC4-A4AC-ACCB-FC919D7FF513}" dt="2023-04-26T17:47:17.83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E4D3AB95-7037-E6E3-89A3-F8783AE46A33}"/>
    <pc:docChg chg="modSld">
      <pc:chgData name="Allen, Ty [USA]" userId="S::625695@bah.com::dd763b48-02c2-4b2d-a668-ca9385d09dd8" providerId="AD" clId="Web-{E4D3AB95-7037-E6E3-89A3-F8783AE46A33}" dt="2023-05-17T21:56:20.322" v="1397"/>
      <pc:docMkLst>
        <pc:docMk/>
      </pc:docMkLst>
      <pc:sldChg chg="modSp">
        <pc:chgData name="Allen, Ty [USA]" userId="S::625695@bah.com::dd763b48-02c2-4b2d-a668-ca9385d09dd8" providerId="AD" clId="Web-{E4D3AB95-7037-E6E3-89A3-F8783AE46A33}" dt="2023-05-17T21:56:20.322" v="139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E4D3AB95-7037-E6E3-89A3-F8783AE46A33}" dt="2023-05-17T21:56:20.322" v="139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20AA41B-3249-BDC4-013B-73FC7C67BAA8}"/>
    <pc:docChg chg="modSld">
      <pc:chgData name="Bush, Nicole [USA]" userId="S::625966@bah.com::5c03dfba-b736-46b3-907c-245bd83404ad" providerId="AD" clId="Web-{120AA41B-3249-BDC4-013B-73FC7C67BAA8}" dt="2023-05-18T13:04:16.190" v="403"/>
      <pc:docMkLst>
        <pc:docMk/>
      </pc:docMkLst>
      <pc:sldChg chg="modSp">
        <pc:chgData name="Bush, Nicole [USA]" userId="S::625966@bah.com::5c03dfba-b736-46b3-907c-245bd83404ad" providerId="AD" clId="Web-{120AA41B-3249-BDC4-013B-73FC7C67BAA8}" dt="2023-05-18T13:04:16.190" v="40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20AA41B-3249-BDC4-013B-73FC7C67BAA8}" dt="2023-05-18T13:04:16.190" v="40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0096CB4-FB41-4471-96DA-B819C67F72FD}"/>
    <pc:docChg chg="modSld">
      <pc:chgData name="Goel, Sunayna [USA]" userId="S::625168@bah.com::abc387ba-55f4-491c-a73c-17dee6a00d97" providerId="AD" clId="Web-{30096CB4-FB41-4471-96DA-B819C67F72FD}" dt="2023-05-03T19:38:09.862" v="147"/>
      <pc:docMkLst>
        <pc:docMk/>
      </pc:docMkLst>
      <pc:sldChg chg="modSp">
        <pc:chgData name="Goel, Sunayna [USA]" userId="S::625168@bah.com::abc387ba-55f4-491c-a73c-17dee6a00d97" providerId="AD" clId="Web-{30096CB4-FB41-4471-96DA-B819C67F72FD}" dt="2023-05-03T19:38:09.862" v="14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0096CB4-FB41-4471-96DA-B819C67F72FD}" dt="2023-05-03T19:38:09.862" v="1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65B73DAC-F5D5-B6DB-5CF6-866C33B3A665}"/>
    <pc:docChg chg="modSld">
      <pc:chgData name="Bustillo, Gian [USA]" userId="S::624912@bah.com::d2f80d41-3521-48e3-8b17-00e1dec3a46e" providerId="AD" clId="Web-{65B73DAC-F5D5-B6DB-5CF6-866C33B3A665}" dt="2023-05-11T11:50:46.718" v="154" actId="20577"/>
      <pc:docMkLst>
        <pc:docMk/>
      </pc:docMkLst>
      <pc:sldChg chg="modSp">
        <pc:chgData name="Bustillo, Gian [USA]" userId="S::624912@bah.com::d2f80d41-3521-48e3-8b17-00e1dec3a46e" providerId="AD" clId="Web-{65B73DAC-F5D5-B6DB-5CF6-866C33B3A665}" dt="2023-05-11T11:50:46.718" v="154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5B73DAC-F5D5-B6DB-5CF6-866C33B3A665}" dt="2023-05-11T11:50:46.718" v="154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5B73DAC-F5D5-B6DB-5CF6-866C33B3A665}" dt="2023-05-11T11:50:25.405" v="15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5B73DAC-F5D5-B6DB-5CF6-866C33B3A665}" dt="2023-05-11T11:50:25.405" v="152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65B73DAC-F5D5-B6DB-5CF6-866C33B3A665}" dt="2023-05-11T11:47:33.023" v="1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65B73DAC-F5D5-B6DB-5CF6-866C33B3A665}" dt="2023-05-11T11:47:33.023" v="1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1F47B2F2-69BF-1B45-B34C-6949FF458A12}"/>
    <pc:docChg chg="custSel modSld">
      <pc:chgData name="Goel, Sunayna [USA]" userId="abc387ba-55f4-491c-a73c-17dee6a00d97" providerId="ADAL" clId="{1F47B2F2-69BF-1B45-B34C-6949FF458A12}" dt="2023-05-10T20:31:44.035" v="425" actId="20577"/>
      <pc:docMkLst>
        <pc:docMk/>
      </pc:docMkLst>
      <pc:sldChg chg="modSp mod">
        <pc:chgData name="Goel, Sunayna [USA]" userId="abc387ba-55f4-491c-a73c-17dee6a00d97" providerId="ADAL" clId="{1F47B2F2-69BF-1B45-B34C-6949FF458A12}" dt="2023-05-10T20:31:44.035" v="425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1F47B2F2-69BF-1B45-B34C-6949FF458A12}" dt="2023-05-10T20:31:44.035" v="425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57DD939-0367-C4FB-7218-0055DE30D299}"/>
    <pc:docChg chg="delSld modSld">
      <pc:chgData name="Bustillo, Gian [USA]" userId="S::624912@bah.com::d2f80d41-3521-48e3-8b17-00e1dec3a46e" providerId="AD" clId="Web-{B57DD939-0367-C4FB-7218-0055DE30D299}" dt="2023-05-17T20:14:47.282" v="119"/>
      <pc:docMkLst>
        <pc:docMk/>
      </pc:docMkLst>
      <pc:sldChg chg="modSp">
        <pc:chgData name="Bustillo, Gian [USA]" userId="S::624912@bah.com::d2f80d41-3521-48e3-8b17-00e1dec3a46e" providerId="AD" clId="Web-{B57DD939-0367-C4FB-7218-0055DE30D299}" dt="2023-05-17T19:28:16.312" v="8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57DD939-0367-C4FB-7218-0055DE30D299}" dt="2023-05-17T19:28:16.312" v="8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47.282" v="1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57DD939-0367-C4FB-7218-0055DE30D299}" dt="2023-05-17T20:14:47.282" v="1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07.813" v="8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57DD939-0367-C4FB-7218-0055DE30D299}" dt="2023-05-17T20:14:07.813" v="8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B57DD939-0367-C4FB-7218-0055DE30D299}" dt="2023-05-17T19:27:10.965" v="17"/>
        <pc:sldMkLst>
          <pc:docMk/>
          <pc:sldMk cId="132292918" sldId="354"/>
        </pc:sldMkLst>
      </pc:sldChg>
    </pc:docChg>
  </pc:docChgLst>
  <pc:docChgLst>
    <pc:chgData name="Bustillo, Gian [USA]" userId="S::624912@bah.com::d2f80d41-3521-48e3-8b17-00e1dec3a46e" providerId="AD" clId="Web-{B5847164-9EC5-73A1-B02E-D13269AF489F}"/>
    <pc:docChg chg="modSld">
      <pc:chgData name="Bustillo, Gian [USA]" userId="S::624912@bah.com::d2f80d41-3521-48e3-8b17-00e1dec3a46e" providerId="AD" clId="Web-{B5847164-9EC5-73A1-B02E-D13269AF489F}" dt="2023-05-17T14:59:41.548" v="0" actId="20577"/>
      <pc:docMkLst>
        <pc:docMk/>
      </pc:docMkLst>
      <pc:sldChg chg="modSp">
        <pc:chgData name="Bustillo, Gian [USA]" userId="S::624912@bah.com::d2f80d41-3521-48e3-8b17-00e1dec3a46e" providerId="AD" clId="Web-{B5847164-9EC5-73A1-B02E-D13269AF489F}" dt="2023-05-17T14:59:41.54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B5847164-9EC5-73A1-B02E-D13269AF489F}" dt="2023-05-17T14:59:41.548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1922AD87-6E03-29E0-CDEA-294EE1F78AA9}"/>
    <pc:docChg chg="modSld">
      <pc:chgData name="Bustillo, Gian [USA]" userId="S::624912@bah.com::d2f80d41-3521-48e3-8b17-00e1dec3a46e" providerId="AD" clId="Web-{1922AD87-6E03-29E0-CDEA-294EE1F78AA9}" dt="2023-05-04T14:29:54.984" v="96"/>
      <pc:docMkLst>
        <pc:docMk/>
      </pc:docMkLst>
      <pc:sldChg chg="modSp">
        <pc:chgData name="Bustillo, Gian [USA]" userId="S::624912@bah.com::d2f80d41-3521-48e3-8b17-00e1dec3a46e" providerId="AD" clId="Web-{1922AD87-6E03-29E0-CDEA-294EE1F78AA9}" dt="2023-05-04T14:29:33.109" v="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1922AD87-6E03-29E0-CDEA-294EE1F78AA9}" dt="2023-05-04T14:29:33.109" v="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1922AD87-6E03-29E0-CDEA-294EE1F78AA9}" dt="2023-05-04T14:29:54.984" v="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1922AD87-6E03-29E0-CDEA-294EE1F78AA9}" dt="2023-05-04T14:29:54.984" v="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6183232-E302-3669-0B3F-36EB320B7E9C}"/>
    <pc:docChg chg="modSld">
      <pc:chgData name="Goodenough, Grace [USA]" userId="S::624306@bah.com::4223f804-184a-4090-a0f5-cee3bfcfa365" providerId="AD" clId="Web-{F6183232-E302-3669-0B3F-36EB320B7E9C}" dt="2023-05-10T20:08:54.074" v="313"/>
      <pc:docMkLst>
        <pc:docMk/>
      </pc:docMkLst>
      <pc:sldChg chg="modSp">
        <pc:chgData name="Goodenough, Grace [USA]" userId="S::624306@bah.com::4223f804-184a-4090-a0f5-cee3bfcfa365" providerId="AD" clId="Web-{F6183232-E302-3669-0B3F-36EB320B7E9C}" dt="2023-05-10T20:08:54.074" v="31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6183232-E302-3669-0B3F-36EB320B7E9C}" dt="2023-05-10T20:08:54.074" v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Goodenough, Grace [USA]" userId="S::624306@bah.com::4223f804-184a-4090-a0f5-cee3bfcfa365" providerId="AD" clId="Web-{D9BA31EE-19F4-F68B-6AE6-240FB6AF3589}"/>
    <pc:docChg chg="modSld">
      <pc:chgData name="Goodenough, Grace [USA]" userId="S::624306@bah.com::4223f804-184a-4090-a0f5-cee3bfcfa365" providerId="AD" clId="Web-{D9BA31EE-19F4-F68B-6AE6-240FB6AF3589}" dt="2023-05-18T01:46:47.461" v="243"/>
      <pc:docMkLst>
        <pc:docMk/>
      </pc:docMkLst>
      <pc:sldChg chg="modSp">
        <pc:chgData name="Goodenough, Grace [USA]" userId="S::624306@bah.com::4223f804-184a-4090-a0f5-cee3bfcfa365" providerId="AD" clId="Web-{D9BA31EE-19F4-F68B-6AE6-240FB6AF3589}" dt="2023-05-18T01:46:47.461" v="2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9BA31EE-19F4-F68B-6AE6-240FB6AF3589}" dt="2023-05-18T01:46:47.461" v="2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May 18,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May 18,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May 18,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content/content-patterns-and-standards/voicebot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May 18,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26985"/>
              </p:ext>
            </p:extLst>
          </p:nvPr>
        </p:nvGraphicFramePr>
        <p:xfrm>
          <a:off x="81023" y="1144943"/>
          <a:ext cx="8970370" cy="5917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8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1478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371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2753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transcripts, reddit and survey data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Kate, PACT Survey and Chatbot</a:t>
                      </a:r>
                      <a:r>
                        <a:rPr lang="en-US" sz="1200" b="0" i="0" u="none" strike="noStrike" noProof="0"/>
                        <a:t> transcript analysis for Nov-Dec'22 and Jan-Feb'23 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on SOP for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a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manage the inflow of new data and version control older data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b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standardize the process of intent matching as much as possible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c. 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to integrate with intent designer tool. 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Analyze Chatbot Transcript for March’23.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perform review to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accuracy and performance of the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Establish a plan of coordination to implement the review/test results for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Pact.known_mapping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intent.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 to provide Training Phrases from IDPR work.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2093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submissions, Chatbot transcripts,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</a:rPr>
                        <a:t>reddit and survey data to develop intents for classification of claim related user inquiries.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accuracy and overall performance of the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perform review to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accuracy and performance of the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Booz Allen to analyze utterances received from Test Session B.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 to provide Training Phrases from IDPR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                                                                                                            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01066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 Allen to explore possibility of leveraging social studio for 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got log in Instructions for Social Studio.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Awaiting historical PACT Act data from Salesforce.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96696"/>
              </p:ext>
            </p:extLst>
          </p:nvPr>
        </p:nvGraphicFramePr>
        <p:xfrm>
          <a:off x="147467" y="1030878"/>
          <a:ext cx="8976040" cy="58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VA.gov </a:t>
                      </a:r>
                      <a:r>
                        <a:rPr lang="en-US" sz="1200" b="0" i="0" u="none" strike="noStrike" noProof="0">
                          <a:hlinkClick r:id="rId3"/>
                        </a:rPr>
                        <a:t>Github file</a:t>
                      </a:r>
                      <a:r>
                        <a:rPr lang="en-US" sz="1200" b="0" i="0" u="none" strike="noStrike" noProof="0"/>
                        <a:t> created to build VB content style recommendations and notes.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Claims content edited by Megan on 5/12.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Team is working with </a:t>
                      </a:r>
                      <a:r>
                        <a:rPr lang="en-US" sz="1150" b="0" i="0" u="none" strike="noStrike" noProof="0" err="1">
                          <a:latin typeface="Calibri"/>
                        </a:rPr>
                        <a:t>devs</a:t>
                      </a:r>
                      <a:r>
                        <a:rPr lang="en-US" sz="1150" b="0" i="0" u="none" strike="noStrike" noProof="0">
                          <a:latin typeface="Calibri"/>
                        </a:rPr>
                        <a:t> to develop a plan for incorporating content into the tool.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Collaborating with Danielle and Megan to refine content for intents like "What are burn pits?"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Continue refining PACT Act content.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Content + UX workstream participating in collaborative brainstorms for error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Attended </a:t>
                      </a:r>
                      <a:r>
                        <a:rPr lang="en-US" sz="1200" b="0" i="0" u="none" strike="noStrike" noProof="0" err="1"/>
                        <a:t>VA.gov's</a:t>
                      </a:r>
                      <a:r>
                        <a:rPr lang="en-US" sz="1200" b="0" i="0" u="none" strike="noStrike" noProof="0"/>
                        <a:t> Content CoP error message retreat on 5/17 to keep awareness of VA.gov Design System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Create a plan for defining and mapping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Voicebot's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personality.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UX Design &amp; Strategy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Continued data synthesis and analysis on Test Session C findings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Continued discussions with the Dev workstream to ideate on potential feature prioritization and capabilities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/>
                        <a:t>Initial Prep &amp; Discussion for User Test Session D 5/18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 User Test Session C Affinity Mapping and Data Analysis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Begin User Interface preparation for Intent Designer tool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Begin prep/planning of User Test Session 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/>
                        <a:t>Julie/Ty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6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8724"/>
              </p:ext>
            </p:extLst>
          </p:nvPr>
        </p:nvGraphicFramePr>
        <p:xfrm>
          <a:off x="249854" y="1053371"/>
          <a:ext cx="865372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Adding content mappings to intent, location, and webhooks within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Dialogflow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Held demo for VA showcasing intent designer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Adding more permissions as new functionality and pages are added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Added DF sandbox for ML to test intents before they go live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Continue improving intent matching in </a:t>
                      </a:r>
                      <a:r>
                        <a:rPr lang="en-US" sz="1200" b="0" i="0" u="none" strike="noStrike" noProof="0" err="1"/>
                        <a:t>Dialogflow</a:t>
                      </a:r>
                      <a:r>
                        <a:rPr lang="en-US" sz="1200" b="0" i="0" u="none" strike="noStrike" noProof="0"/>
                        <a:t> as training phrases are reviewed by ML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Improve similarity matching algorithm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Technical Review Meeting held on 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cloud approved, in process of being acquired</a:t>
                      </a:r>
                      <a:endParaRPr lang="en-US" err="1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has created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exploring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78275"/>
              </p:ext>
            </p:extLst>
          </p:nvPr>
        </p:nvGraphicFramePr>
        <p:xfrm>
          <a:off x="324005" y="1241211"/>
          <a:ext cx="8497138" cy="110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6/6 &amp; 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Attendee list decided on 4/24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Agenda reviewed on 5/16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Next planning 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2023-05-18T13:13:08Z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