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6"/>
  </p:notesMasterIdLst>
  <p:handoutMasterIdLst>
    <p:handoutMasterId r:id="rId17"/>
  </p:handoutMasterIdLst>
  <p:sldIdLst>
    <p:sldId id="273" r:id="rId6"/>
    <p:sldId id="324" r:id="rId7"/>
    <p:sldId id="347" r:id="rId8"/>
    <p:sldId id="351" r:id="rId9"/>
    <p:sldId id="338" r:id="rId10"/>
    <p:sldId id="332" r:id="rId11"/>
    <p:sldId id="345" r:id="rId12"/>
    <p:sldId id="299" r:id="rId13"/>
    <p:sldId id="305" r:id="rId14"/>
    <p:sldId id="352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1992" userDrawn="1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4D3"/>
    <a:srgbClr val="5A2149"/>
    <a:srgbClr val="8B0E04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B69220-467E-8644-B06C-1F6BCD8837E8}" v="426" dt="2023-05-24T21:08:48.583"/>
    <p1510:client id="{90EF0E9C-1B97-EC4C-825B-5FD809668ADE}" v="985" dt="2023-05-24T21:07:03.777"/>
    <p1510:client id="{A3EBBD3B-5C03-B6FC-24E6-078561481C74}" v="94" dt="2023-05-25T12:42:59.488"/>
    <p1510:client id="{AE1785AB-EA44-BD4E-ABF3-E6DAEEACA040}" v="394" dt="2023-05-25T12:42:34.8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1992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stillo, Gian [USA]" userId="S::624912@bah.com::d2f80d41-3521-48e3-8b17-00e1dec3a46e" providerId="AD" clId="Web-{D3A748EE-2C7C-2201-8BC2-12CFD2A20255}"/>
    <pc:docChg chg="delSld modSld">
      <pc:chgData name="Bustillo, Gian [USA]" userId="S::624912@bah.com::d2f80d41-3521-48e3-8b17-00e1dec3a46e" providerId="AD" clId="Web-{D3A748EE-2C7C-2201-8BC2-12CFD2A20255}" dt="2023-03-15T14:43:41.237" v="56"/>
      <pc:docMkLst>
        <pc:docMk/>
      </pc:docMkLst>
      <pc:sldChg chg="modSp">
        <pc:chgData name="Bustillo, Gian [USA]" userId="S::624912@bah.com::d2f80d41-3521-48e3-8b17-00e1dec3a46e" providerId="AD" clId="Web-{D3A748EE-2C7C-2201-8BC2-12CFD2A20255}" dt="2023-03-15T14:43:37.299" v="50"/>
        <pc:sldMkLst>
          <pc:docMk/>
          <pc:sldMk cId="406015231" sldId="332"/>
        </pc:sldMkLst>
        <pc:graphicFrameChg chg="modGraphic">
          <ac:chgData name="Bustillo, Gian [USA]" userId="S::624912@bah.com::d2f80d41-3521-48e3-8b17-00e1dec3a46e" providerId="AD" clId="Web-{D3A748EE-2C7C-2201-8BC2-12CFD2A20255}" dt="2023-03-15T14:43:37.299" v="5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D3A748EE-2C7C-2201-8BC2-12CFD2A20255}" dt="2023-03-15T14:43:41.237" v="56"/>
        <pc:sldMkLst>
          <pc:docMk/>
          <pc:sldMk cId="2997908498" sldId="338"/>
        </pc:sldMkLst>
        <pc:spChg chg="mod">
          <ac:chgData name="Bustillo, Gian [USA]" userId="S::624912@bah.com::d2f80d41-3521-48e3-8b17-00e1dec3a46e" providerId="AD" clId="Web-{D3A748EE-2C7C-2201-8BC2-12CFD2A20255}" dt="2023-03-15T14:43:35.487" v="49" actId="20577"/>
          <ac:spMkLst>
            <pc:docMk/>
            <pc:sldMk cId="2997908498" sldId="338"/>
            <ac:spMk id="2" creationId="{98724F25-AEF2-A44A-9426-46B073EF367F}"/>
          </ac:spMkLst>
        </pc:spChg>
        <pc:graphicFrameChg chg="mod modGraphic">
          <ac:chgData name="Bustillo, Gian [USA]" userId="S::624912@bah.com::d2f80d41-3521-48e3-8b17-00e1dec3a46e" providerId="AD" clId="Web-{D3A748EE-2C7C-2201-8BC2-12CFD2A20255}" dt="2023-03-15T14:43:41.237" v="56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del">
        <pc:chgData name="Bustillo, Gian [USA]" userId="S::624912@bah.com::d2f80d41-3521-48e3-8b17-00e1dec3a46e" providerId="AD" clId="Web-{D3A748EE-2C7C-2201-8BC2-12CFD2A20255}" dt="2023-03-15T14:43:28.940" v="4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D3A748EE-2C7C-2201-8BC2-12CFD2A20255}" dt="2023-03-15T14:43:00.502" v="1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Hansma, Alexandra [USA]" userId="S::602762@bah.com::bb2f944f-a00d-470e-be87-95ff492fd78f" providerId="AD" clId="Web-{6CB357C0-7DB3-E0B7-5BD3-A49AE0257A84}"/>
    <pc:docChg chg="modSld">
      <pc:chgData name="Hansma, Alexandra [USA]" userId="S::602762@bah.com::bb2f944f-a00d-470e-be87-95ff492fd78f" providerId="AD" clId="Web-{6CB357C0-7DB3-E0B7-5BD3-A49AE0257A84}" dt="2023-04-26T18:35:33.442" v="8"/>
      <pc:docMkLst>
        <pc:docMk/>
      </pc:docMkLst>
      <pc:sldChg chg="modSp">
        <pc:chgData name="Hansma, Alexandra [USA]" userId="S::602762@bah.com::bb2f944f-a00d-470e-be87-95ff492fd78f" providerId="AD" clId="Web-{6CB357C0-7DB3-E0B7-5BD3-A49AE0257A84}" dt="2023-04-26T18:35:33.442" v="8"/>
        <pc:sldMkLst>
          <pc:docMk/>
          <pc:sldMk cId="874433587" sldId="347"/>
        </pc:sldMkLst>
        <pc:graphicFrameChg chg="mod modGraphic">
          <ac:chgData name="Hansma, Alexandra [USA]" userId="S::602762@bah.com::bb2f944f-a00d-470e-be87-95ff492fd78f" providerId="AD" clId="Web-{6CB357C0-7DB3-E0B7-5BD3-A49AE0257A84}" dt="2023-04-26T18:35:33.442" v="8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DFB144FA-A8C3-9B4B-877D-6164F2B21B3A}"/>
    <pc:docChg chg="addSld modSld sldOrd">
      <pc:chgData name="Bustillo, Gian [USA]" userId="S::624912@bah.com::d2f80d41-3521-48e3-8b17-00e1dec3a46e" providerId="AD" clId="Web-{DFB144FA-A8C3-9B4B-877D-6164F2B21B3A}" dt="2023-04-06T12:33:11.439" v="978"/>
      <pc:docMkLst>
        <pc:docMk/>
      </pc:docMkLst>
      <pc:sldChg chg="modSp">
        <pc:chgData name="Bustillo, Gian [USA]" userId="S::624912@bah.com::d2f80d41-3521-48e3-8b17-00e1dec3a46e" providerId="AD" clId="Web-{DFB144FA-A8C3-9B4B-877D-6164F2B21B3A}" dt="2023-04-06T12:26:15.820" v="69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DFB144FA-A8C3-9B4B-877D-6164F2B21B3A}" dt="2023-04-06T12:26:15.820" v="69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DFB144FA-A8C3-9B4B-877D-6164F2B21B3A}" dt="2023-04-06T12:33:11.439" v="978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DFB144FA-A8C3-9B4B-877D-6164F2B21B3A}" dt="2023-04-06T12:33:11.439" v="978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add ord replId">
        <pc:chgData name="Bustillo, Gian [USA]" userId="S::624912@bah.com::d2f80d41-3521-48e3-8b17-00e1dec3a46e" providerId="AD" clId="Web-{DFB144FA-A8C3-9B4B-877D-6164F2B21B3A}" dt="2023-04-06T12:27:56.373" v="700"/>
        <pc:sldMkLst>
          <pc:docMk/>
          <pc:sldMk cId="132292918" sldId="354"/>
        </pc:sldMkLst>
        <pc:graphicFrameChg chg="modGraphic">
          <ac:chgData name="Bustillo, Gian [USA]" userId="S::624912@bah.com::d2f80d41-3521-48e3-8b17-00e1dec3a46e" providerId="AD" clId="Web-{DFB144FA-A8C3-9B4B-877D-6164F2B21B3A}" dt="2023-04-06T12:27:56.373" v="700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clId="Web-{D3A748EE-2C7C-2201-8BC2-12CFD2A20255}"/>
    <pc:docChg chg="modSld">
      <pc:chgData name="" userId="" providerId="" clId="Web-{D3A748EE-2C7C-2201-8BC2-12CFD2A20255}" dt="2023-03-15T14:42:26.204" v="1" actId="20577"/>
      <pc:docMkLst>
        <pc:docMk/>
      </pc:docMkLst>
      <pc:sldChg chg="modSp">
        <pc:chgData name="" userId="" providerId="" clId="Web-{D3A748EE-2C7C-2201-8BC2-12CFD2A20255}" dt="2023-03-15T14:42:26.204" v="1" actId="20577"/>
        <pc:sldMkLst>
          <pc:docMk/>
          <pc:sldMk cId="815678163" sldId="273"/>
        </pc:sldMkLst>
        <pc:spChg chg="mod">
          <ac:chgData name="" userId="" providerId="" clId="Web-{D3A748EE-2C7C-2201-8BC2-12CFD2A20255}" dt="2023-03-15T14:42:26.204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S::624306@bah.com::4223f804-184a-4090-a0f5-cee3bfcfa365" providerId="AD" clId="Web-{BEA4D3C1-B79B-5FC6-486B-A6F2301ADE83}"/>
    <pc:docChg chg="modSld">
      <pc:chgData name="Goodenough, Grace [USA]" userId="S::624306@bah.com::4223f804-184a-4090-a0f5-cee3bfcfa365" providerId="AD" clId="Web-{BEA4D3C1-B79B-5FC6-486B-A6F2301ADE83}" dt="2023-03-30T22:28:21.974" v="335"/>
      <pc:docMkLst>
        <pc:docMk/>
      </pc:docMkLst>
      <pc:sldChg chg="modSp">
        <pc:chgData name="Goodenough, Grace [USA]" userId="S::624306@bah.com::4223f804-184a-4090-a0f5-cee3bfcfa365" providerId="AD" clId="Web-{BEA4D3C1-B79B-5FC6-486B-A6F2301ADE83}" dt="2023-03-30T22:28:21.974" v="33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BEA4D3C1-B79B-5FC6-486B-A6F2301ADE83}" dt="2023-03-30T22:28:21.974" v="33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2A8EA140-B3C0-C812-5930-F27305FA588C}"/>
    <pc:docChg chg="modSld">
      <pc:chgData name="Goodenough, Grace [USA]" userId="S::624306@bah.com::4223f804-184a-4090-a0f5-cee3bfcfa365" providerId="AD" clId="Web-{2A8EA140-B3C0-C812-5930-F27305FA588C}" dt="2023-05-03T19:54:52.262" v="339"/>
      <pc:docMkLst>
        <pc:docMk/>
      </pc:docMkLst>
      <pc:sldChg chg="modSp">
        <pc:chgData name="Goodenough, Grace [USA]" userId="S::624306@bah.com::4223f804-184a-4090-a0f5-cee3bfcfa365" providerId="AD" clId="Web-{2A8EA140-B3C0-C812-5930-F27305FA588C}" dt="2023-05-03T19:54:52.262" v="339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2A8EA140-B3C0-C812-5930-F27305FA588C}" dt="2023-05-03T19:54:52.262" v="33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925EEF55-CFAE-4C65-92A6-5F1F58C9E0FD}"/>
    <pc:docChg chg="modSld">
      <pc:chgData name="Bush, Nicole [USA]" userId="S::625966@bah.com::5c03dfba-b736-46b3-907c-245bd83404ad" providerId="AD" clId="Web-{925EEF55-CFAE-4C65-92A6-5F1F58C9E0FD}" dt="2023-03-15T19:38:02.837" v="273"/>
      <pc:docMkLst>
        <pc:docMk/>
      </pc:docMkLst>
      <pc:sldChg chg="modSp">
        <pc:chgData name="Bush, Nicole [USA]" userId="S::625966@bah.com::5c03dfba-b736-46b3-907c-245bd83404ad" providerId="AD" clId="Web-{925EEF55-CFAE-4C65-92A6-5F1F58C9E0FD}" dt="2023-03-15T19:38:02.837" v="273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25EEF55-CFAE-4C65-92A6-5F1F58C9E0FD}" dt="2023-03-15T19:38:02.837" v="27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254B20F7-E2A8-54B1-7273-6D5EAD1CF51B}"/>
    <pc:docChg chg="modSld">
      <pc:chgData name="Goodenough, Grace [USA]" userId="S::624306@bah.com::4223f804-184a-4090-a0f5-cee3bfcfa365" providerId="AD" clId="Web-{254B20F7-E2A8-54B1-7273-6D5EAD1CF51B}" dt="2023-04-19T15:52:15.570" v="333"/>
      <pc:docMkLst>
        <pc:docMk/>
      </pc:docMkLst>
      <pc:sldChg chg="modSp">
        <pc:chgData name="Goodenough, Grace [USA]" userId="S::624306@bah.com::4223f804-184a-4090-a0f5-cee3bfcfa365" providerId="AD" clId="Web-{254B20F7-E2A8-54B1-7273-6D5EAD1CF51B}" dt="2023-04-19T15:52:15.570" v="33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254B20F7-E2A8-54B1-7273-6D5EAD1CF51B}" dt="2023-04-19T15:52:15.570" v="33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9AAE5667-C3FB-C5D0-9CD5-92B1A61F83C4}"/>
    <pc:docChg chg="modSld">
      <pc:chgData name="Bush, Nicole [USA]" userId="S::625966@bah.com::5c03dfba-b736-46b3-907c-245bd83404ad" providerId="AD" clId="Web-{9AAE5667-C3FB-C5D0-9CD5-92B1A61F83C4}" dt="2023-04-19T17:47:19.431" v="71"/>
      <pc:docMkLst>
        <pc:docMk/>
      </pc:docMkLst>
      <pc:sldChg chg="modSp">
        <pc:chgData name="Bush, Nicole [USA]" userId="S::625966@bah.com::5c03dfba-b736-46b3-907c-245bd83404ad" providerId="AD" clId="Web-{9AAE5667-C3FB-C5D0-9CD5-92B1A61F83C4}" dt="2023-04-19T17:47:19.431" v="7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AAE5667-C3FB-C5D0-9CD5-92B1A61F83C4}" dt="2023-04-19T17:47:19.431" v="7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062E4B38-44A6-86B0-012F-E510E402A907}"/>
    <pc:docChg chg="modSld">
      <pc:chgData name="Goodenough, Grace [USA]" userId="S::624306@bah.com::4223f804-184a-4090-a0f5-cee3bfcfa365" providerId="AD" clId="Web-{062E4B38-44A6-86B0-012F-E510E402A907}" dt="2023-04-05T21:14:45.260" v="321"/>
      <pc:docMkLst>
        <pc:docMk/>
      </pc:docMkLst>
      <pc:sldChg chg="modSp">
        <pc:chgData name="Goodenough, Grace [USA]" userId="S::624306@bah.com::4223f804-184a-4090-a0f5-cee3bfcfa365" providerId="AD" clId="Web-{062E4B38-44A6-86B0-012F-E510E402A907}" dt="2023-04-05T21:14:45.260" v="321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062E4B38-44A6-86B0-012F-E510E402A907}" dt="2023-04-05T21:14:45.260" v="32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B57C5CF-374A-4D61-1F2A-A1AC35306080}"/>
    <pc:docChg chg="modSld">
      <pc:chgData name="Bustillo, Gian [USA]" userId="S::624912@bah.com::d2f80d41-3521-48e3-8b17-00e1dec3a46e" providerId="AD" clId="Web-{5B57C5CF-374A-4D61-1F2A-A1AC35306080}" dt="2023-03-16T12:04:07.961" v="149"/>
      <pc:docMkLst>
        <pc:docMk/>
      </pc:docMkLst>
      <pc:sldChg chg="modSp">
        <pc:chgData name="Bustillo, Gian [USA]" userId="S::624912@bah.com::d2f80d41-3521-48e3-8b17-00e1dec3a46e" providerId="AD" clId="Web-{5B57C5CF-374A-4D61-1F2A-A1AC35306080}" dt="2023-03-16T12:04:07.961" v="149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B57C5CF-374A-4D61-1F2A-A1AC35306080}" dt="2023-03-16T12:04:07.961" v="14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el, Sunayna [USA]" userId="abc387ba-55f4-491c-a73c-17dee6a00d97" providerId="ADAL" clId="{8D8EAFA3-E820-9A49-A70A-ED8D3ECD9FC7}"/>
    <pc:docChg chg="custSel addSld modSld sldOrd">
      <pc:chgData name="Goel, Sunayna [USA]" userId="abc387ba-55f4-491c-a73c-17dee6a00d97" providerId="ADAL" clId="{8D8EAFA3-E820-9A49-A70A-ED8D3ECD9FC7}" dt="2023-04-05T18:14:27.683" v="738" actId="20578"/>
      <pc:docMkLst>
        <pc:docMk/>
      </pc:docMkLst>
      <pc:sldChg chg="modSp mod">
        <pc:chgData name="Goel, Sunayna [USA]" userId="abc387ba-55f4-491c-a73c-17dee6a00d97" providerId="ADAL" clId="{8D8EAFA3-E820-9A49-A70A-ED8D3ECD9FC7}" dt="2023-04-05T18:01:12.359" v="177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8D8EAFA3-E820-9A49-A70A-ED8D3ECD9FC7}" dt="2023-04-05T18:01:12.359" v="1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addSp delSp modSp add mod ord">
        <pc:chgData name="Goel, Sunayna [USA]" userId="abc387ba-55f4-491c-a73c-17dee6a00d97" providerId="ADAL" clId="{8D8EAFA3-E820-9A49-A70A-ED8D3ECD9FC7}" dt="2023-04-05T18:14:27.683" v="738" actId="20578"/>
        <pc:sldMkLst>
          <pc:docMk/>
          <pc:sldMk cId="1898199207" sldId="353"/>
        </pc:sldMkLst>
        <pc:spChg chg="mod">
          <ac:chgData name="Goel, Sunayna [USA]" userId="abc387ba-55f4-491c-a73c-17dee6a00d97" providerId="ADAL" clId="{8D8EAFA3-E820-9A49-A70A-ED8D3ECD9FC7}" dt="2023-04-05T18:03:11.428" v="253" actId="207"/>
          <ac:spMkLst>
            <pc:docMk/>
            <pc:sldMk cId="1898199207" sldId="353"/>
            <ac:spMk id="2" creationId="{98724F25-AEF2-A44A-9426-46B073EF367F}"/>
          </ac:spMkLst>
        </pc:spChg>
        <pc:spChg chg="mod">
          <ac:chgData name="Goel, Sunayna [USA]" userId="abc387ba-55f4-491c-a73c-17dee6a00d97" providerId="ADAL" clId="{8D8EAFA3-E820-9A49-A70A-ED8D3ECD9FC7}" dt="2023-04-05T18:14:02.878" v="735" actId="20577"/>
          <ac:spMkLst>
            <pc:docMk/>
            <pc:sldMk cId="1898199207" sldId="353"/>
            <ac:spMk id="3" creationId="{4999A10D-77D3-B656-9295-6D826C0EE665}"/>
          </ac:spMkLst>
        </pc:spChg>
        <pc:spChg chg="mod">
          <ac:chgData name="Goel, Sunayna [USA]" userId="abc387ba-55f4-491c-a73c-17dee6a00d97" providerId="ADAL" clId="{8D8EAFA3-E820-9A49-A70A-ED8D3ECD9FC7}" dt="2023-04-05T18:09:48.889" v="341" actId="20577"/>
          <ac:spMkLst>
            <pc:docMk/>
            <pc:sldMk cId="1898199207" sldId="353"/>
            <ac:spMk id="6" creationId="{C473BD5C-721F-3513-269B-8F8E13662F27}"/>
          </ac:spMkLst>
        </pc:spChg>
        <pc:spChg chg="mod">
          <ac:chgData name="Goel, Sunayna [USA]" userId="abc387ba-55f4-491c-a73c-17dee6a00d97" providerId="ADAL" clId="{8D8EAFA3-E820-9A49-A70A-ED8D3ECD9FC7}" dt="2023-04-05T18:09:59.893" v="344" actId="20577"/>
          <ac:spMkLst>
            <pc:docMk/>
            <pc:sldMk cId="1898199207" sldId="353"/>
            <ac:spMk id="7" creationId="{FA202D11-D28C-7B38-CE68-0663EFA28750}"/>
          </ac:spMkLst>
        </pc:spChg>
        <pc:graphicFrameChg chg="add mod modGraphic">
          <ac:chgData name="Goel, Sunayna [USA]" userId="abc387ba-55f4-491c-a73c-17dee6a00d97" providerId="ADAL" clId="{8D8EAFA3-E820-9A49-A70A-ED8D3ECD9FC7}" dt="2023-04-05T18:08:19.170" v="269" actId="13240"/>
          <ac:graphicFrameMkLst>
            <pc:docMk/>
            <pc:sldMk cId="1898199207" sldId="353"/>
            <ac:graphicFrameMk id="8" creationId="{B88661B2-841F-0E40-FBC7-23E502F93930}"/>
          </ac:graphicFrameMkLst>
        </pc:graphicFrameChg>
        <pc:graphicFrameChg chg="add del mod">
          <ac:chgData name="Goel, Sunayna [USA]" userId="abc387ba-55f4-491c-a73c-17dee6a00d97" providerId="ADAL" clId="{8D8EAFA3-E820-9A49-A70A-ED8D3ECD9FC7}" dt="2023-04-05T18:06:32.692" v="258"/>
          <ac:graphicFrameMkLst>
            <pc:docMk/>
            <pc:sldMk cId="1898199207" sldId="353"/>
            <ac:graphicFrameMk id="9" creationId="{92BBFA5E-A1EA-711A-FC8E-790495E076A5}"/>
          </ac:graphicFrameMkLst>
        </pc:graphicFrameChg>
        <pc:graphicFrameChg chg="add del mod modGraphic">
          <ac:chgData name="Goel, Sunayna [USA]" userId="abc387ba-55f4-491c-a73c-17dee6a00d97" providerId="ADAL" clId="{8D8EAFA3-E820-9A49-A70A-ED8D3ECD9FC7}" dt="2023-04-05T18:13:20.422" v="724" actId="478"/>
          <ac:graphicFrameMkLst>
            <pc:docMk/>
            <pc:sldMk cId="1898199207" sldId="353"/>
            <ac:graphicFrameMk id="10" creationId="{F7B1938D-6345-11B4-1250-1C8EA161BF4F}"/>
          </ac:graphicFrameMkLst>
        </pc:graphicFrameChg>
      </pc:sldChg>
    </pc:docChg>
  </pc:docChgLst>
  <pc:docChgLst>
    <pc:chgData name="Bustillo, Gian [USA]" userId="S::624912@bah.com::d2f80d41-3521-48e3-8b17-00e1dec3a46e" providerId="AD" clId="Web-{81433F87-8036-8282-C3FA-D614B94750C0}"/>
    <pc:docChg chg="modSld">
      <pc:chgData name="Bustillo, Gian [USA]" userId="S::624912@bah.com::d2f80d41-3521-48e3-8b17-00e1dec3a46e" providerId="AD" clId="Web-{81433F87-8036-8282-C3FA-D614B94750C0}" dt="2023-03-07T21:10:51.252" v="0" actId="20577"/>
      <pc:docMkLst>
        <pc:docMk/>
      </pc:docMkLst>
      <pc:sldChg chg="modSp">
        <pc:chgData name="Bustillo, Gian [USA]" userId="S::624912@bah.com::d2f80d41-3521-48e3-8b17-00e1dec3a46e" providerId="AD" clId="Web-{81433F87-8036-8282-C3FA-D614B94750C0}" dt="2023-03-07T21:10:51.252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1433F87-8036-8282-C3FA-D614B94750C0}" dt="2023-03-07T21:10:51.252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Allen, Ty [USA]" userId="S::625695@bah.com::dd763b48-02c2-4b2d-a668-ca9385d09dd8" providerId="AD" clId="Web-{B6C179CA-EA9A-36B9-3798-4CD4F0B1BC05}"/>
    <pc:docChg chg="modSld">
      <pc:chgData name="Allen, Ty [USA]" userId="S::625695@bah.com::dd763b48-02c2-4b2d-a668-ca9385d09dd8" providerId="AD" clId="Web-{B6C179CA-EA9A-36B9-3798-4CD4F0B1BC05}" dt="2023-04-12T19:17:37.685" v="517"/>
      <pc:docMkLst>
        <pc:docMk/>
      </pc:docMkLst>
      <pc:sldChg chg="modSp">
        <pc:chgData name="Allen, Ty [USA]" userId="S::625695@bah.com::dd763b48-02c2-4b2d-a668-ca9385d09dd8" providerId="AD" clId="Web-{B6C179CA-EA9A-36B9-3798-4CD4F0B1BC05}" dt="2023-04-12T19:17:37.685" v="517"/>
        <pc:sldMkLst>
          <pc:docMk/>
          <pc:sldMk cId="132292918" sldId="354"/>
        </pc:sldMkLst>
        <pc:graphicFrameChg chg="mod modGraphic">
          <ac:chgData name="Allen, Ty [USA]" userId="S::625695@bah.com::dd763b48-02c2-4b2d-a668-ca9385d09dd8" providerId="AD" clId="Web-{B6C179CA-EA9A-36B9-3798-4CD4F0B1BC05}" dt="2023-04-12T19:17:37.685" v="517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AE1785AB-EA44-BD4E-ABF3-E6DAEEACA040}"/>
    <pc:docChg chg="custSel modSld">
      <pc:chgData name="Goel, Sunayna [USA]" userId="abc387ba-55f4-491c-a73c-17dee6a00d97" providerId="ADAL" clId="{AE1785AB-EA44-BD4E-ABF3-E6DAEEACA040}" dt="2023-05-25T12:42:34.804" v="391" actId="20577"/>
      <pc:docMkLst>
        <pc:docMk/>
      </pc:docMkLst>
      <pc:sldChg chg="modSp mod">
        <pc:chgData name="Goel, Sunayna [USA]" userId="abc387ba-55f4-491c-a73c-17dee6a00d97" providerId="ADAL" clId="{AE1785AB-EA44-BD4E-ABF3-E6DAEEACA040}" dt="2023-05-24T23:16:47.399" v="166" actId="20577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AE1785AB-EA44-BD4E-ABF3-E6DAEEACA040}" dt="2023-05-24T23:16:47.399" v="166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 mod">
        <pc:chgData name="Goel, Sunayna [USA]" userId="abc387ba-55f4-491c-a73c-17dee6a00d97" providerId="ADAL" clId="{AE1785AB-EA44-BD4E-ABF3-E6DAEEACA040}" dt="2023-05-25T12:42:34.804" v="391" actId="20577"/>
        <pc:sldMkLst>
          <pc:docMk/>
          <pc:sldMk cId="422448212" sldId="351"/>
        </pc:sldMkLst>
        <pc:graphicFrameChg chg="mod modGraphic">
          <ac:chgData name="Goel, Sunayna [USA]" userId="abc387ba-55f4-491c-a73c-17dee6a00d97" providerId="ADAL" clId="{AE1785AB-EA44-BD4E-ABF3-E6DAEEACA040}" dt="2023-05-25T12:42:34.804" v="391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B1D9F2CE-7693-4FA5-98F9-8FB814F65FB8}"/>
    <pc:docChg chg="modSld">
      <pc:chgData name="Bush, Nicole [USA]" userId="S::625966@bah.com::5c03dfba-b736-46b3-907c-245bd83404ad" providerId="AD" clId="Web-{B1D9F2CE-7693-4FA5-98F9-8FB814F65FB8}" dt="2023-03-09T13:59:14.826" v="183"/>
      <pc:docMkLst>
        <pc:docMk/>
      </pc:docMkLst>
      <pc:sldChg chg="modSp">
        <pc:chgData name="Bush, Nicole [USA]" userId="S::625966@bah.com::5c03dfba-b736-46b3-907c-245bd83404ad" providerId="AD" clId="Web-{B1D9F2CE-7693-4FA5-98F9-8FB814F65FB8}" dt="2023-03-09T13:59:14.826" v="183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B1D9F2CE-7693-4FA5-98F9-8FB814F65FB8}" dt="2023-03-09T13:59:14.826" v="18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B7D503DA-F67D-2B5E-048F-9A38DC1E7A63}"/>
    <pc:docChg chg="modSld">
      <pc:chgData name="Bustillo, Gian [USA]" userId="S::624912@bah.com::d2f80d41-3521-48e3-8b17-00e1dec3a46e" providerId="AD" clId="Web-{B7D503DA-F67D-2B5E-048F-9A38DC1E7A63}" dt="2023-03-31T01:57:37.555" v="1111"/>
      <pc:docMkLst>
        <pc:docMk/>
      </pc:docMkLst>
      <pc:sldChg chg="modSp">
        <pc:chgData name="Bustillo, Gian [USA]" userId="S::624912@bah.com::d2f80d41-3521-48e3-8b17-00e1dec3a46e" providerId="AD" clId="Web-{B7D503DA-F67D-2B5E-048F-9A38DC1E7A63}" dt="2023-03-31T01:57:37.555" v="111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B7D503DA-F67D-2B5E-048F-9A38DC1E7A63}" dt="2023-03-31T01:57:37.555" v="111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B7D503DA-F67D-2B5E-048F-9A38DC1E7A63}" dt="2023-03-31T01:51:53.482" v="544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B7D503DA-F67D-2B5E-048F-9A38DC1E7A63}" dt="2023-03-31T01:51:53.482" v="544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B7D503DA-F67D-2B5E-048F-9A38DC1E7A63}" dt="2023-03-31T01:49:30.150" v="26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B7D503DA-F67D-2B5E-048F-9A38DC1E7A63}" dt="2023-03-31T01:49:30.150" v="26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8922AA9-571D-CC15-235D-3383296945F7}"/>
    <pc:docChg chg="modSld">
      <pc:chgData name="Bustillo, Gian [USA]" userId="S::624912@bah.com::d2f80d41-3521-48e3-8b17-00e1dec3a46e" providerId="AD" clId="Web-{38922AA9-571D-CC15-235D-3383296945F7}" dt="2022-12-29T13:37:05.493" v="0" actId="20577"/>
      <pc:docMkLst>
        <pc:docMk/>
      </pc:docMkLst>
      <pc:sldChg chg="modSp">
        <pc:chgData name="Bustillo, Gian [USA]" userId="S::624912@bah.com::d2f80d41-3521-48e3-8b17-00e1dec3a46e" providerId="AD" clId="Web-{38922AA9-571D-CC15-235D-3383296945F7}" dt="2022-12-29T13:37:05.49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8922AA9-571D-CC15-235D-3383296945F7}" dt="2022-12-29T13:37:05.49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S::624306@bah.com::4223f804-184a-4090-a0f5-cee3bfcfa365" providerId="AD" clId="Web-{39A4C774-1BB9-BE62-BC70-5C47084327B8}"/>
    <pc:docChg chg="modSld">
      <pc:chgData name="Goodenough, Grace [USA]" userId="S::624306@bah.com::4223f804-184a-4090-a0f5-cee3bfcfa365" providerId="AD" clId="Web-{39A4C774-1BB9-BE62-BC70-5C47084327B8}" dt="2023-03-30T18:25:30.964" v="5"/>
      <pc:docMkLst>
        <pc:docMk/>
      </pc:docMkLst>
      <pc:sldChg chg="modSp">
        <pc:chgData name="Goodenough, Grace [USA]" userId="S::624306@bah.com::4223f804-184a-4090-a0f5-cee3bfcfa365" providerId="AD" clId="Web-{39A4C774-1BB9-BE62-BC70-5C47084327B8}" dt="2023-03-30T18:25:30.964" v="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39A4C774-1BB9-BE62-BC70-5C47084327B8}" dt="2023-03-30T18:25:30.964" v="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Allen, Ty [USA]" userId="dd763b48-02c2-4b2d-a668-ca9385d09dd8" providerId="ADAL" clId="{03366D53-1863-3540-BC29-C7166643E940}"/>
    <pc:docChg chg="modSld">
      <pc:chgData name="Allen, Ty [USA]" userId="dd763b48-02c2-4b2d-a668-ca9385d09dd8" providerId="ADAL" clId="{03366D53-1863-3540-BC29-C7166643E940}" dt="2023-05-03T20:49:30.205" v="445" actId="14100"/>
      <pc:docMkLst>
        <pc:docMk/>
      </pc:docMkLst>
      <pc:sldChg chg="modSp mod">
        <pc:chgData name="Allen, Ty [USA]" userId="dd763b48-02c2-4b2d-a668-ca9385d09dd8" providerId="ADAL" clId="{03366D53-1863-3540-BC29-C7166643E940}" dt="2023-05-03T20:49:30.205" v="445" actId="14100"/>
        <pc:sldMkLst>
          <pc:docMk/>
          <pc:sldMk cId="132292918" sldId="354"/>
        </pc:sldMkLst>
        <pc:graphicFrameChg chg="mod modGraphic">
          <ac:chgData name="Allen, Ty [USA]" userId="dd763b48-02c2-4b2d-a668-ca9385d09dd8" providerId="ADAL" clId="{03366D53-1863-3540-BC29-C7166643E940}" dt="2023-05-03T20:49:30.205" v="445" actId="14100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F93936C8-D7FC-BBFB-7CF6-0E007656CA0E}"/>
    <pc:docChg chg="modSld">
      <pc:chgData name="Goodenough, Grace [USA]" userId="S::624306@bah.com::4223f804-184a-4090-a0f5-cee3bfcfa365" providerId="AD" clId="Web-{F93936C8-D7FC-BBFB-7CF6-0E007656CA0E}" dt="2023-05-04T12:35:12.505" v="1"/>
      <pc:docMkLst>
        <pc:docMk/>
      </pc:docMkLst>
      <pc:sldChg chg="modSp">
        <pc:chgData name="Goodenough, Grace [USA]" userId="S::624306@bah.com::4223f804-184a-4090-a0f5-cee3bfcfa365" providerId="AD" clId="Web-{F93936C8-D7FC-BBFB-7CF6-0E007656CA0E}" dt="2023-05-04T12:35:12.505" v="1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F93936C8-D7FC-BBFB-7CF6-0E007656CA0E}" dt="2023-05-04T12:35:12.505" v="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DC656DDF-5A5A-27D0-A496-14B2F2C4B1FA}"/>
    <pc:docChg chg="modSld">
      <pc:chgData name="Goodenough, Grace [USA]" userId="S::624306@bah.com::4223f804-184a-4090-a0f5-cee3bfcfa365" providerId="AD" clId="Web-{DC656DDF-5A5A-27D0-A496-14B2F2C4B1FA}" dt="2023-03-08T21:14:05.571" v="817"/>
      <pc:docMkLst>
        <pc:docMk/>
      </pc:docMkLst>
      <pc:sldChg chg="modSp">
        <pc:chgData name="Goodenough, Grace [USA]" userId="S::624306@bah.com::4223f804-184a-4090-a0f5-cee3bfcfa365" providerId="AD" clId="Web-{DC656DDF-5A5A-27D0-A496-14B2F2C4B1FA}" dt="2023-03-08T21:14:05.571" v="817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C656DDF-5A5A-27D0-A496-14B2F2C4B1FA}" dt="2023-03-08T21:14:05.571" v="81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F91E1D6-397B-83D2-09CF-2D98527D134E}"/>
    <pc:docChg chg="modSld">
      <pc:chgData name="Bustillo, Gian [USA]" userId="S::624912@bah.com::d2f80d41-3521-48e3-8b17-00e1dec3a46e" providerId="AD" clId="Web-{AF91E1D6-397B-83D2-09CF-2D98527D134E}" dt="2023-05-04T12:39:20.968" v="693"/>
      <pc:docMkLst>
        <pc:docMk/>
      </pc:docMkLst>
      <pc:sldChg chg="modSp">
        <pc:chgData name="Bustillo, Gian [USA]" userId="S::624912@bah.com::d2f80d41-3521-48e3-8b17-00e1dec3a46e" providerId="AD" clId="Web-{AF91E1D6-397B-83D2-09CF-2D98527D134E}" dt="2023-05-03T19:52:43.571" v="2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AF91E1D6-397B-83D2-09CF-2D98527D134E}" dt="2023-05-03T19:52:43.571" v="2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AF91E1D6-397B-83D2-09CF-2D98527D134E}" dt="2023-05-04T12:39:20.968" v="693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AF91E1D6-397B-83D2-09CF-2D98527D134E}" dt="2023-05-04T12:39:20.968" v="69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AF91E1D6-397B-83D2-09CF-2D98527D134E}" dt="2023-05-04T12:38:49.498" v="683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F91E1D6-397B-83D2-09CF-2D98527D134E}" dt="2023-05-04T12:38:49.498" v="68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F91E1D6-397B-83D2-09CF-2D98527D134E}" dt="2023-05-04T12:13:19.501" v="32"/>
        <pc:sldMkLst>
          <pc:docMk/>
          <pc:sldMk cId="132292918" sldId="354"/>
        </pc:sldMkLst>
        <pc:graphicFrameChg chg="mod modGraphic">
          <ac:chgData name="Bustillo, Gian [USA]" userId="S::624912@bah.com::d2f80d41-3521-48e3-8b17-00e1dec3a46e" providerId="AD" clId="Web-{AF91E1D6-397B-83D2-09CF-2D98527D134E}" dt="2023-05-04T12:13:19.501" v="32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3EBBD3B-5C03-B6FC-24E6-078561481C74}"/>
    <pc:docChg chg="modSld">
      <pc:chgData name="Bustillo, Gian [USA]" userId="S::624912@bah.com::d2f80d41-3521-48e3-8b17-00e1dec3a46e" providerId="AD" clId="Web-{A3EBBD3B-5C03-B6FC-24E6-078561481C74}" dt="2023-05-25T12:42:59.488" v="53"/>
      <pc:docMkLst>
        <pc:docMk/>
      </pc:docMkLst>
      <pc:sldChg chg="modSp">
        <pc:chgData name="Bustillo, Gian [USA]" userId="S::624912@bah.com::d2f80d41-3521-48e3-8b17-00e1dec3a46e" providerId="AD" clId="Web-{A3EBBD3B-5C03-B6FC-24E6-078561481C74}" dt="2023-05-24T20:00:40.978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A3EBBD3B-5C03-B6FC-24E6-078561481C74}" dt="2023-05-24T20:00:40.978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A3EBBD3B-5C03-B6FC-24E6-078561481C74}" dt="2023-05-25T12:42:59.488" v="53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A3EBBD3B-5C03-B6FC-24E6-078561481C74}" dt="2023-05-25T12:42:59.488" v="5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A3EBBD3B-5C03-B6FC-24E6-078561481C74}" dt="2023-05-24T20:00:58.431" v="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A3EBBD3B-5C03-B6FC-24E6-078561481C74}" dt="2023-05-24T20:00:58.431" v="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1B6420D-D3A8-9B6B-2E87-A9BE93047F65}"/>
    <pc:docChg chg="modSld">
      <pc:chgData name="Bustillo, Gian [USA]" userId="S::624912@bah.com::d2f80d41-3521-48e3-8b17-00e1dec3a46e" providerId="AD" clId="Web-{31B6420D-D3A8-9B6B-2E87-A9BE93047F65}" dt="2023-02-08T16:30:33.803" v="0" actId="20577"/>
      <pc:docMkLst>
        <pc:docMk/>
      </pc:docMkLst>
      <pc:sldChg chg="modSp">
        <pc:chgData name="Bustillo, Gian [USA]" userId="S::624912@bah.com::d2f80d41-3521-48e3-8b17-00e1dec3a46e" providerId="AD" clId="Web-{31B6420D-D3A8-9B6B-2E87-A9BE93047F65}" dt="2023-02-08T16:30:33.80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1B6420D-D3A8-9B6B-2E87-A9BE93047F65}" dt="2023-02-08T16:30:33.80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8040C41F-676B-487D-A1A7-735AEF9CA3B8}"/>
    <pc:docChg chg="modSld">
      <pc:chgData name="Bustillo, Gian [USA]" userId="S::624912@bah.com::d2f80d41-3521-48e3-8b17-00e1dec3a46e" providerId="AD" clId="Web-{8040C41F-676B-487D-A1A7-735AEF9CA3B8}" dt="2023-03-16T12:16:41.668" v="654"/>
      <pc:docMkLst>
        <pc:docMk/>
      </pc:docMkLst>
      <pc:sldChg chg="modSp">
        <pc:chgData name="Bustillo, Gian [USA]" userId="S::624912@bah.com::d2f80d41-3521-48e3-8b17-00e1dec3a46e" providerId="AD" clId="Web-{8040C41F-676B-487D-A1A7-735AEF9CA3B8}" dt="2023-03-16T12:16:41.668" v="65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040C41F-676B-487D-A1A7-735AEF9CA3B8}" dt="2023-03-16T12:16:41.668" v="65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040C41F-676B-487D-A1A7-735AEF9CA3B8}" dt="2023-03-16T12:15:28.213" v="52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040C41F-676B-487D-A1A7-735AEF9CA3B8}" dt="2023-03-16T12:15:28.213" v="52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040C41F-676B-487D-A1A7-735AEF9CA3B8}" dt="2023-03-16T12:09:09.294" v="6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040C41F-676B-487D-A1A7-735AEF9CA3B8}" dt="2023-03-16T12:09:09.294" v="6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1F2455D6-83CF-45DF-B02D-F6DF5249FCE3}"/>
    <pc:docChg chg="modSld">
      <pc:chgData name="Bush, Nicole [USA]" userId="S::625966@bah.com::5c03dfba-b736-46b3-907c-245bd83404ad" providerId="AD" clId="Web-{1F2455D6-83CF-45DF-B02D-F6DF5249FCE3}" dt="2023-02-08T20:35:40.303" v="255"/>
      <pc:docMkLst>
        <pc:docMk/>
      </pc:docMkLst>
      <pc:sldChg chg="modSp">
        <pc:chgData name="Bush, Nicole [USA]" userId="S::625966@bah.com::5c03dfba-b736-46b3-907c-245bd83404ad" providerId="AD" clId="Web-{1F2455D6-83CF-45DF-B02D-F6DF5249FCE3}" dt="2023-02-08T20:35:40.303" v="255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1F2455D6-83CF-45DF-B02D-F6DF5249FCE3}" dt="2023-02-08T20:35:40.303" v="25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1D9060E3-E550-AF3F-9D12-A275C533EFD0}"/>
    <pc:docChg chg="addSld modSld">
      <pc:chgData name="Bustillo, Gian [USA]" userId="S::624912@bah.com::d2f80d41-3521-48e3-8b17-00e1dec3a46e" providerId="AD" clId="Web-{1D9060E3-E550-AF3F-9D12-A275C533EFD0}" dt="2023-04-11T12:37:12.519" v="35"/>
      <pc:docMkLst>
        <pc:docMk/>
      </pc:docMkLst>
      <pc:sldChg chg="modSp">
        <pc:chgData name="Bustillo, Gian [USA]" userId="S::624912@bah.com::d2f80d41-3521-48e3-8b17-00e1dec3a46e" providerId="AD" clId="Web-{1D9060E3-E550-AF3F-9D12-A275C533EFD0}" dt="2023-04-11T12:36:52.799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1D9060E3-E550-AF3F-9D12-A275C533EFD0}" dt="2023-04-11T12:36:52.799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 add replId">
        <pc:chgData name="Bustillo, Gian [USA]" userId="S::624912@bah.com::d2f80d41-3521-48e3-8b17-00e1dec3a46e" providerId="AD" clId="Web-{1D9060E3-E550-AF3F-9D12-A275C533EFD0}" dt="2023-04-11T12:37:12.519" v="35"/>
        <pc:sldMkLst>
          <pc:docMk/>
          <pc:sldMk cId="1388224726" sldId="355"/>
        </pc:sldMkLst>
        <pc:graphicFrameChg chg="mod modGraphic">
          <ac:chgData name="Bustillo, Gian [USA]" userId="S::624912@bah.com::d2f80d41-3521-48e3-8b17-00e1dec3a46e" providerId="AD" clId="Web-{1D9060E3-E550-AF3F-9D12-A275C533EFD0}" dt="2023-04-11T12:37:12.519" v="35"/>
          <ac:graphicFrameMkLst>
            <pc:docMk/>
            <pc:sldMk cId="1388224726" sldId="355"/>
            <ac:graphicFrameMk id="22" creationId="{C84DDD7B-6774-5EFC-723D-2DB69F219CEC}"/>
          </ac:graphicFrameMkLst>
        </pc:graphicFrameChg>
      </pc:sldChg>
    </pc:docChg>
  </pc:docChgLst>
  <pc:docChgLst>
    <pc:chgData name="Goel, Sunayna [USA]" userId="S::625168@bah.com::abc387ba-55f4-491c-a73c-17dee6a00d97" providerId="AD" clId="Web-{25C4EDCC-07D0-550F-FE25-19D81359559B}"/>
    <pc:docChg chg="modSld">
      <pc:chgData name="Goel, Sunayna [USA]" userId="S::625168@bah.com::abc387ba-55f4-491c-a73c-17dee6a00d97" providerId="AD" clId="Web-{25C4EDCC-07D0-550F-FE25-19D81359559B}" dt="2023-05-17T17:18:23.585" v="101"/>
      <pc:docMkLst>
        <pc:docMk/>
      </pc:docMkLst>
      <pc:sldChg chg="modSp">
        <pc:chgData name="Goel, Sunayna [USA]" userId="S::625168@bah.com::abc387ba-55f4-491c-a73c-17dee6a00d97" providerId="AD" clId="Web-{25C4EDCC-07D0-550F-FE25-19D81359559B}" dt="2023-05-17T17:18:23.585" v="101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25C4EDCC-07D0-550F-FE25-19D81359559B}" dt="2023-05-17T17:18:23.585" v="101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D51D4B66-19CF-9CC2-5C12-3E17A98B2A33}"/>
    <pc:docChg chg="modSld">
      <pc:chgData name="Bustillo, Gian [USA]" userId="S::624912@bah.com::d2f80d41-3521-48e3-8b17-00e1dec3a46e" providerId="AD" clId="Web-{D51D4B66-19CF-9CC2-5C12-3E17A98B2A33}" dt="2023-04-06T12:53:28.669" v="5"/>
      <pc:docMkLst>
        <pc:docMk/>
      </pc:docMkLst>
      <pc:sldChg chg="modSp">
        <pc:chgData name="Bustillo, Gian [USA]" userId="S::624912@bah.com::d2f80d41-3521-48e3-8b17-00e1dec3a46e" providerId="AD" clId="Web-{D51D4B66-19CF-9CC2-5C12-3E17A98B2A33}" dt="2023-04-06T12:53:28.669" v="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D51D4B66-19CF-9CC2-5C12-3E17A98B2A33}" dt="2023-04-06T12:53:28.669" v="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574DD1D1-D9B1-0069-F220-73DDB5A46687}"/>
    <pc:docChg chg="delSld modSld">
      <pc:chgData name="Goel, Sunayna [USA]" userId="S::625168@bah.com::abc387ba-55f4-491c-a73c-17dee6a00d97" providerId="AD" clId="Web-{574DD1D1-D9B1-0069-F220-73DDB5A46687}" dt="2023-04-26T18:33:45.090" v="744"/>
      <pc:docMkLst>
        <pc:docMk/>
      </pc:docMkLst>
      <pc:sldChg chg="modSp">
        <pc:chgData name="Goel, Sunayna [USA]" userId="S::625168@bah.com::abc387ba-55f4-491c-a73c-17dee6a00d97" providerId="AD" clId="Web-{574DD1D1-D9B1-0069-F220-73DDB5A46687}" dt="2023-04-26T18:33:45.090" v="744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574DD1D1-D9B1-0069-F220-73DDB5A46687}" dt="2023-04-26T18:33:45.090" v="74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del">
        <pc:chgData name="Goel, Sunayna [USA]" userId="S::625168@bah.com::abc387ba-55f4-491c-a73c-17dee6a00d97" providerId="AD" clId="Web-{574DD1D1-D9B1-0069-F220-73DDB5A46687}" dt="2023-04-26T18:32:52.667" v="740"/>
        <pc:sldMkLst>
          <pc:docMk/>
          <pc:sldMk cId="1898199207" sldId="353"/>
        </pc:sldMkLst>
      </pc:sldChg>
    </pc:docChg>
  </pc:docChgLst>
  <pc:docChgLst>
    <pc:chgData name="Bush, Nicole [USA]" userId="S::625966@bah.com::5c03dfba-b736-46b3-907c-245bd83404ad" providerId="AD" clId="Web-{9D317142-A652-496D-B075-F484367ED7A3}"/>
    <pc:docChg chg="modSld">
      <pc:chgData name="Bush, Nicole [USA]" userId="S::625966@bah.com::5c03dfba-b736-46b3-907c-245bd83404ad" providerId="AD" clId="Web-{9D317142-A652-496D-B075-F484367ED7A3}" dt="2023-02-22T16:16:28.328" v="617"/>
      <pc:docMkLst>
        <pc:docMk/>
      </pc:docMkLst>
      <pc:sldChg chg="modSp">
        <pc:chgData name="Bush, Nicole [USA]" userId="S::625966@bah.com::5c03dfba-b736-46b3-907c-245bd83404ad" providerId="AD" clId="Web-{9D317142-A652-496D-B075-F484367ED7A3}" dt="2023-02-22T16:16:28.328" v="617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D317142-A652-496D-B075-F484367ED7A3}" dt="2023-02-22T16:16:28.328" v="61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D0C7202E-4E2A-5C81-B7A3-92FF492935F0}"/>
    <pc:docChg chg="modSld">
      <pc:chgData name="Goodenough, Grace [USA]" userId="S::624306@bah.com::4223f804-184a-4090-a0f5-cee3bfcfa365" providerId="AD" clId="Web-{D0C7202E-4E2A-5C81-B7A3-92FF492935F0}" dt="2023-02-15T18:07:21.284" v="215"/>
      <pc:docMkLst>
        <pc:docMk/>
      </pc:docMkLst>
      <pc:sldChg chg="modSp">
        <pc:chgData name="Goodenough, Grace [USA]" userId="S::624306@bah.com::4223f804-184a-4090-a0f5-cee3bfcfa365" providerId="AD" clId="Web-{D0C7202E-4E2A-5C81-B7A3-92FF492935F0}" dt="2023-02-15T18:07:21.284" v="21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0C7202E-4E2A-5C81-B7A3-92FF492935F0}" dt="2023-02-15T18:07:21.284" v="21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yrnes, Alexandra [USA]" userId="S::629842@bah.com::642d1f5a-9ac9-40b4-9d25-b8323070b898" providerId="AD" clId="Web-{AA732175-84C1-437A-81D2-172F3E72B96D}"/>
    <pc:docChg chg="modSld">
      <pc:chgData name="Byrnes, Alexandra [USA]" userId="S::629842@bah.com::642d1f5a-9ac9-40b4-9d25-b8323070b898" providerId="AD" clId="Web-{AA732175-84C1-437A-81D2-172F3E72B96D}" dt="2023-03-31T01:10:50.860" v="443"/>
      <pc:docMkLst>
        <pc:docMk/>
      </pc:docMkLst>
      <pc:sldChg chg="addSp delSp modSp">
        <pc:chgData name="Byrnes, Alexandra [USA]" userId="S::629842@bah.com::642d1f5a-9ac9-40b4-9d25-b8323070b898" providerId="AD" clId="Web-{AA732175-84C1-437A-81D2-172F3E72B96D}" dt="2023-03-31T00:07:53.753" v="3"/>
        <pc:sldMkLst>
          <pc:docMk/>
          <pc:sldMk cId="422448212" sldId="351"/>
        </pc:sldMkLst>
        <pc:spChg chg="add del mod">
          <ac:chgData name="Byrnes, Alexandra [USA]" userId="S::629842@bah.com::642d1f5a-9ac9-40b4-9d25-b8323070b898" providerId="AD" clId="Web-{AA732175-84C1-437A-81D2-172F3E72B96D}" dt="2023-03-31T00:07:53.753" v="3"/>
          <ac:spMkLst>
            <pc:docMk/>
            <pc:sldMk cId="422448212" sldId="351"/>
            <ac:spMk id="5" creationId="{68ACE201-AAD6-1946-192F-E624C0BCAA7F}"/>
          </ac:spMkLst>
        </pc:spChg>
      </pc:sldChg>
      <pc:sldChg chg="addSp delSp modSp">
        <pc:chgData name="Byrnes, Alexandra [USA]" userId="S::629842@bah.com::642d1f5a-9ac9-40b4-9d25-b8323070b898" providerId="AD" clId="Web-{AA732175-84C1-437A-81D2-172F3E72B96D}" dt="2023-03-31T01:10:50.860" v="443"/>
        <pc:sldMkLst>
          <pc:docMk/>
          <pc:sldMk cId="1097480894" sldId="352"/>
        </pc:sldMkLst>
        <pc:spChg chg="add del mod">
          <ac:chgData name="Byrnes, Alexandra [USA]" userId="S::629842@bah.com::642d1f5a-9ac9-40b4-9d25-b8323070b898" providerId="AD" clId="Web-{AA732175-84C1-437A-81D2-172F3E72B96D}" dt="2023-03-31T01:08:49.074" v="438" actId="20577"/>
          <ac:spMkLst>
            <pc:docMk/>
            <pc:sldMk cId="1097480894" sldId="352"/>
            <ac:spMk id="3" creationId="{4999A10D-77D3-B656-9295-6D826C0EE665}"/>
          </ac:spMkLst>
        </pc:spChg>
        <pc:spChg chg="del">
          <ac:chgData name="Byrnes, Alexandra [USA]" userId="S::629842@bah.com::642d1f5a-9ac9-40b4-9d25-b8323070b898" providerId="AD" clId="Web-{AA732175-84C1-437A-81D2-172F3E72B96D}" dt="2023-03-31T00:08:01.051" v="4"/>
          <ac:spMkLst>
            <pc:docMk/>
            <pc:sldMk cId="1097480894" sldId="352"/>
            <ac:spMk id="3" creationId="{FCB5FEFA-89A1-32BF-B2A9-34D33DB81A85}"/>
          </ac:spMkLst>
        </pc:spChg>
        <pc:spChg chg="add mod">
          <ac:chgData name="Byrnes, Alexandra [USA]" userId="S::629842@bah.com::642d1f5a-9ac9-40b4-9d25-b8323070b898" providerId="AD" clId="Web-{AA732175-84C1-437A-81D2-172F3E72B96D}" dt="2023-03-31T01:10:50.860" v="443"/>
          <ac:spMkLst>
            <pc:docMk/>
            <pc:sldMk cId="1097480894" sldId="352"/>
            <ac:spMk id="5" creationId="{C09F9638-D6E2-10C4-2E43-E7B97C68DF5B}"/>
          </ac:spMkLst>
        </pc:spChg>
        <pc:spChg chg="add mod">
          <ac:chgData name="Byrnes, Alexandra [USA]" userId="S::629842@bah.com::642d1f5a-9ac9-40b4-9d25-b8323070b898" providerId="AD" clId="Web-{AA732175-84C1-437A-81D2-172F3E72B96D}" dt="2023-03-31T01:08:35.964" v="436" actId="20577"/>
          <ac:spMkLst>
            <pc:docMk/>
            <pc:sldMk cId="1097480894" sldId="352"/>
            <ac:spMk id="6" creationId="{C473BD5C-721F-3513-269B-8F8E13662F27}"/>
          </ac:spMkLst>
        </pc:spChg>
        <pc:spChg chg="add mod">
          <ac:chgData name="Byrnes, Alexandra [USA]" userId="S::629842@bah.com::642d1f5a-9ac9-40b4-9d25-b8323070b898" providerId="AD" clId="Web-{AA732175-84C1-437A-81D2-172F3E72B96D}" dt="2023-03-31T01:09:16.778" v="442" actId="20577"/>
          <ac:spMkLst>
            <pc:docMk/>
            <pc:sldMk cId="1097480894" sldId="352"/>
            <ac:spMk id="7" creationId="{FA202D11-D28C-7B38-CE68-0663EFA28750}"/>
          </ac:spMkLst>
        </pc:spChg>
      </pc:sldChg>
    </pc:docChg>
  </pc:docChgLst>
  <pc:docChgLst>
    <pc:chgData name="Allen, Ty [USA]" userId="dd763b48-02c2-4b2d-a668-ca9385d09dd8" providerId="ADAL" clId="{32F9A7B6-73BF-3547-8BBA-837D2C58C6B2}"/>
    <pc:docChg chg="custSel modSld">
      <pc:chgData name="Allen, Ty [USA]" userId="dd763b48-02c2-4b2d-a668-ca9385d09dd8" providerId="ADAL" clId="{32F9A7B6-73BF-3547-8BBA-837D2C58C6B2}" dt="2023-05-10T20:19:03.845" v="352" actId="20577"/>
      <pc:docMkLst>
        <pc:docMk/>
      </pc:docMkLst>
      <pc:sldChg chg="modSp mod">
        <pc:chgData name="Allen, Ty [USA]" userId="dd763b48-02c2-4b2d-a668-ca9385d09dd8" providerId="ADAL" clId="{32F9A7B6-73BF-3547-8BBA-837D2C58C6B2}" dt="2023-05-10T20:19:03.845" v="352" actId="20577"/>
        <pc:sldMkLst>
          <pc:docMk/>
          <pc:sldMk cId="132292918" sldId="354"/>
        </pc:sldMkLst>
        <pc:graphicFrameChg chg="modGraphic">
          <ac:chgData name="Allen, Ty [USA]" userId="dd763b48-02c2-4b2d-a668-ca9385d09dd8" providerId="ADAL" clId="{32F9A7B6-73BF-3547-8BBA-837D2C58C6B2}" dt="2023-05-10T20:19:03.845" v="352" actId="20577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23D58BE0-FBF0-A4FF-A6AD-25A176551095}"/>
    <pc:docChg chg="modSld">
      <pc:chgData name="Goel, Sunayna [USA]" userId="S::625168@bah.com::abc387ba-55f4-491c-a73c-17dee6a00d97" providerId="AD" clId="Web-{23D58BE0-FBF0-A4FF-A6AD-25A176551095}" dt="2023-02-15T19:15:32.154" v="531"/>
      <pc:docMkLst>
        <pc:docMk/>
      </pc:docMkLst>
      <pc:sldChg chg="modSp">
        <pc:chgData name="Goel, Sunayna [USA]" userId="S::625168@bah.com::abc387ba-55f4-491c-a73c-17dee6a00d97" providerId="AD" clId="Web-{23D58BE0-FBF0-A4FF-A6AD-25A176551095}" dt="2023-02-15T19:15:32.154" v="531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23D58BE0-FBF0-A4FF-A6AD-25A176551095}" dt="2023-02-15T19:15:32.154" v="53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542BBB1A-8826-DF1C-67B4-314A23F91DE6}"/>
    <pc:docChg chg="modSld">
      <pc:chgData name="Goodenough, Grace [USA]" userId="S::624306@bah.com::4223f804-184a-4090-a0f5-cee3bfcfa365" providerId="AD" clId="Web-{542BBB1A-8826-DF1C-67B4-314A23F91DE6}" dt="2023-04-12T19:30:09.345" v="351"/>
      <pc:docMkLst>
        <pc:docMk/>
      </pc:docMkLst>
      <pc:sldChg chg="modSp">
        <pc:chgData name="Goodenough, Grace [USA]" userId="S::624306@bah.com::4223f804-184a-4090-a0f5-cee3bfcfa365" providerId="AD" clId="Web-{542BBB1A-8826-DF1C-67B4-314A23F91DE6}" dt="2023-04-12T19:30:09.345" v="351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542BBB1A-8826-DF1C-67B4-314A23F91DE6}" dt="2023-04-12T19:30:09.345" v="35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C2D551-55EA-2A50-C63E-7569D2ADCC60}"/>
    <pc:docChg chg="modSld">
      <pc:chgData name="Bustillo, Gian [USA]" userId="S::624912@bah.com::d2f80d41-3521-48e3-8b17-00e1dec3a46e" providerId="AD" clId="Web-{86C2D551-55EA-2A50-C63E-7569D2ADCC60}" dt="2023-01-05T02:06:40.090" v="574"/>
      <pc:docMkLst>
        <pc:docMk/>
      </pc:docMkLst>
      <pc:sldChg chg="modSp">
        <pc:chgData name="Bustillo, Gian [USA]" userId="S::624912@bah.com::d2f80d41-3521-48e3-8b17-00e1dec3a46e" providerId="AD" clId="Web-{86C2D551-55EA-2A50-C63E-7569D2ADCC60}" dt="2023-01-05T02:03:09.396" v="133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6C2D551-55EA-2A50-C63E-7569D2ADCC60}" dt="2023-01-05T02:03:09.396" v="13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6:40.090" v="57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6C2D551-55EA-2A50-C63E-7569D2ADCC60}" dt="2023-01-05T02:06:40.090" v="57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1:47.049" v="4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6C2D551-55EA-2A50-C63E-7569D2ADCC60}" dt="2023-01-05T02:01:47.049" v="4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4:38.633" v="20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6C2D551-55EA-2A50-C63E-7569D2ADCC60}" dt="2023-01-05T02:04:38.633" v="20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7240D2F9-917C-9D64-C80B-B7501392FA46}"/>
    <pc:docChg chg="modSld">
      <pc:chgData name="Bush, Nicole [USA]" userId="S::625966@bah.com::5c03dfba-b736-46b3-907c-245bd83404ad" providerId="AD" clId="Web-{7240D2F9-917C-9D64-C80B-B7501392FA46}" dt="2023-04-26T17:00:24.002" v="65"/>
      <pc:docMkLst>
        <pc:docMk/>
      </pc:docMkLst>
      <pc:sldChg chg="modSp">
        <pc:chgData name="Bush, Nicole [USA]" userId="S::625966@bah.com::5c03dfba-b736-46b3-907c-245bd83404ad" providerId="AD" clId="Web-{7240D2F9-917C-9D64-C80B-B7501392FA46}" dt="2023-04-26T17:00:24.002" v="65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7240D2F9-917C-9D64-C80B-B7501392FA46}" dt="2023-04-26T17:00:24.002" v="6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AC87059E-7B41-31AB-CB7E-1C21B9298AE0}"/>
    <pc:docChg chg="modSld">
      <pc:chgData name="Goodenough, Grace [USA]" userId="S::624306@bah.com::4223f804-184a-4090-a0f5-cee3bfcfa365" providerId="AD" clId="Web-{AC87059E-7B41-31AB-CB7E-1C21B9298AE0}" dt="2023-03-15T21:16:48.680" v="315"/>
      <pc:docMkLst>
        <pc:docMk/>
      </pc:docMkLst>
      <pc:sldChg chg="modSp">
        <pc:chgData name="Goodenough, Grace [USA]" userId="S::624306@bah.com::4223f804-184a-4090-a0f5-cee3bfcfa365" providerId="AD" clId="Web-{AC87059E-7B41-31AB-CB7E-1C21B9298AE0}" dt="2023-03-15T21:16:48.680" v="31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AC87059E-7B41-31AB-CB7E-1C21B9298AE0}" dt="2023-03-15T21:16:48.680" v="31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Nicole Bush" userId="5c03dfba-b736-46b3-907c-245bd83404ad" providerId="ADAL" clId="{723B1DD6-E52A-8845-BE95-C78BFD8810C2}"/>
    <pc:docChg chg="modSld">
      <pc:chgData name="Nicole Bush" userId="5c03dfba-b736-46b3-907c-245bd83404ad" providerId="ADAL" clId="{723B1DD6-E52A-8845-BE95-C78BFD8810C2}" dt="2023-05-24T20:56:43.787" v="3" actId="20577"/>
      <pc:docMkLst>
        <pc:docMk/>
      </pc:docMkLst>
      <pc:sldChg chg="modSp">
        <pc:chgData name="Nicole Bush" userId="5c03dfba-b736-46b3-907c-245bd83404ad" providerId="ADAL" clId="{723B1DD6-E52A-8845-BE95-C78BFD8810C2}" dt="2023-05-24T20:56:43.787" v="3" actId="20577"/>
        <pc:sldMkLst>
          <pc:docMk/>
          <pc:sldMk cId="2997908498" sldId="338"/>
        </pc:sldMkLst>
        <pc:graphicFrameChg chg="modGraphic">
          <ac:chgData name="Nicole Bush" userId="5c03dfba-b736-46b3-907c-245bd83404ad" providerId="ADAL" clId="{723B1DD6-E52A-8845-BE95-C78BFD8810C2}" dt="2023-05-24T20:56:43.787" v="3" actId="2057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C32213AA-AAF6-4FE1-9DB7-AC8F27872BBD}"/>
    <pc:docChg chg="modSld">
      <pc:chgData name="Bush, Nicole [USA]" userId="S::625966@bah.com::5c03dfba-b736-46b3-907c-245bd83404ad" providerId="AD" clId="Web-{C32213AA-AAF6-4FE1-9DB7-AC8F27872BBD}" dt="2023-03-30T18:23:20.298" v="459"/>
      <pc:docMkLst>
        <pc:docMk/>
      </pc:docMkLst>
      <pc:sldChg chg="modSp">
        <pc:chgData name="Bush, Nicole [USA]" userId="S::625966@bah.com::5c03dfba-b736-46b3-907c-245bd83404ad" providerId="AD" clId="Web-{C32213AA-AAF6-4FE1-9DB7-AC8F27872BBD}" dt="2023-03-30T18:23:20.298" v="459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C32213AA-AAF6-4FE1-9DB7-AC8F27872BBD}" dt="2023-03-30T18:23:20.298" v="45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D84A2C28-5E3E-A143-C210-52AAE415F3B6}"/>
    <pc:docChg chg="modSld">
      <pc:chgData name="Goodenough, Grace [USA]" userId="S::624306@bah.com::4223f804-184a-4090-a0f5-cee3bfcfa365" providerId="AD" clId="Web-{D84A2C28-5E3E-A143-C210-52AAE415F3B6}" dt="2023-02-08T17:44:25.145" v="55"/>
      <pc:docMkLst>
        <pc:docMk/>
      </pc:docMkLst>
      <pc:sldChg chg="modSp">
        <pc:chgData name="Goodenough, Grace [USA]" userId="S::624306@bah.com::4223f804-184a-4090-a0f5-cee3bfcfa365" providerId="AD" clId="Web-{D84A2C28-5E3E-A143-C210-52AAE415F3B6}" dt="2023-02-08T17:44:25.145" v="5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84A2C28-5E3E-A143-C210-52AAE415F3B6}" dt="2023-02-08T17:44:25.145" v="5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833BA3B-6994-1B03-3336-856059C4FD0D}"/>
    <pc:docChg chg="modSld">
      <pc:chgData name="Bustillo, Gian [USA]" userId="S::624912@bah.com::d2f80d41-3521-48e3-8b17-00e1dec3a46e" providerId="AD" clId="Web-{8833BA3B-6994-1B03-3336-856059C4FD0D}" dt="2023-01-11T15:38:50.257" v="1060"/>
      <pc:docMkLst>
        <pc:docMk/>
      </pc:docMkLst>
      <pc:sldChg chg="modSp">
        <pc:chgData name="Bustillo, Gian [USA]" userId="S::624912@bah.com::d2f80d41-3521-48e3-8b17-00e1dec3a46e" providerId="AD" clId="Web-{8833BA3B-6994-1B03-3336-856059C4FD0D}" dt="2023-01-11T14:37:23.940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833BA3B-6994-1B03-3336-856059C4FD0D}" dt="2023-01-11T14:37:23.940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5:38:50.257" v="106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833BA3B-6994-1B03-3336-856059C4FD0D}" dt="2023-01-11T15:38:50.257" v="106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8:03.944" v="58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833BA3B-6994-1B03-3336-856059C4FD0D}" dt="2023-01-11T14:48:03.944" v="58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51:30.653" v="776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833BA3B-6994-1B03-3336-856059C4FD0D}" dt="2023-01-11T14:51:30.653" v="776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5:29:43.737" v="783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8833BA3B-6994-1B03-3336-856059C4FD0D}" dt="2023-01-11T15:29:43.737" v="783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4:40:15.336" v="362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833BA3B-6994-1B03-3336-856059C4FD0D}" dt="2023-01-11T14:40:15.336" v="36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6:46.238" v="496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833BA3B-6994-1B03-3336-856059C4FD0D}" dt="2023-01-11T14:46:46.238" v="496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EC39ED3-F729-6795-983B-2149104CD342}"/>
    <pc:docChg chg="modSld">
      <pc:chgData name="Bustillo, Gian [USA]" userId="S::624912@bah.com::d2f80d41-3521-48e3-8b17-00e1dec3a46e" providerId="AD" clId="Web-{AEC39ED3-F729-6795-983B-2149104CD342}" dt="2023-01-19T13:06:14.488" v="811" actId="20577"/>
      <pc:docMkLst>
        <pc:docMk/>
      </pc:docMkLst>
      <pc:sldChg chg="modSp">
        <pc:chgData name="Bustillo, Gian [USA]" userId="S::624912@bah.com::d2f80d41-3521-48e3-8b17-00e1dec3a46e" providerId="AD" clId="Web-{AEC39ED3-F729-6795-983B-2149104CD342}" dt="2023-01-19T01:05:04.954" v="79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AEC39ED3-F729-6795-983B-2149104CD342}" dt="2023-01-19T01:05:04.954" v="79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41.174" v="566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EC39ED3-F729-6795-983B-2149104CD342}" dt="2023-01-19T01:01:41.174" v="566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4:09.450" v="7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AEC39ED3-F729-6795-983B-2149104CD342}" dt="2023-01-19T01:04:09.450" v="7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13:06:14.488" v="811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AEC39ED3-F729-6795-983B-2149104CD342}" dt="2023-01-19T13:06:14.488" v="811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AEC39ED3-F729-6795-983B-2149104CD342}" dt="2023-01-19T00:55:24.023" v="9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AEC39ED3-F729-6795-983B-2149104CD342}" dt="2023-01-19T00:55:24.023" v="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29.095" v="56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AEC39ED3-F729-6795-983B-2149104CD342}" dt="2023-01-19T01:01:29.095" v="56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733EDF7F-2E72-DF41-81F6-58FB9DAFC1ED}"/>
    <pc:docChg chg="custSel modSld">
      <pc:chgData name="Goel, Sunayna [USA]" userId="abc387ba-55f4-491c-a73c-17dee6a00d97" providerId="ADAL" clId="{733EDF7F-2E72-DF41-81F6-58FB9DAFC1ED}" dt="2023-05-03T20:04:29.710" v="270" actId="113"/>
      <pc:docMkLst>
        <pc:docMk/>
      </pc:docMkLst>
      <pc:sldChg chg="modSp mod">
        <pc:chgData name="Goel, Sunayna [USA]" userId="abc387ba-55f4-491c-a73c-17dee6a00d97" providerId="ADAL" clId="{733EDF7F-2E72-DF41-81F6-58FB9DAFC1ED}" dt="2023-05-03T20:04:29.710" v="270" actId="113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733EDF7F-2E72-DF41-81F6-58FB9DAFC1ED}" dt="2023-05-03T20:04:29.710" v="270" actId="113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FEEDBCA7-D90E-F846-11AC-945A281CEECE}"/>
    <pc:docChg chg="modSld">
      <pc:chgData name="Bustillo, Gian [USA]" userId="S::624912@bah.com::d2f80d41-3521-48e3-8b17-00e1dec3a46e" providerId="AD" clId="Web-{FEEDBCA7-D90E-F846-11AC-945A281CEECE}" dt="2023-01-05T01:57:39.564" v="1310"/>
      <pc:docMkLst>
        <pc:docMk/>
      </pc:docMkLst>
      <pc:sldChg chg="modSp">
        <pc:chgData name="Bustillo, Gian [USA]" userId="S::624912@bah.com::d2f80d41-3521-48e3-8b17-00e1dec3a46e" providerId="AD" clId="Web-{FEEDBCA7-D90E-F846-11AC-945A281CEECE}" dt="2023-01-05T00:45:58.444" v="456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FEEDBCA7-D90E-F846-11AC-945A281CEECE}" dt="2023-01-05T00:45:58.444" v="456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FEEDBCA7-D90E-F846-11AC-945A281CEECE}" dt="2023-01-05T00:46:26.181" v="457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FEEDBCA7-D90E-F846-11AC-945A281CEECE}" dt="2023-01-05T00:46:26.181" v="45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addSp delSp modSp">
        <pc:chgData name="Bustillo, Gian [USA]" userId="S::624912@bah.com::d2f80d41-3521-48e3-8b17-00e1dec3a46e" providerId="AD" clId="Web-{FEEDBCA7-D90E-F846-11AC-945A281CEECE}" dt="2023-01-05T01:57:39.564" v="1310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FEEDBCA7-D90E-F846-11AC-945A281CEECE}" dt="2023-01-05T01:57:39.564" v="1310"/>
          <ac:graphicFrameMkLst>
            <pc:docMk/>
            <pc:sldMk cId="874433587" sldId="347"/>
            <ac:graphicFrameMk id="3" creationId="{3ACEEE90-24B1-63A7-5057-EE7C5BC9B5EE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26.825" v="1117"/>
          <ac:graphicFrameMkLst>
            <pc:docMk/>
            <pc:sldMk cId="874433587" sldId="347"/>
            <ac:graphicFrameMk id="6" creationId="{1BBF0ECF-F99C-C30B-F6DC-15251F64EDE5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33.716" v="1123"/>
          <ac:graphicFrameMkLst>
            <pc:docMk/>
            <pc:sldMk cId="874433587" sldId="347"/>
            <ac:graphicFrameMk id="8" creationId="{497D9D77-7AB3-875B-1E3D-AB3CC2D2ECE3}"/>
          </ac:graphicFrameMkLst>
        </pc:graphicFrameChg>
      </pc:sldChg>
    </pc:docChg>
  </pc:docChgLst>
  <pc:docChgLst>
    <pc:chgData name="Byrnes, Alexandra [USA]" userId="S::629842@bah.com::642d1f5a-9ac9-40b4-9d25-b8323070b898" providerId="AD" clId="Web-{BC4C3F75-BF5E-4C05-94C5-15816D7ADC6F}"/>
    <pc:docChg chg="addSld modSld">
      <pc:chgData name="Byrnes, Alexandra [USA]" userId="S::629842@bah.com::642d1f5a-9ac9-40b4-9d25-b8323070b898" providerId="AD" clId="Web-{BC4C3F75-BF5E-4C05-94C5-15816D7ADC6F}" dt="2023-03-31T00:07:05.708" v="18"/>
      <pc:docMkLst>
        <pc:docMk/>
      </pc:docMkLst>
      <pc:sldChg chg="addSp delSp modSp add replId">
        <pc:chgData name="Byrnes, Alexandra [USA]" userId="S::629842@bah.com::642d1f5a-9ac9-40b4-9d25-b8323070b898" providerId="AD" clId="Web-{BC4C3F75-BF5E-4C05-94C5-15816D7ADC6F}" dt="2023-03-31T00:07:05.708" v="18"/>
        <pc:sldMkLst>
          <pc:docMk/>
          <pc:sldMk cId="1097480894" sldId="352"/>
        </pc:sldMkLst>
        <pc:spChg chg="mod">
          <ac:chgData name="Byrnes, Alexandra [USA]" userId="S::629842@bah.com::642d1f5a-9ac9-40b4-9d25-b8323070b898" providerId="AD" clId="Web-{BC4C3F75-BF5E-4C05-94C5-15816D7ADC6F}" dt="2023-03-31T00:06:02.112" v="10" actId="20577"/>
          <ac:spMkLst>
            <pc:docMk/>
            <pc:sldMk cId="1097480894" sldId="352"/>
            <ac:spMk id="2" creationId="{98724F25-AEF2-A44A-9426-46B073EF367F}"/>
          </ac:spMkLst>
        </pc:spChg>
        <pc:spChg chg="add mod">
          <ac:chgData name="Byrnes, Alexandra [USA]" userId="S::629842@bah.com::642d1f5a-9ac9-40b4-9d25-b8323070b898" providerId="AD" clId="Web-{BC4C3F75-BF5E-4C05-94C5-15816D7ADC6F}" dt="2023-03-31T00:06:58.145" v="17" actId="14100"/>
          <ac:spMkLst>
            <pc:docMk/>
            <pc:sldMk cId="1097480894" sldId="352"/>
            <ac:spMk id="3" creationId="{FCB5FEFA-89A1-32BF-B2A9-34D33DB81A85}"/>
          </ac:spMkLst>
        </pc:spChg>
        <pc:graphicFrameChg chg="add del mod modGraphic">
          <ac:chgData name="Byrnes, Alexandra [USA]" userId="S::629842@bah.com::642d1f5a-9ac9-40b4-9d25-b8323070b898" providerId="AD" clId="Web-{BC4C3F75-BF5E-4C05-94C5-15816D7ADC6F}" dt="2023-03-31T00:07:05.708" v="18"/>
          <ac:graphicFrameMkLst>
            <pc:docMk/>
            <pc:sldMk cId="1097480894" sldId="352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BF76565A-E5F5-4737-875F-6A4F91001542}"/>
    <pc:docChg chg="modSld">
      <pc:chgData name="Goel, Sunayna [USA]" userId="S::625168@bah.com::abc387ba-55f4-491c-a73c-17dee6a00d97" providerId="AD" clId="Web-{BF76565A-E5F5-4737-875F-6A4F91001542}" dt="2023-02-22T20:05:53.614" v="567"/>
      <pc:docMkLst>
        <pc:docMk/>
      </pc:docMkLst>
      <pc:sldChg chg="modSp">
        <pc:chgData name="Goel, Sunayna [USA]" userId="S::625168@bah.com::abc387ba-55f4-491c-a73c-17dee6a00d97" providerId="AD" clId="Web-{BF76565A-E5F5-4737-875F-6A4F91001542}" dt="2023-02-22T20:05:53.614" v="567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BF76565A-E5F5-4737-875F-6A4F91001542}" dt="2023-02-22T20:05:53.614" v="56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BF76565A-E5F5-4737-875F-6A4F91001542}" dt="2023-02-22T20:02:41.326" v="491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BF76565A-E5F5-4737-875F-6A4F91001542}" dt="2023-02-22T20:02:41.326" v="49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358A4961-0F3F-2943-A26C-1D40CBE41074}"/>
    <pc:docChg chg="custSel modSld">
      <pc:chgData name="Goel, Sunayna [USA]" userId="abc387ba-55f4-491c-a73c-17dee6a00d97" providerId="ADAL" clId="{358A4961-0F3F-2943-A26C-1D40CBE41074}" dt="2023-04-19T18:01:33.379" v="634" actId="20577"/>
      <pc:docMkLst>
        <pc:docMk/>
      </pc:docMkLst>
      <pc:sldChg chg="modSp mod">
        <pc:chgData name="Goel, Sunayna [USA]" userId="abc387ba-55f4-491c-a73c-17dee6a00d97" providerId="ADAL" clId="{358A4961-0F3F-2943-A26C-1D40CBE41074}" dt="2023-04-19T18:01:33.379" v="634" actId="20577"/>
        <pc:sldMkLst>
          <pc:docMk/>
          <pc:sldMk cId="874433587" sldId="347"/>
        </pc:sldMkLst>
        <pc:graphicFrameChg chg="modGraphic">
          <ac:chgData name="Goel, Sunayna [USA]" userId="abc387ba-55f4-491c-a73c-17dee6a00d97" providerId="ADAL" clId="{358A4961-0F3F-2943-A26C-1D40CBE41074}" dt="2023-04-19T18:01:33.379" v="634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delSp modSp mod">
        <pc:chgData name="Goel, Sunayna [USA]" userId="abc387ba-55f4-491c-a73c-17dee6a00d97" providerId="ADAL" clId="{358A4961-0F3F-2943-A26C-1D40CBE41074}" dt="2023-04-19T17:56:28.179" v="617" actId="478"/>
        <pc:sldMkLst>
          <pc:docMk/>
          <pc:sldMk cId="1898199207" sldId="353"/>
        </pc:sldMkLst>
        <pc:spChg chg="mod">
          <ac:chgData name="Goel, Sunayna [USA]" userId="abc387ba-55f4-491c-a73c-17dee6a00d97" providerId="ADAL" clId="{358A4961-0F3F-2943-A26C-1D40CBE41074}" dt="2023-04-19T17:55:49.212" v="616" actId="20577"/>
          <ac:spMkLst>
            <pc:docMk/>
            <pc:sldMk cId="1898199207" sldId="353"/>
            <ac:spMk id="3" creationId="{4999A10D-77D3-B656-9295-6D826C0EE665}"/>
          </ac:spMkLst>
        </pc:spChg>
        <pc:spChg chg="del mod">
          <ac:chgData name="Goel, Sunayna [USA]" userId="abc387ba-55f4-491c-a73c-17dee6a00d97" providerId="ADAL" clId="{358A4961-0F3F-2943-A26C-1D40CBE41074}" dt="2023-04-19T17:56:28.179" v="617" actId="478"/>
          <ac:spMkLst>
            <pc:docMk/>
            <pc:sldMk cId="1898199207" sldId="353"/>
            <ac:spMk id="6" creationId="{C473BD5C-721F-3513-269B-8F8E13662F27}"/>
          </ac:spMkLst>
        </pc:spChg>
        <pc:spChg chg="mod">
          <ac:chgData name="Goel, Sunayna [USA]" userId="abc387ba-55f4-491c-a73c-17dee6a00d97" providerId="ADAL" clId="{358A4961-0F3F-2943-A26C-1D40CBE41074}" dt="2023-04-19T17:40:52.917" v="405" actId="20577"/>
          <ac:spMkLst>
            <pc:docMk/>
            <pc:sldMk cId="1898199207" sldId="353"/>
            <ac:spMk id="7" creationId="{FA202D11-D28C-7B38-CE68-0663EFA28750}"/>
          </ac:spMkLst>
        </pc:spChg>
        <pc:graphicFrameChg chg="del">
          <ac:chgData name="Goel, Sunayna [USA]" userId="abc387ba-55f4-491c-a73c-17dee6a00d97" providerId="ADAL" clId="{358A4961-0F3F-2943-A26C-1D40CBE41074}" dt="2023-04-19T17:40:35.526" v="382" actId="478"/>
          <ac:graphicFrameMkLst>
            <pc:docMk/>
            <pc:sldMk cId="1898199207" sldId="353"/>
            <ac:graphicFrameMk id="8" creationId="{B88661B2-841F-0E40-FBC7-23E502F93930}"/>
          </ac:graphicFrameMkLst>
        </pc:graphicFrameChg>
      </pc:sldChg>
    </pc:docChg>
  </pc:docChgLst>
  <pc:docChgLst>
    <pc:chgData name="Allen, Ty [USA]" userId="S::625695@bah.com::dd763b48-02c2-4b2d-a668-ca9385d09dd8" providerId="AD" clId="Web-{55E35892-C00F-61A2-1C28-4676E0A18E80}"/>
    <pc:docChg chg="modSld">
      <pc:chgData name="Allen, Ty [USA]" userId="S::625695@bah.com::dd763b48-02c2-4b2d-a668-ca9385d09dd8" providerId="AD" clId="Web-{55E35892-C00F-61A2-1C28-4676E0A18E80}" dt="2023-03-15T19:57:09.106" v="7"/>
      <pc:docMkLst>
        <pc:docMk/>
      </pc:docMkLst>
      <pc:sldChg chg="modSp">
        <pc:chgData name="Allen, Ty [USA]" userId="S::625695@bah.com::dd763b48-02c2-4b2d-a668-ca9385d09dd8" providerId="AD" clId="Web-{55E35892-C00F-61A2-1C28-4676E0A18E80}" dt="2023-03-15T19:57:09.106" v="7"/>
        <pc:sldMkLst>
          <pc:docMk/>
          <pc:sldMk cId="422448212" sldId="351"/>
        </pc:sldMkLst>
        <pc:graphicFrameChg chg="mod modGraphic">
          <ac:chgData name="Allen, Ty [USA]" userId="S::625695@bah.com::dd763b48-02c2-4b2d-a668-ca9385d09dd8" providerId="AD" clId="Web-{55E35892-C00F-61A2-1C28-4676E0A18E80}" dt="2023-03-15T19:57:09.106" v="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97FF75E6-D36B-BD5C-AF72-367E58B62DAD}"/>
    <pc:docChg chg="modSld">
      <pc:chgData name="" userId="" providerId="" clId="Web-{97FF75E6-D36B-BD5C-AF72-367E58B62DAD}" dt="2023-02-22T16:15:57.769" v="0" actId="20577"/>
      <pc:docMkLst>
        <pc:docMk/>
      </pc:docMkLst>
      <pc:sldChg chg="modSp">
        <pc:chgData name="" userId="" providerId="" clId="Web-{97FF75E6-D36B-BD5C-AF72-367E58B62DAD}" dt="2023-02-22T16:15:57.769" v="0" actId="20577"/>
        <pc:sldMkLst>
          <pc:docMk/>
          <pc:sldMk cId="815678163" sldId="273"/>
        </pc:sldMkLst>
        <pc:spChg chg="mod">
          <ac:chgData name="" userId="" providerId="" clId="Web-{97FF75E6-D36B-BD5C-AF72-367E58B62DAD}" dt="2023-02-22T16:15:57.769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EBBC27D0-DF08-10B1-1642-1FE1C4213C35}"/>
    <pc:docChg chg="modSld">
      <pc:chgData name="Bustillo, Gian [USA]" userId="S::624912@bah.com::d2f80d41-3521-48e3-8b17-00e1dec3a46e" providerId="AD" clId="Web-{EBBC27D0-DF08-10B1-1642-1FE1C4213C35}" dt="2023-03-01T21:41:05.433" v="351"/>
      <pc:docMkLst>
        <pc:docMk/>
      </pc:docMkLst>
      <pc:sldChg chg="modSp">
        <pc:chgData name="Bustillo, Gian [USA]" userId="S::624912@bah.com::d2f80d41-3521-48e3-8b17-00e1dec3a46e" providerId="AD" clId="Web-{EBBC27D0-DF08-10B1-1642-1FE1C4213C35}" dt="2023-03-01T21:40:57.604" v="347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EBBC27D0-DF08-10B1-1642-1FE1C4213C35}" dt="2023-03-01T21:40:57.604" v="347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EBBC27D0-DF08-10B1-1642-1FE1C4213C35}" dt="2023-03-01T21:39:33.930" v="345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EBBC27D0-DF08-10B1-1642-1FE1C4213C35}" dt="2023-03-01T21:39:33.930" v="345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EBBC27D0-DF08-10B1-1642-1FE1C4213C35}" dt="2023-03-01T21:38:36.349" v="275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EBBC27D0-DF08-10B1-1642-1FE1C4213C35}" dt="2023-03-01T21:38:36.349" v="275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EBBC27D0-DF08-10B1-1642-1FE1C4213C35}" dt="2023-03-01T21:41:05.433" v="351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EBBC27D0-DF08-10B1-1642-1FE1C4213C35}" dt="2023-03-01T21:41:05.433" v="351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odenough, Grace [USA]" userId="S::624306@bah.com::4223f804-184a-4090-a0f5-cee3bfcfa365" providerId="AD" clId="Web-{57498FFE-AB92-8868-E6A2-0F2932C8B5E1}"/>
    <pc:docChg chg="modSld">
      <pc:chgData name="Goodenough, Grace [USA]" userId="S::624306@bah.com::4223f804-184a-4090-a0f5-cee3bfcfa365" providerId="AD" clId="Web-{57498FFE-AB92-8868-E6A2-0F2932C8B5E1}" dt="2023-02-22T21:09:29.527" v="65"/>
      <pc:docMkLst>
        <pc:docMk/>
      </pc:docMkLst>
      <pc:sldChg chg="modSp">
        <pc:chgData name="Goodenough, Grace [USA]" userId="S::624306@bah.com::4223f804-184a-4090-a0f5-cee3bfcfa365" providerId="AD" clId="Web-{57498FFE-AB92-8868-E6A2-0F2932C8B5E1}" dt="2023-02-22T21:09:29.527" v="6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57498FFE-AB92-8868-E6A2-0F2932C8B5E1}" dt="2023-02-22T21:09:29.527" v="6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59617466-4D47-872E-6351-45E2194EC15F}"/>
    <pc:docChg chg="modSld">
      <pc:chgData name="" userId="" providerId="" clId="Web-{59617466-4D47-872E-6351-45E2194EC15F}" dt="2023-02-03T00:55:20.821" v="4" actId="20577"/>
      <pc:docMkLst>
        <pc:docMk/>
      </pc:docMkLst>
      <pc:sldChg chg="modSp">
        <pc:chgData name="" userId="" providerId="" clId="Web-{59617466-4D47-872E-6351-45E2194EC15F}" dt="2023-02-03T00:55:20.821" v="4" actId="20577"/>
        <pc:sldMkLst>
          <pc:docMk/>
          <pc:sldMk cId="815678163" sldId="273"/>
        </pc:sldMkLst>
        <pc:spChg chg="mod">
          <ac:chgData name="" userId="" providerId="" clId="Web-{59617466-4D47-872E-6351-45E2194EC15F}" dt="2023-02-03T00:55:20.821" v="4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d2f80d41-3521-48e3-8b17-00e1dec3a46e" providerId="ADAL" clId="{A895479A-8628-4A4F-9127-CA1863D6D98C}"/>
    <pc:docChg chg="custSel delSld modSld">
      <pc:chgData name="Bustillo, Gian [USA]" userId="d2f80d41-3521-48e3-8b17-00e1dec3a46e" providerId="ADAL" clId="{A895479A-8628-4A4F-9127-CA1863D6D98C}" dt="2023-04-13T12:54:09.595" v="723" actId="20577"/>
      <pc:docMkLst>
        <pc:docMk/>
      </pc:docMkLst>
      <pc:sldChg chg="modSp mod">
        <pc:chgData name="Bustillo, Gian [USA]" userId="d2f80d41-3521-48e3-8b17-00e1dec3a46e" providerId="ADAL" clId="{A895479A-8628-4A4F-9127-CA1863D6D98C}" dt="2023-04-13T12:54:09.595" v="723" actId="20577"/>
        <pc:sldMkLst>
          <pc:docMk/>
          <pc:sldMk cId="406015231" sldId="332"/>
        </pc:sldMkLst>
        <pc:graphicFrameChg chg="modGraphic">
          <ac:chgData name="Bustillo, Gian [USA]" userId="d2f80d41-3521-48e3-8b17-00e1dec3a46e" providerId="ADAL" clId="{A895479A-8628-4A4F-9127-CA1863D6D98C}" dt="2023-04-13T12:54:09.595" v="723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 mod">
        <pc:chgData name="Bustillo, Gian [USA]" userId="d2f80d41-3521-48e3-8b17-00e1dec3a46e" providerId="ADAL" clId="{A895479A-8628-4A4F-9127-CA1863D6D98C}" dt="2023-04-13T12:08:31.670" v="393" actId="6549"/>
        <pc:sldMkLst>
          <pc:docMk/>
          <pc:sldMk cId="2997908498" sldId="338"/>
        </pc:sldMkLst>
        <pc:graphicFrameChg chg="mod modGraphic">
          <ac:chgData name="Bustillo, Gian [USA]" userId="d2f80d41-3521-48e3-8b17-00e1dec3a46e" providerId="ADAL" clId="{A895479A-8628-4A4F-9127-CA1863D6D98C}" dt="2023-04-13T12:08:31.670" v="393" actId="654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A895479A-8628-4A4F-9127-CA1863D6D98C}" dt="2023-04-13T12:46:19.069" v="709" actId="20577"/>
        <pc:sldMkLst>
          <pc:docMk/>
          <pc:sldMk cId="874433587" sldId="347"/>
        </pc:sldMkLst>
        <pc:graphicFrameChg chg="mod modGraphic">
          <ac:chgData name="Bustillo, Gian [USA]" userId="d2f80d41-3521-48e3-8b17-00e1dec3a46e" providerId="ADAL" clId="{A895479A-8628-4A4F-9127-CA1863D6D98C}" dt="2023-04-13T12:46:19.069" v="709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 mod">
        <pc:chgData name="Bustillo, Gian [USA]" userId="d2f80d41-3521-48e3-8b17-00e1dec3a46e" providerId="ADAL" clId="{A895479A-8628-4A4F-9127-CA1863D6D98C}" dt="2023-04-13T12:05:21.572" v="325" actId="20577"/>
        <pc:sldMkLst>
          <pc:docMk/>
          <pc:sldMk cId="422448212" sldId="351"/>
        </pc:sldMkLst>
        <pc:graphicFrameChg chg="modGraphic">
          <ac:chgData name="Bustillo, Gian [USA]" userId="d2f80d41-3521-48e3-8b17-00e1dec3a46e" providerId="ADAL" clId="{A895479A-8628-4A4F-9127-CA1863D6D98C}" dt="2023-04-13T12:05:21.572" v="325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del">
        <pc:chgData name="Bustillo, Gian [USA]" userId="d2f80d41-3521-48e3-8b17-00e1dec3a46e" providerId="ADAL" clId="{A895479A-8628-4A4F-9127-CA1863D6D98C}" dt="2023-04-13T12:10:52.065" v="587" actId="2696"/>
        <pc:sldMkLst>
          <pc:docMk/>
          <pc:sldMk cId="1388224726" sldId="355"/>
        </pc:sldMkLst>
      </pc:sldChg>
    </pc:docChg>
  </pc:docChgLst>
  <pc:docChgLst>
    <pc:chgData name="Bustillo, Gian [USA]" userId="S::624912@bah.com::d2f80d41-3521-48e3-8b17-00e1dec3a46e" providerId="AD" clId="Web-{97FF75E6-D36B-BD5C-AF72-367E58B62DAD}"/>
    <pc:docChg chg="modSld">
      <pc:chgData name="Bustillo, Gian [USA]" userId="S::624912@bah.com::d2f80d41-3521-48e3-8b17-00e1dec3a46e" providerId="AD" clId="Web-{97FF75E6-D36B-BD5C-AF72-367E58B62DAD}" dt="2023-02-22T21:53:31.681" v="294"/>
      <pc:docMkLst>
        <pc:docMk/>
      </pc:docMkLst>
      <pc:sldChg chg="modSp">
        <pc:chgData name="Bustillo, Gian [USA]" userId="S::624912@bah.com::d2f80d41-3521-48e3-8b17-00e1dec3a46e" providerId="AD" clId="Web-{97FF75E6-D36B-BD5C-AF72-367E58B62DAD}" dt="2023-02-22T21:53:31.681" v="29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97FF75E6-D36B-BD5C-AF72-367E58B62DAD}" dt="2023-02-22T21:53:31.681" v="29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97FF75E6-D36B-BD5C-AF72-367E58B62DAD}" dt="2023-02-22T21:53:10.087" v="260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97FF75E6-D36B-BD5C-AF72-367E58B62DAD}" dt="2023-02-22T21:53:10.087" v="260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97FF75E6-D36B-BD5C-AF72-367E58B62DAD}" dt="2023-02-22T21:52:22.007" v="257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97FF75E6-D36B-BD5C-AF72-367E58B62DAD}" dt="2023-02-22T21:52:22.007" v="25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Allen, Ty [USA]" userId="dd763b48-02c2-4b2d-a668-ca9385d09dd8" providerId="ADAL" clId="{746FEE22-37BD-4A4F-A4D8-47DB5C11E2F5}"/>
    <pc:docChg chg="custSel modSld">
      <pc:chgData name="Allen, Ty [USA]" userId="dd763b48-02c2-4b2d-a668-ca9385d09dd8" providerId="ADAL" clId="{746FEE22-37BD-4A4F-A4D8-47DB5C11E2F5}" dt="2023-04-05T23:46:21.309" v="390" actId="313"/>
      <pc:docMkLst>
        <pc:docMk/>
      </pc:docMkLst>
      <pc:sldChg chg="modSp mod">
        <pc:chgData name="Allen, Ty [USA]" userId="dd763b48-02c2-4b2d-a668-ca9385d09dd8" providerId="ADAL" clId="{746FEE22-37BD-4A4F-A4D8-47DB5C11E2F5}" dt="2023-04-05T23:46:21.309" v="390" actId="313"/>
        <pc:sldMkLst>
          <pc:docMk/>
          <pc:sldMk cId="422448212" sldId="351"/>
        </pc:sldMkLst>
        <pc:graphicFrameChg chg="modGraphic">
          <ac:chgData name="Allen, Ty [USA]" userId="dd763b48-02c2-4b2d-a668-ca9385d09dd8" providerId="ADAL" clId="{746FEE22-37BD-4A4F-A4D8-47DB5C11E2F5}" dt="2023-04-05T23:46:21.309" v="390" actId="31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70A6B2-D230-46FB-4715-1A136BA92C65}"/>
    <pc:docChg chg="modSld">
      <pc:chgData name="Bustillo, Gian [USA]" userId="S::624912@bah.com::d2f80d41-3521-48e3-8b17-00e1dec3a46e" providerId="AD" clId="Web-{8670A6B2-D230-46FB-4715-1A136BA92C65}" dt="2023-01-19T14:01:22.716" v="1" actId="20577"/>
      <pc:docMkLst>
        <pc:docMk/>
      </pc:docMkLst>
      <pc:sldChg chg="modSp">
        <pc:chgData name="Bustillo, Gian [USA]" userId="S::624912@bah.com::d2f80d41-3521-48e3-8b17-00e1dec3a46e" providerId="AD" clId="Web-{8670A6B2-D230-46FB-4715-1A136BA92C65}" dt="2023-01-19T14:01:22.716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670A6B2-D230-46FB-4715-1A136BA92C65}" dt="2023-01-19T14:01:22.716" v="1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Goodenough, Grace [USA]" userId="4223f804-184a-4090-a0f5-cee3bfcfa365" providerId="ADAL" clId="{9B71160D-67BD-FE4A-BB5A-2F55978E84DF}"/>
    <pc:docChg chg="modSld">
      <pc:chgData name="Goodenough, Grace [USA]" userId="4223f804-184a-4090-a0f5-cee3bfcfa365" providerId="ADAL" clId="{9B71160D-67BD-FE4A-BB5A-2F55978E84DF}" dt="2023-01-04T20:04:46.367" v="141" actId="20577"/>
      <pc:docMkLst>
        <pc:docMk/>
      </pc:docMkLst>
      <pc:sldChg chg="modSp mod">
        <pc:chgData name="Goodenough, Grace [USA]" userId="4223f804-184a-4090-a0f5-cee3bfcfa365" providerId="ADAL" clId="{9B71160D-67BD-FE4A-BB5A-2F55978E84DF}" dt="2023-01-04T20:04:46.367" v="141" actId="20577"/>
        <pc:sldMkLst>
          <pc:docMk/>
          <pc:sldMk cId="422448212" sldId="351"/>
        </pc:sldMkLst>
        <pc:graphicFrameChg chg="modGraphic">
          <ac:chgData name="Goodenough, Grace [USA]" userId="4223f804-184a-4090-a0f5-cee3bfcfa365" providerId="ADAL" clId="{9B71160D-67BD-FE4A-BB5A-2F55978E84DF}" dt="2023-01-04T20:04:46.367" v="141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E7538AA6-646E-03E1-57ED-1374465E3B0E}"/>
    <pc:docChg chg="modSld">
      <pc:chgData name="Goel, Sunayna [USA]" userId="S::625168@bah.com::abc387ba-55f4-491c-a73c-17dee6a00d97" providerId="AD" clId="Web-{E7538AA6-646E-03E1-57ED-1374465E3B0E}" dt="2023-04-12T20:41:08.317" v="1252" actId="20577"/>
      <pc:docMkLst>
        <pc:docMk/>
      </pc:docMkLst>
      <pc:sldChg chg="modSp">
        <pc:chgData name="Goel, Sunayna [USA]" userId="S::625168@bah.com::abc387ba-55f4-491c-a73c-17dee6a00d97" providerId="AD" clId="Web-{E7538AA6-646E-03E1-57ED-1374465E3B0E}" dt="2023-04-12T20:39:21.564" v="1229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E7538AA6-646E-03E1-57ED-1374465E3B0E}" dt="2023-04-12T20:39:21.564" v="122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E7538AA6-646E-03E1-57ED-1374465E3B0E}" dt="2023-04-12T20:29:12.332" v="715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E7538AA6-646E-03E1-57ED-1374465E3B0E}" dt="2023-04-12T20:29:12.332" v="71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addSp delSp modSp">
        <pc:chgData name="Goel, Sunayna [USA]" userId="S::625168@bah.com::abc387ba-55f4-491c-a73c-17dee6a00d97" providerId="AD" clId="Web-{E7538AA6-646E-03E1-57ED-1374465E3B0E}" dt="2023-04-12T20:41:08.317" v="1252" actId="20577"/>
        <pc:sldMkLst>
          <pc:docMk/>
          <pc:sldMk cId="1898199207" sldId="353"/>
        </pc:sldMkLst>
        <pc:spChg chg="mod">
          <ac:chgData name="Goel, Sunayna [USA]" userId="S::625168@bah.com::abc387ba-55f4-491c-a73c-17dee6a00d97" providerId="AD" clId="Web-{E7538AA6-646E-03E1-57ED-1374465E3B0E}" dt="2023-04-12T20:41:08.317" v="1252" actId="20577"/>
          <ac:spMkLst>
            <pc:docMk/>
            <pc:sldMk cId="1898199207" sldId="353"/>
            <ac:spMk id="3" creationId="{4999A10D-77D3-B656-9295-6D826C0EE665}"/>
          </ac:spMkLst>
        </pc:spChg>
        <pc:spChg chg="mod">
          <ac:chgData name="Goel, Sunayna [USA]" userId="S::625168@bah.com::abc387ba-55f4-491c-a73c-17dee6a00d97" providerId="AD" clId="Web-{E7538AA6-646E-03E1-57ED-1374465E3B0E}" dt="2023-04-12T20:39:32.440" v="1230" actId="14100"/>
          <ac:spMkLst>
            <pc:docMk/>
            <pc:sldMk cId="1898199207" sldId="353"/>
            <ac:spMk id="6" creationId="{C473BD5C-721F-3513-269B-8F8E13662F27}"/>
          </ac:spMkLst>
        </pc:spChg>
        <pc:graphicFrameChg chg="mod">
          <ac:chgData name="Goel, Sunayna [USA]" userId="S::625168@bah.com::abc387ba-55f4-491c-a73c-17dee6a00d97" providerId="AD" clId="Web-{E7538AA6-646E-03E1-57ED-1374465E3B0E}" dt="2023-04-12T20:39:37.893" v="1231" actId="1076"/>
          <ac:graphicFrameMkLst>
            <pc:docMk/>
            <pc:sldMk cId="1898199207" sldId="353"/>
            <ac:graphicFrameMk id="8" creationId="{B88661B2-841F-0E40-FBC7-23E502F93930}"/>
          </ac:graphicFrameMkLst>
        </pc:graphicFrameChg>
        <pc:graphicFrameChg chg="add del mod">
          <ac:chgData name="Goel, Sunayna [USA]" userId="S::625168@bah.com::abc387ba-55f4-491c-a73c-17dee6a00d97" providerId="AD" clId="Web-{E7538AA6-646E-03E1-57ED-1374465E3B0E}" dt="2023-04-12T20:24:38.279" v="554"/>
          <ac:graphicFrameMkLst>
            <pc:docMk/>
            <pc:sldMk cId="1898199207" sldId="353"/>
            <ac:graphicFrameMk id="10" creationId="{50A8261B-C7BC-87A7-AAA9-5CCF78FB4A08}"/>
          </ac:graphicFrameMkLst>
        </pc:graphicFrameChg>
      </pc:sldChg>
    </pc:docChg>
  </pc:docChgLst>
  <pc:docChgLst>
    <pc:chgData name="Bustillo, Gian [USA]" userId="S::624912@bah.com::d2f80d41-3521-48e3-8b17-00e1dec3a46e" providerId="AD" clId="Web-{C21C8E0C-0959-8DFD-79D2-929DB5D54AC7}"/>
    <pc:docChg chg="modSld">
      <pc:chgData name="Bustillo, Gian [USA]" userId="S::624912@bah.com::d2f80d41-3521-48e3-8b17-00e1dec3a46e" providerId="AD" clId="Web-{C21C8E0C-0959-8DFD-79D2-929DB5D54AC7}" dt="2023-03-09T14:20:29.456" v="1660"/>
      <pc:docMkLst>
        <pc:docMk/>
      </pc:docMkLst>
      <pc:sldChg chg="modSp">
        <pc:chgData name="Bustillo, Gian [USA]" userId="S::624912@bah.com::d2f80d41-3521-48e3-8b17-00e1dec3a46e" providerId="AD" clId="Web-{C21C8E0C-0959-8DFD-79D2-929DB5D54AC7}" dt="2023-03-09T14:20:29.456" v="166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C21C8E0C-0959-8DFD-79D2-929DB5D54AC7}" dt="2023-03-09T14:20:29.456" v="166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39:25.196" v="151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21C8E0C-0959-8DFD-79D2-929DB5D54AC7}" dt="2023-03-09T02:39:25.196" v="151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40:21.933" v="165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C21C8E0C-0959-8DFD-79D2-929DB5D54AC7}" dt="2023-03-09T02:40:21.933" v="165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25:27.355" v="44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C21C8E0C-0959-8DFD-79D2-929DB5D54AC7}" dt="2023-03-09T02:25:27.355" v="44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6592C97-6CBA-0663-B3A4-FCAC7AC4D11D}"/>
    <pc:docChg chg="delSld modSld">
      <pc:chgData name="Bustillo, Gian [USA]" userId="S::624912@bah.com::d2f80d41-3521-48e3-8b17-00e1dec3a46e" providerId="AD" clId="Web-{56592C97-6CBA-0663-B3A4-FCAC7AC4D11D}" dt="2023-02-15T21:31:40.078" v="1171"/>
      <pc:docMkLst>
        <pc:docMk/>
      </pc:docMkLst>
      <pc:sldChg chg="modSp">
        <pc:chgData name="Bustillo, Gian [USA]" userId="S::624912@bah.com::d2f80d41-3521-48e3-8b17-00e1dec3a46e" providerId="AD" clId="Web-{56592C97-6CBA-0663-B3A4-FCAC7AC4D11D}" dt="2023-02-15T21:31:40.078" v="117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56592C97-6CBA-0663-B3A4-FCAC7AC4D11D}" dt="2023-02-15T21:31:40.078" v="117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9:37.762" v="724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56592C97-6CBA-0663-B3A4-FCAC7AC4D11D}" dt="2023-02-15T21:29:37.762" v="724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30:21.123" v="900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56592C97-6CBA-0663-B3A4-FCAC7AC4D11D}" dt="2023-02-15T21:30:21.123" v="900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7:56.868" v="61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6592C97-6CBA-0663-B3A4-FCAC7AC4D11D}" dt="2023-02-15T21:27:56.868" v="61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8:18.306" v="63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56592C97-6CBA-0663-B3A4-FCAC7AC4D11D}" dt="2023-02-15T21:28:18.306" v="63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del">
        <pc:chgData name="Bustillo, Gian [USA]" userId="S::624912@bah.com::d2f80d41-3521-48e3-8b17-00e1dec3a46e" providerId="AD" clId="Web-{56592C97-6CBA-0663-B3A4-FCAC7AC4D11D}" dt="2023-02-15T21:28:20.947" v="633"/>
        <pc:sldMkLst>
          <pc:docMk/>
          <pc:sldMk cId="4192838221" sldId="352"/>
        </pc:sldMkLst>
        <pc:graphicFrameChg chg="mod modGraphic">
          <ac:chgData name="Bustillo, Gian [USA]" userId="S::624912@bah.com::d2f80d41-3521-48e3-8b17-00e1dec3a46e" providerId="AD" clId="Web-{56592C97-6CBA-0663-B3A4-FCAC7AC4D11D}" dt="2023-02-15T21:17:25.896" v="13"/>
          <ac:graphicFrameMkLst>
            <pc:docMk/>
            <pc:sldMk cId="4192838221" sldId="352"/>
            <ac:graphicFrameMk id="6" creationId="{721398D6-4401-DAB3-8C67-407658FE3F55}"/>
          </ac:graphicFrameMkLst>
        </pc:graphicFrameChg>
      </pc:sldChg>
    </pc:docChg>
  </pc:docChgLst>
  <pc:docChgLst>
    <pc:chgData clId="Web-{8670A6B2-D230-46FB-4715-1A136BA92C65}"/>
    <pc:docChg chg="modSld">
      <pc:chgData name="" userId="" providerId="" clId="Web-{8670A6B2-D230-46FB-4715-1A136BA92C65}" dt="2023-01-19T14:01:20.388" v="0" actId="20577"/>
      <pc:docMkLst>
        <pc:docMk/>
      </pc:docMkLst>
      <pc:sldChg chg="modSp">
        <pc:chgData name="" userId="" providerId="" clId="Web-{8670A6B2-D230-46FB-4715-1A136BA92C65}" dt="2023-01-19T14:01:20.388" v="0" actId="20577"/>
        <pc:sldMkLst>
          <pc:docMk/>
          <pc:sldMk cId="815678163" sldId="273"/>
        </pc:sldMkLst>
        <pc:spChg chg="mod">
          <ac:chgData name="" userId="" providerId="" clId="Web-{8670A6B2-D230-46FB-4715-1A136BA92C65}" dt="2023-01-19T14:01:20.388" v="0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Bush, Nicole [USA]" userId="S::625966@bah.com::5c03dfba-b736-46b3-907c-245bd83404ad" providerId="AD" clId="Web-{A4419A67-2632-3714-41DF-6D16E4D64D06}"/>
    <pc:docChg chg="mod modSld modMainMaster">
      <pc:chgData name="Bush, Nicole [USA]" userId="S::625966@bah.com::5c03dfba-b736-46b3-907c-245bd83404ad" providerId="AD" clId="Web-{A4419A67-2632-3714-41DF-6D16E4D64D06}" dt="2023-03-22T16:01:44.906" v="77"/>
      <pc:docMkLst>
        <pc:docMk/>
      </pc:docMkLst>
      <pc:sldChg chg="modSp">
        <pc:chgData name="Bush, Nicole [USA]" userId="S::625966@bah.com::5c03dfba-b736-46b3-907c-245bd83404ad" providerId="AD" clId="Web-{A4419A67-2632-3714-41DF-6D16E4D64D06}" dt="2023-03-22T16:01:44.906" v="77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4419A67-2632-3714-41DF-6D16E4D64D06}" dt="2023-03-22T16:01:44.906" v="7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MasterChg chg="addSp">
        <pc:chgData name="Bush, Nicole [USA]" userId="S::625966@bah.com::5c03dfba-b736-46b3-907c-245bd83404ad" providerId="AD" clId="Web-{A4419A67-2632-3714-41DF-6D16E4D64D06}" dt="2023-03-22T16:00:12.685" v="0" actId="33475"/>
        <pc:sldMasterMkLst>
          <pc:docMk/>
          <pc:sldMasterMk cId="1229106318" sldId="2147483671"/>
        </pc:sldMasterMkLst>
        <pc:spChg chg="add">
          <ac:chgData name="Bush, Nicole [USA]" userId="S::625966@bah.com::5c03dfba-b736-46b3-907c-245bd83404ad" providerId="AD" clId="Web-{A4419A67-2632-3714-41DF-6D16E4D64D06}" dt="2023-03-22T16:00:12.685" v="0" actId="33475"/>
          <ac:spMkLst>
            <pc:docMk/>
            <pc:sldMasterMk cId="1229106318" sldId="2147483671"/>
            <ac:spMk id="4" creationId="{0380DD5F-97C6-EA3F-C5A9-9BDA44E276CF}"/>
          </ac:spMkLst>
        </pc:spChg>
      </pc:sldMasterChg>
      <pc:sldMasterChg chg="addSp">
        <pc:chgData name="Bush, Nicole [USA]" userId="S::625966@bah.com::5c03dfba-b736-46b3-907c-245bd83404ad" providerId="AD" clId="Web-{A4419A67-2632-3714-41DF-6D16E4D64D06}" dt="2023-03-22T16:00:12.685" v="0" actId="33475"/>
        <pc:sldMasterMkLst>
          <pc:docMk/>
          <pc:sldMasterMk cId="4255669806" sldId="2147483686"/>
        </pc:sldMasterMkLst>
        <pc:spChg chg="add">
          <ac:chgData name="Bush, Nicole [USA]" userId="S::625966@bah.com::5c03dfba-b736-46b3-907c-245bd83404ad" providerId="AD" clId="Web-{A4419A67-2632-3714-41DF-6D16E4D64D06}" dt="2023-03-22T16:00:12.685" v="0" actId="33475"/>
          <ac:spMkLst>
            <pc:docMk/>
            <pc:sldMasterMk cId="4255669806" sldId="2147483686"/>
            <ac:spMk id="5" creationId="{50075C75-E88B-E4C6-B573-543F3E21092D}"/>
          </ac:spMkLst>
        </pc:spChg>
      </pc:sldMasterChg>
    </pc:docChg>
  </pc:docChgLst>
  <pc:docChgLst>
    <pc:chgData name="Bustillo, Gian [USA]" userId="S::624912@bah.com::d2f80d41-3521-48e3-8b17-00e1dec3a46e" providerId="AD" clId="Web-{2BC576A4-CA8D-AF6A-C3E1-ADB343924626}"/>
    <pc:docChg chg="modSld">
      <pc:chgData name="Bustillo, Gian [USA]" userId="S::624912@bah.com::d2f80d41-3521-48e3-8b17-00e1dec3a46e" providerId="AD" clId="Web-{2BC576A4-CA8D-AF6A-C3E1-ADB343924626}" dt="2023-01-12T13:23:05.239" v="107"/>
      <pc:docMkLst>
        <pc:docMk/>
      </pc:docMkLst>
      <pc:sldChg chg="modSp">
        <pc:chgData name="Bustillo, Gian [USA]" userId="S::624912@bah.com::d2f80d41-3521-48e3-8b17-00e1dec3a46e" providerId="AD" clId="Web-{2BC576A4-CA8D-AF6A-C3E1-ADB343924626}" dt="2023-01-12T13:23:05.239" v="10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2BC576A4-CA8D-AF6A-C3E1-ADB343924626}" dt="2023-01-12T13:23:05.239" v="10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2BC576A4-CA8D-AF6A-C3E1-ADB343924626}" dt="2023-01-12T13:22:18.580" v="6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2BC576A4-CA8D-AF6A-C3E1-ADB343924626}" dt="2023-01-12T13:22:18.580" v="6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3D5B347D-6DC4-A4AC-ACCB-FC919D7FF513}"/>
    <pc:docChg chg="modSld">
      <pc:chgData name="Goodenough, Grace [USA]" userId="S::624306@bah.com::4223f804-184a-4090-a0f5-cee3bfcfa365" providerId="AD" clId="Web-{3D5B347D-6DC4-A4AC-ACCB-FC919D7FF513}" dt="2023-04-26T17:47:17.837" v="43"/>
      <pc:docMkLst>
        <pc:docMk/>
      </pc:docMkLst>
      <pc:sldChg chg="modSp">
        <pc:chgData name="Goodenough, Grace [USA]" userId="S::624306@bah.com::4223f804-184a-4090-a0f5-cee3bfcfa365" providerId="AD" clId="Web-{3D5B347D-6DC4-A4AC-ACCB-FC919D7FF513}" dt="2023-04-26T17:47:17.837" v="4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3D5B347D-6DC4-A4AC-ACCB-FC919D7FF513}" dt="2023-04-26T17:47:17.837" v="4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Allen, Ty [USA]" userId="dd763b48-02c2-4b2d-a668-ca9385d09dd8" providerId="ADAL" clId="{7E426D7F-F72A-A941-8AC6-FAC40CB29B69}"/>
    <pc:docChg chg="undo custSel modSld">
      <pc:chgData name="Allen, Ty [USA]" userId="dd763b48-02c2-4b2d-a668-ca9385d09dd8" providerId="ADAL" clId="{7E426D7F-F72A-A941-8AC6-FAC40CB29B69}" dt="2023-05-24T22:51:00.988" v="282" actId="14100"/>
      <pc:docMkLst>
        <pc:docMk/>
      </pc:docMkLst>
      <pc:sldChg chg="modSp mod">
        <pc:chgData name="Allen, Ty [USA]" userId="dd763b48-02c2-4b2d-a668-ca9385d09dd8" providerId="ADAL" clId="{7E426D7F-F72A-A941-8AC6-FAC40CB29B69}" dt="2023-05-24T22:51:00.988" v="282" actId="14100"/>
        <pc:sldMkLst>
          <pc:docMk/>
          <pc:sldMk cId="422448212" sldId="351"/>
        </pc:sldMkLst>
        <pc:graphicFrameChg chg="mod modGraphic">
          <ac:chgData name="Allen, Ty [USA]" userId="dd763b48-02c2-4b2d-a668-ca9385d09dd8" providerId="ADAL" clId="{7E426D7F-F72A-A941-8AC6-FAC40CB29B69}" dt="2023-05-24T22:51:00.988" v="282" actId="14100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554806C-5529-C4CC-5BEB-0D23E890BAC9}"/>
    <pc:docChg chg="modSld">
      <pc:chgData name="Bustillo, Gian [USA]" userId="S::624912@bah.com::d2f80d41-3521-48e3-8b17-00e1dec3a46e" providerId="AD" clId="Web-{C554806C-5529-C4CC-5BEB-0D23E890BAC9}" dt="2023-03-30T19:02:04.180" v="82"/>
      <pc:docMkLst>
        <pc:docMk/>
      </pc:docMkLst>
      <pc:sldChg chg="modSp">
        <pc:chgData name="Bustillo, Gian [USA]" userId="S::624912@bah.com::d2f80d41-3521-48e3-8b17-00e1dec3a46e" providerId="AD" clId="Web-{C554806C-5529-C4CC-5BEB-0D23E890BAC9}" dt="2023-03-30T19:01:12.897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C554806C-5529-C4CC-5BEB-0D23E890BAC9}" dt="2023-03-30T19:01:12.897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C554806C-5529-C4CC-5BEB-0D23E890BAC9}" dt="2023-03-30T19:02:04.180" v="8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554806C-5529-C4CC-5BEB-0D23E890BAC9}" dt="2023-03-30T19:02:04.180" v="8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B7F1378E-E479-49F2-9D45-D61A526E94C6}"/>
    <pc:docChg chg="modSld">
      <pc:chgData name="Bush, Nicole [USA]" userId="S::625966@bah.com::5c03dfba-b736-46b3-907c-245bd83404ad" providerId="AD" clId="Web-{B7F1378E-E479-49F2-9D45-D61A526E94C6}" dt="2023-04-06T11:43:46.793" v="251"/>
      <pc:docMkLst>
        <pc:docMk/>
      </pc:docMkLst>
      <pc:sldChg chg="modSp">
        <pc:chgData name="Bush, Nicole [USA]" userId="S::625966@bah.com::5c03dfba-b736-46b3-907c-245bd83404ad" providerId="AD" clId="Web-{B7F1378E-E479-49F2-9D45-D61A526E94C6}" dt="2023-04-06T11:43:46.793" v="25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B7F1378E-E479-49F2-9D45-D61A526E94C6}" dt="2023-04-06T11:43:46.793" v="25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Allen, Ty [USA]" userId="S::625695@bah.com::dd763b48-02c2-4b2d-a668-ca9385d09dd8" providerId="AD" clId="Web-{E4D3AB95-7037-E6E3-89A3-F8783AE46A33}"/>
    <pc:docChg chg="modSld">
      <pc:chgData name="Allen, Ty [USA]" userId="S::625695@bah.com::dd763b48-02c2-4b2d-a668-ca9385d09dd8" providerId="AD" clId="Web-{E4D3AB95-7037-E6E3-89A3-F8783AE46A33}" dt="2023-05-17T21:56:20.322" v="1397"/>
      <pc:docMkLst>
        <pc:docMk/>
      </pc:docMkLst>
      <pc:sldChg chg="modSp">
        <pc:chgData name="Allen, Ty [USA]" userId="S::625695@bah.com::dd763b48-02c2-4b2d-a668-ca9385d09dd8" providerId="AD" clId="Web-{E4D3AB95-7037-E6E3-89A3-F8783AE46A33}" dt="2023-05-17T21:56:20.322" v="1397"/>
        <pc:sldMkLst>
          <pc:docMk/>
          <pc:sldMk cId="422448212" sldId="351"/>
        </pc:sldMkLst>
        <pc:graphicFrameChg chg="mod modGraphic">
          <ac:chgData name="Allen, Ty [USA]" userId="S::625695@bah.com::dd763b48-02c2-4b2d-a668-ca9385d09dd8" providerId="AD" clId="Web-{E4D3AB95-7037-E6E3-89A3-F8783AE46A33}" dt="2023-05-17T21:56:20.322" v="139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A2849F92-7298-85B3-4C54-474D0368D0F7}"/>
    <pc:docChg chg="modSld">
      <pc:chgData name="Goodenough, Grace [USA]" userId="S::624306@bah.com::4223f804-184a-4090-a0f5-cee3bfcfa365" providerId="AD" clId="Web-{A2849F92-7298-85B3-4C54-474D0368D0F7}" dt="2023-03-01T20:55:59.291" v="139"/>
      <pc:docMkLst>
        <pc:docMk/>
      </pc:docMkLst>
      <pc:sldChg chg="modSp">
        <pc:chgData name="Goodenough, Grace [USA]" userId="S::624306@bah.com::4223f804-184a-4090-a0f5-cee3bfcfa365" providerId="AD" clId="Web-{A2849F92-7298-85B3-4C54-474D0368D0F7}" dt="2023-03-01T20:55:59.291" v="139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A2849F92-7298-85B3-4C54-474D0368D0F7}" dt="2023-03-01T20:55:59.291" v="13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120AA41B-3249-BDC4-013B-73FC7C67BAA8}"/>
    <pc:docChg chg="modSld">
      <pc:chgData name="Bush, Nicole [USA]" userId="S::625966@bah.com::5c03dfba-b736-46b3-907c-245bd83404ad" providerId="AD" clId="Web-{120AA41B-3249-BDC4-013B-73FC7C67BAA8}" dt="2023-05-18T13:04:16.190" v="403"/>
      <pc:docMkLst>
        <pc:docMk/>
      </pc:docMkLst>
      <pc:sldChg chg="modSp">
        <pc:chgData name="Bush, Nicole [USA]" userId="S::625966@bah.com::5c03dfba-b736-46b3-907c-245bd83404ad" providerId="AD" clId="Web-{120AA41B-3249-BDC4-013B-73FC7C67BAA8}" dt="2023-05-18T13:04:16.190" v="403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120AA41B-3249-BDC4-013B-73FC7C67BAA8}" dt="2023-05-18T13:04:16.190" v="40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30096CB4-FB41-4471-96DA-B819C67F72FD}"/>
    <pc:docChg chg="modSld">
      <pc:chgData name="Goel, Sunayna [USA]" userId="S::625168@bah.com::abc387ba-55f4-491c-a73c-17dee6a00d97" providerId="AD" clId="Web-{30096CB4-FB41-4471-96DA-B819C67F72FD}" dt="2023-05-03T19:38:09.862" v="147"/>
      <pc:docMkLst>
        <pc:docMk/>
      </pc:docMkLst>
      <pc:sldChg chg="modSp">
        <pc:chgData name="Goel, Sunayna [USA]" userId="S::625168@bah.com::abc387ba-55f4-491c-a73c-17dee6a00d97" providerId="AD" clId="Web-{30096CB4-FB41-4471-96DA-B819C67F72FD}" dt="2023-05-03T19:38:09.862" v="147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30096CB4-FB41-4471-96DA-B819C67F72FD}" dt="2023-05-03T19:38:09.862" v="14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el, Sunayna [USA]" userId="S::625168@bah.com::abc387ba-55f4-491c-a73c-17dee6a00d97" providerId="AD" clId="Web-{3D3A2FDB-DDAC-E9F5-E936-A98FC22A97CE}"/>
    <pc:docChg chg="modSld">
      <pc:chgData name="Goel, Sunayna [USA]" userId="S::625168@bah.com::abc387ba-55f4-491c-a73c-17dee6a00d97" providerId="AD" clId="Web-{3D3A2FDB-DDAC-E9F5-E936-A98FC22A97CE}" dt="2023-03-01T20:23:41.201" v="75"/>
      <pc:docMkLst>
        <pc:docMk/>
      </pc:docMkLst>
      <pc:sldChg chg="modSp">
        <pc:chgData name="Goel, Sunayna [USA]" userId="S::625168@bah.com::abc387ba-55f4-491c-a73c-17dee6a00d97" providerId="AD" clId="Web-{3D3A2FDB-DDAC-E9F5-E936-A98FC22A97CE}" dt="2023-03-01T20:23:05.153" v="67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3D3A2FDB-DDAC-E9F5-E936-A98FC22A97CE}" dt="2023-03-01T20:23:05.153" v="6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3D3A2FDB-DDAC-E9F5-E936-A98FC22A97CE}" dt="2023-03-01T20:23:41.201" v="75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3D3A2FDB-DDAC-E9F5-E936-A98FC22A97CE}" dt="2023-03-01T20:23:41.201" v="7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9AFC6937-BE39-610F-DDB3-46C3D16AC16C}"/>
    <pc:docChg chg="modSld">
      <pc:chgData name="Goodenough, Grace [USA]" userId="S::624306@bah.com::4223f804-184a-4090-a0f5-cee3bfcfa365" providerId="AD" clId="Web-{9AFC6937-BE39-610F-DDB3-46C3D16AC16C}" dt="2023-01-11T21:02:05.101" v="393"/>
      <pc:docMkLst>
        <pc:docMk/>
      </pc:docMkLst>
      <pc:sldChg chg="modSp">
        <pc:chgData name="Goodenough, Grace [USA]" userId="S::624306@bah.com::4223f804-184a-4090-a0f5-cee3bfcfa365" providerId="AD" clId="Web-{9AFC6937-BE39-610F-DDB3-46C3D16AC16C}" dt="2023-01-11T21:02:05.101" v="39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9AFC6937-BE39-610F-DDB3-46C3D16AC16C}" dt="2023-01-11T21:02:05.101" v="39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95A675C3-73CB-0CDC-866D-2BC5A80ACBEF}"/>
    <pc:docChg chg="modSld">
      <pc:chgData name="Bustillo, Gian [USA]" userId="S::624912@bah.com::d2f80d41-3521-48e3-8b17-00e1dec3a46e" providerId="AD" clId="Web-{95A675C3-73CB-0CDC-866D-2BC5A80ACBEF}" dt="2023-03-23T12:36:29.897" v="1654"/>
      <pc:docMkLst>
        <pc:docMk/>
      </pc:docMkLst>
      <pc:sldChg chg="modSp">
        <pc:chgData name="Bustillo, Gian [USA]" userId="S::624912@bah.com::d2f80d41-3521-48e3-8b17-00e1dec3a46e" providerId="AD" clId="Web-{95A675C3-73CB-0CDC-866D-2BC5A80ACBEF}" dt="2023-03-23T12:36:29.897" v="165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95A675C3-73CB-0CDC-866D-2BC5A80ACBEF}" dt="2023-03-23T12:36:29.897" v="165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95A675C3-73CB-0CDC-866D-2BC5A80ACBEF}" dt="2023-03-23T12:29:13.494" v="137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95A675C3-73CB-0CDC-866D-2BC5A80ACBEF}" dt="2023-03-23T12:29:13.494" v="137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95A675C3-73CB-0CDC-866D-2BC5A80ACBEF}" dt="2023-03-22T20:52:46.409" v="344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95A675C3-73CB-0CDC-866D-2BC5A80ACBEF}" dt="2023-03-22T20:52:46.409" v="344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9617466-4D47-872E-6351-45E2194EC15F}"/>
    <pc:docChg chg="modSld">
      <pc:chgData name="Bustillo, Gian [USA]" userId="S::624912@bah.com::d2f80d41-3521-48e3-8b17-00e1dec3a46e" providerId="AD" clId="Web-{59617466-4D47-872E-6351-45E2194EC15F}" dt="2023-02-03T00:57:45.528" v="251"/>
      <pc:docMkLst>
        <pc:docMk/>
      </pc:docMkLst>
      <pc:sldChg chg="modSp">
        <pc:chgData name="Bustillo, Gian [USA]" userId="S::624912@bah.com::d2f80d41-3521-48e3-8b17-00e1dec3a46e" providerId="AD" clId="Web-{59617466-4D47-872E-6351-45E2194EC15F}" dt="2023-02-03T00:55:22.680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59617466-4D47-872E-6351-45E2194EC15F}" dt="2023-02-03T00:55:22.680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59617466-4D47-872E-6351-45E2194EC15F}" dt="2023-02-03T00:57:14.246" v="244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9617466-4D47-872E-6351-45E2194EC15F}" dt="2023-02-03T00:57:14.246" v="24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59617466-4D47-872E-6351-45E2194EC15F}" dt="2023-02-03T00:57:45.528" v="251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59617466-4D47-872E-6351-45E2194EC15F}" dt="2023-02-03T00:57:45.528" v="25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A33D9A56-A875-93D9-8EF9-90895D171740}"/>
    <pc:docChg chg="modSld">
      <pc:chgData name="Bush, Nicole [USA]" userId="S::625966@bah.com::5c03dfba-b736-46b3-907c-245bd83404ad" providerId="AD" clId="Web-{A33D9A56-A875-93D9-8EF9-90895D171740}" dt="2023-01-25T16:10:33.234" v="1861"/>
      <pc:docMkLst>
        <pc:docMk/>
      </pc:docMkLst>
      <pc:sldChg chg="modSp">
        <pc:chgData name="Bush, Nicole [USA]" userId="S::625966@bah.com::5c03dfba-b736-46b3-907c-245bd83404ad" providerId="AD" clId="Web-{A33D9A56-A875-93D9-8EF9-90895D171740}" dt="2023-01-25T16:10:33.234" v="186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33D9A56-A875-93D9-8EF9-90895D171740}" dt="2023-01-25T16:10:33.234" v="186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4794C431-4CF3-0CCA-69DB-2AA0AC4EEC68}"/>
    <pc:docChg chg="modSld">
      <pc:chgData name="Goodenough, Grace [USA]" userId="S::624306@bah.com::4223f804-184a-4090-a0f5-cee3bfcfa365" providerId="AD" clId="Web-{4794C431-4CF3-0CCA-69DB-2AA0AC4EEC68}" dt="2023-01-25T19:08:01.987" v="43"/>
      <pc:docMkLst>
        <pc:docMk/>
      </pc:docMkLst>
      <pc:sldChg chg="modSp">
        <pc:chgData name="Goodenough, Grace [USA]" userId="S::624306@bah.com::4223f804-184a-4090-a0f5-cee3bfcfa365" providerId="AD" clId="Web-{4794C431-4CF3-0CCA-69DB-2AA0AC4EEC68}" dt="2023-01-25T19:08:01.987" v="4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4794C431-4CF3-0CCA-69DB-2AA0AC4EEC68}" dt="2023-01-25T19:08:01.987" v="4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24C449F-AB3F-39BF-0735-F8215157CD4A}"/>
    <pc:docChg chg="addSld modSld">
      <pc:chgData name="Bustillo, Gian [USA]" userId="S::624912@bah.com::d2f80d41-3521-48e3-8b17-00e1dec3a46e" providerId="AD" clId="Web-{C24C449F-AB3F-39BF-0735-F8215157CD4A}" dt="2023-02-08T21:39:32.493" v="1387"/>
      <pc:docMkLst>
        <pc:docMk/>
      </pc:docMkLst>
      <pc:sldChg chg="modSp">
        <pc:chgData name="Bustillo, Gian [USA]" userId="S::624912@bah.com::d2f80d41-3521-48e3-8b17-00e1dec3a46e" providerId="AD" clId="Web-{C24C449F-AB3F-39BF-0735-F8215157CD4A}" dt="2023-02-08T21:39:32.493" v="138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C24C449F-AB3F-39BF-0735-F8215157CD4A}" dt="2023-02-08T21:39:32.493" v="138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4:20.467" v="798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24C449F-AB3F-39BF-0735-F8215157CD4A}" dt="2023-02-08T21:34:20.467" v="798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4:50.155" v="8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C24C449F-AB3F-39BF-0735-F8215157CD4A}" dt="2023-02-08T21:34:50.155" v="8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1:28.883" v="714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C24C449F-AB3F-39BF-0735-F8215157CD4A}" dt="2023-02-08T21:31:28.883" v="71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25:04.089" v="30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C24C449F-AB3F-39BF-0735-F8215157CD4A}" dt="2023-02-08T21:25:04.089" v="30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add replId">
        <pc:chgData name="Bustillo, Gian [USA]" userId="S::624912@bah.com::d2f80d41-3521-48e3-8b17-00e1dec3a46e" providerId="AD" clId="Web-{C24C449F-AB3F-39BF-0735-F8215157CD4A}" dt="2023-02-08T21:27:52.329" v="146"/>
        <pc:sldMkLst>
          <pc:docMk/>
          <pc:sldMk cId="4192838221" sldId="352"/>
        </pc:sldMkLst>
        <pc:graphicFrameChg chg="mod modGraphic">
          <ac:chgData name="Bustillo, Gian [USA]" userId="S::624912@bah.com::d2f80d41-3521-48e3-8b17-00e1dec3a46e" providerId="AD" clId="Web-{C24C449F-AB3F-39BF-0735-F8215157CD4A}" dt="2023-02-08T21:27:52.329" v="146"/>
          <ac:graphicFrameMkLst>
            <pc:docMk/>
            <pc:sldMk cId="4192838221" sldId="352"/>
            <ac:graphicFrameMk id="6" creationId="{721398D6-4401-DAB3-8C67-407658FE3F55}"/>
          </ac:graphicFrameMkLst>
        </pc:graphicFrameChg>
      </pc:sldChg>
    </pc:docChg>
  </pc:docChgLst>
  <pc:docChgLst>
    <pc:chgData clId="Web-{14EA8E6E-39CC-C872-872D-DE93E8255E36}"/>
    <pc:docChg chg="modSld">
      <pc:chgData name="" userId="" providerId="" clId="Web-{14EA8E6E-39CC-C872-872D-DE93E8255E36}" dt="2023-01-18T17:56:32.854" v="1" actId="20577"/>
      <pc:docMkLst>
        <pc:docMk/>
      </pc:docMkLst>
      <pc:sldChg chg="modSp">
        <pc:chgData name="" userId="" providerId="" clId="Web-{14EA8E6E-39CC-C872-872D-DE93E8255E36}" dt="2023-01-18T17:56:32.854" v="1" actId="20577"/>
        <pc:sldMkLst>
          <pc:docMk/>
          <pc:sldMk cId="815678163" sldId="273"/>
        </pc:sldMkLst>
        <pc:spChg chg="mod">
          <ac:chgData name="" userId="" providerId="" clId="Web-{14EA8E6E-39CC-C872-872D-DE93E8255E36}" dt="2023-01-18T17:56:32.854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S::624306@bah.com::4223f804-184a-4090-a0f5-cee3bfcfa365" providerId="AD" clId="Web-{3C3B1FAD-0FC1-BED5-0AE7-2EFF6BFF6929}"/>
    <pc:docChg chg="modSld">
      <pc:chgData name="Goodenough, Grace [USA]" userId="S::624306@bah.com::4223f804-184a-4090-a0f5-cee3bfcfa365" providerId="AD" clId="Web-{3C3B1FAD-0FC1-BED5-0AE7-2EFF6BFF6929}" dt="2023-02-03T13:56:43.642" v="205"/>
      <pc:docMkLst>
        <pc:docMk/>
      </pc:docMkLst>
      <pc:sldChg chg="modSp">
        <pc:chgData name="Goodenough, Grace [USA]" userId="S::624306@bah.com::4223f804-184a-4090-a0f5-cee3bfcfa365" providerId="AD" clId="Web-{3C3B1FAD-0FC1-BED5-0AE7-2EFF6BFF6929}" dt="2023-02-03T13:56:43.642" v="20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3C3B1FAD-0FC1-BED5-0AE7-2EFF6BFF6929}" dt="2023-02-03T13:56:43.642" v="20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65B73DAC-F5D5-B6DB-5CF6-866C33B3A665}"/>
    <pc:docChg chg="modSld">
      <pc:chgData name="Bustillo, Gian [USA]" userId="S::624912@bah.com::d2f80d41-3521-48e3-8b17-00e1dec3a46e" providerId="AD" clId="Web-{65B73DAC-F5D5-B6DB-5CF6-866C33B3A665}" dt="2023-05-11T11:50:46.718" v="154" actId="20577"/>
      <pc:docMkLst>
        <pc:docMk/>
      </pc:docMkLst>
      <pc:sldChg chg="modSp">
        <pc:chgData name="Bustillo, Gian [USA]" userId="S::624912@bah.com::d2f80d41-3521-48e3-8b17-00e1dec3a46e" providerId="AD" clId="Web-{65B73DAC-F5D5-B6DB-5CF6-866C33B3A665}" dt="2023-05-11T11:50:46.718" v="154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65B73DAC-F5D5-B6DB-5CF6-866C33B3A665}" dt="2023-05-11T11:50:46.718" v="154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65B73DAC-F5D5-B6DB-5CF6-866C33B3A665}" dt="2023-05-11T11:50:25.405" v="152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65B73DAC-F5D5-B6DB-5CF6-866C33B3A665}" dt="2023-05-11T11:50:25.405" v="152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65B73DAC-F5D5-B6DB-5CF6-866C33B3A665}" dt="2023-05-11T11:47:33.023" v="125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65B73DAC-F5D5-B6DB-5CF6-866C33B3A665}" dt="2023-05-11T11:47:33.023" v="12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1F47B2F2-69BF-1B45-B34C-6949FF458A12}"/>
    <pc:docChg chg="custSel modSld">
      <pc:chgData name="Goel, Sunayna [USA]" userId="abc387ba-55f4-491c-a73c-17dee6a00d97" providerId="ADAL" clId="{1F47B2F2-69BF-1B45-B34C-6949FF458A12}" dt="2023-05-10T20:31:44.035" v="425" actId="20577"/>
      <pc:docMkLst>
        <pc:docMk/>
      </pc:docMkLst>
      <pc:sldChg chg="modSp mod">
        <pc:chgData name="Goel, Sunayna [USA]" userId="abc387ba-55f4-491c-a73c-17dee6a00d97" providerId="ADAL" clId="{1F47B2F2-69BF-1B45-B34C-6949FF458A12}" dt="2023-05-10T20:31:44.035" v="425" actId="20577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1F47B2F2-69BF-1B45-B34C-6949FF458A12}" dt="2023-05-10T20:31:44.035" v="425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odenough, Grace [USA]" userId="S::624306@bah.com::4223f804-184a-4090-a0f5-cee3bfcfa365" providerId="AD" clId="Web-{02BF06F1-921E-B971-5C6E-8E9134C25E38}"/>
    <pc:docChg chg="modSld">
      <pc:chgData name="Goodenough, Grace [USA]" userId="S::624306@bah.com::4223f804-184a-4090-a0f5-cee3bfcfa365" providerId="AD" clId="Web-{02BF06F1-921E-B971-5C6E-8E9134C25E38}" dt="2023-03-22T20:08:06.215" v="439"/>
      <pc:docMkLst>
        <pc:docMk/>
      </pc:docMkLst>
      <pc:sldChg chg="modSp">
        <pc:chgData name="Goodenough, Grace [USA]" userId="S::624306@bah.com::4223f804-184a-4090-a0f5-cee3bfcfa365" providerId="AD" clId="Web-{02BF06F1-921E-B971-5C6E-8E9134C25E38}" dt="2023-03-22T20:08:06.215" v="439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02BF06F1-921E-B971-5C6E-8E9134C25E38}" dt="2023-03-22T20:08:06.215" v="43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5c03dfba-b736-46b3-907c-245bd83404ad" providerId="ADAL" clId="{90EF0E9C-1B97-EC4C-825B-5FD809668ADE}"/>
    <pc:docChg chg="custSel modSld">
      <pc:chgData name="Bush, Nicole [USA]" userId="5c03dfba-b736-46b3-907c-245bd83404ad" providerId="ADAL" clId="{90EF0E9C-1B97-EC4C-825B-5FD809668ADE}" dt="2023-05-24T21:07:03.778" v="1027" actId="20577"/>
      <pc:docMkLst>
        <pc:docMk/>
      </pc:docMkLst>
      <pc:sldChg chg="modSp">
        <pc:chgData name="Bush, Nicole [USA]" userId="5c03dfba-b736-46b3-907c-245bd83404ad" providerId="ADAL" clId="{90EF0E9C-1B97-EC4C-825B-5FD809668ADE}" dt="2023-05-24T21:07:03.778" v="1027" actId="20577"/>
        <pc:sldMkLst>
          <pc:docMk/>
          <pc:sldMk cId="2997908498" sldId="338"/>
        </pc:sldMkLst>
        <pc:graphicFrameChg chg="modGraphic">
          <ac:chgData name="Bush, Nicole [USA]" userId="5c03dfba-b736-46b3-907c-245bd83404ad" providerId="ADAL" clId="{90EF0E9C-1B97-EC4C-825B-5FD809668ADE}" dt="2023-05-24T21:07:03.778" v="1027" actId="2057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clId="Web-{95A675C3-73CB-0CDC-866D-2BC5A80ACBEF}"/>
    <pc:docChg chg="modSld">
      <pc:chgData name="" userId="" providerId="" clId="Web-{95A675C3-73CB-0CDC-866D-2BC5A80ACBEF}" dt="2023-03-22T20:35:37.643" v="1" actId="20577"/>
      <pc:docMkLst>
        <pc:docMk/>
      </pc:docMkLst>
      <pc:sldChg chg="modSp">
        <pc:chgData name="" userId="" providerId="" clId="Web-{95A675C3-73CB-0CDC-866D-2BC5A80ACBEF}" dt="2023-03-22T20:35:37.643" v="1" actId="20577"/>
        <pc:sldMkLst>
          <pc:docMk/>
          <pc:sldMk cId="815678163" sldId="273"/>
        </pc:sldMkLst>
        <pc:spChg chg="mod">
          <ac:chgData name="" userId="" providerId="" clId="Web-{95A675C3-73CB-0CDC-866D-2BC5A80ACBEF}" dt="2023-03-22T20:35:37.643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Allen, Ty [USA]" userId="dd763b48-02c2-4b2d-a668-ca9385d09dd8" providerId="ADAL" clId="{F62EF5C6-2089-EB47-8B14-7B6B290147A1}"/>
    <pc:docChg chg="modSld">
      <pc:chgData name="Allen, Ty [USA]" userId="dd763b48-02c2-4b2d-a668-ca9385d09dd8" providerId="ADAL" clId="{F62EF5C6-2089-EB47-8B14-7B6B290147A1}" dt="2023-03-15T21:48:29.340" v="320" actId="20577"/>
      <pc:docMkLst>
        <pc:docMk/>
      </pc:docMkLst>
      <pc:sldChg chg="modSp mod">
        <pc:chgData name="Allen, Ty [USA]" userId="dd763b48-02c2-4b2d-a668-ca9385d09dd8" providerId="ADAL" clId="{F62EF5C6-2089-EB47-8B14-7B6B290147A1}" dt="2023-03-15T21:48:29.340" v="320" actId="20577"/>
        <pc:sldMkLst>
          <pc:docMk/>
          <pc:sldMk cId="422448212" sldId="351"/>
        </pc:sldMkLst>
        <pc:graphicFrameChg chg="mod modGraphic">
          <ac:chgData name="Allen, Ty [USA]" userId="dd763b48-02c2-4b2d-a668-ca9385d09dd8" providerId="ADAL" clId="{F62EF5C6-2089-EB47-8B14-7B6B290147A1}" dt="2023-03-15T21:48:29.340" v="320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7149440D-E218-60B3-9F3D-50D53B00076F}"/>
    <pc:docChg chg="modSld">
      <pc:chgData name="Bustillo, Gian [USA]" userId="S::624912@bah.com::d2f80d41-3521-48e3-8b17-00e1dec3a46e" providerId="AD" clId="Web-{7149440D-E218-60B3-9F3D-50D53B00076F}" dt="2023-04-13T11:55:23.279" v="10"/>
      <pc:docMkLst>
        <pc:docMk/>
      </pc:docMkLst>
      <pc:sldChg chg="modSp">
        <pc:chgData name="Bustillo, Gian [USA]" userId="S::624912@bah.com::d2f80d41-3521-48e3-8b17-00e1dec3a46e" providerId="AD" clId="Web-{7149440D-E218-60B3-9F3D-50D53B00076F}" dt="2023-04-13T11:55:23.279" v="10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7149440D-E218-60B3-9F3D-50D53B00076F}" dt="2023-04-13T11:55:23.279" v="10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h, Nicole [USA]" userId="S::625966@bah.com::5c03dfba-b736-46b3-907c-245bd83404ad" providerId="AD" clId="Web-{F6EAF8F6-0E24-EDA2-1CE5-4A7B3D01ABBD}"/>
    <pc:docChg chg="modSld">
      <pc:chgData name="Bush, Nicole [USA]" userId="S::625966@bah.com::5c03dfba-b736-46b3-907c-245bd83404ad" providerId="AD" clId="Web-{F6EAF8F6-0E24-EDA2-1CE5-4A7B3D01ABBD}" dt="2023-04-19T16:29:57.213" v="437"/>
      <pc:docMkLst>
        <pc:docMk/>
      </pc:docMkLst>
      <pc:sldChg chg="modSp">
        <pc:chgData name="Bush, Nicole [USA]" userId="S::625966@bah.com::5c03dfba-b736-46b3-907c-245bd83404ad" providerId="AD" clId="Web-{F6EAF8F6-0E24-EDA2-1CE5-4A7B3D01ABBD}" dt="2023-04-19T16:29:57.213" v="437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F6EAF8F6-0E24-EDA2-1CE5-4A7B3D01ABBD}" dt="2023-04-19T16:29:57.213" v="43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B57DD939-0367-C4FB-7218-0055DE30D299}"/>
    <pc:docChg chg="delSld modSld">
      <pc:chgData name="Bustillo, Gian [USA]" userId="S::624912@bah.com::d2f80d41-3521-48e3-8b17-00e1dec3a46e" providerId="AD" clId="Web-{B57DD939-0367-C4FB-7218-0055DE30D299}" dt="2023-05-17T20:14:47.282" v="119"/>
      <pc:docMkLst>
        <pc:docMk/>
      </pc:docMkLst>
      <pc:sldChg chg="modSp">
        <pc:chgData name="Bustillo, Gian [USA]" userId="S::624912@bah.com::d2f80d41-3521-48e3-8b17-00e1dec3a46e" providerId="AD" clId="Web-{B57DD939-0367-C4FB-7218-0055DE30D299}" dt="2023-05-17T19:28:16.312" v="8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B57DD939-0367-C4FB-7218-0055DE30D299}" dt="2023-05-17T19:28:16.312" v="8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B57DD939-0367-C4FB-7218-0055DE30D299}" dt="2023-05-17T20:14:47.282" v="119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B57DD939-0367-C4FB-7218-0055DE30D299}" dt="2023-05-17T20:14:47.282" v="11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B57DD939-0367-C4FB-7218-0055DE30D299}" dt="2023-05-17T20:14:07.813" v="87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B57DD939-0367-C4FB-7218-0055DE30D299}" dt="2023-05-17T20:14:07.813" v="8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del">
        <pc:chgData name="Bustillo, Gian [USA]" userId="S::624912@bah.com::d2f80d41-3521-48e3-8b17-00e1dec3a46e" providerId="AD" clId="Web-{B57DD939-0367-C4FB-7218-0055DE30D299}" dt="2023-05-17T19:27:10.965" v="17"/>
        <pc:sldMkLst>
          <pc:docMk/>
          <pc:sldMk cId="132292918" sldId="354"/>
        </pc:sldMkLst>
      </pc:sldChg>
    </pc:docChg>
  </pc:docChgLst>
  <pc:docChgLst>
    <pc:chgData name="Bustillo, Gian [USA]" userId="S::624912@bah.com::d2f80d41-3521-48e3-8b17-00e1dec3a46e" providerId="AD" clId="Web-{B5847164-9EC5-73A1-B02E-D13269AF489F}"/>
    <pc:docChg chg="modSld">
      <pc:chgData name="Bustillo, Gian [USA]" userId="S::624912@bah.com::d2f80d41-3521-48e3-8b17-00e1dec3a46e" providerId="AD" clId="Web-{B5847164-9EC5-73A1-B02E-D13269AF489F}" dt="2023-05-17T14:59:41.548" v="0" actId="20577"/>
      <pc:docMkLst>
        <pc:docMk/>
      </pc:docMkLst>
      <pc:sldChg chg="modSp">
        <pc:chgData name="Bustillo, Gian [USA]" userId="S::624912@bah.com::d2f80d41-3521-48e3-8b17-00e1dec3a46e" providerId="AD" clId="Web-{B5847164-9EC5-73A1-B02E-D13269AF489F}" dt="2023-05-17T14:59:41.548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B5847164-9EC5-73A1-B02E-D13269AF489F}" dt="2023-05-17T14:59:41.548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h, Nicole [USA]" userId="S::625966@bah.com::5c03dfba-b736-46b3-907c-245bd83404ad" providerId="AD" clId="Web-{309F6551-1659-D242-DDED-D7460E5EE82B}"/>
    <pc:docChg chg="modSld">
      <pc:chgData name="Bush, Nicole [USA]" userId="S::625966@bah.com::5c03dfba-b736-46b3-907c-245bd83404ad" providerId="AD" clId="Web-{309F6551-1659-D242-DDED-D7460E5EE82B}" dt="2023-02-16T13:34:47.640" v="541"/>
      <pc:docMkLst>
        <pc:docMk/>
      </pc:docMkLst>
      <pc:sldChg chg="modSp">
        <pc:chgData name="Bush, Nicole [USA]" userId="S::625966@bah.com::5c03dfba-b736-46b3-907c-245bd83404ad" providerId="AD" clId="Web-{309F6551-1659-D242-DDED-D7460E5EE82B}" dt="2023-02-16T13:34:47.640" v="54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309F6551-1659-D242-DDED-D7460E5EE82B}" dt="2023-02-16T13:34:47.640" v="54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h, Nicole [USA]" userId="S::625966@bah.com::5c03dfba-b736-46b3-907c-245bd83404ad" providerId="AD" clId="Web-{309F6551-1659-D242-DDED-D7460E5EE82B}" dt="2023-02-16T13:27:27.768" v="161"/>
        <pc:sldMkLst>
          <pc:docMk/>
          <pc:sldMk cId="3615197908" sldId="342"/>
        </pc:sldMkLst>
        <pc:graphicFrameChg chg="mod modGraphic">
          <ac:chgData name="Bush, Nicole [USA]" userId="S::625966@bah.com::5c03dfba-b736-46b3-907c-245bd83404ad" providerId="AD" clId="Web-{309F6551-1659-D242-DDED-D7460E5EE82B}" dt="2023-02-16T13:27:27.768" v="16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clId="Web-{5D2829D6-ED5A-F482-9056-87CD7D96F015}"/>
    <pc:docChg chg="modSld">
      <pc:chgData name="" userId="" providerId="" clId="Web-{5D2829D6-ED5A-F482-9056-87CD7D96F015}" dt="2023-02-15T15:17:54.873" v="1" actId="20577"/>
      <pc:docMkLst>
        <pc:docMk/>
      </pc:docMkLst>
      <pc:sldChg chg="modSp">
        <pc:chgData name="" userId="" providerId="" clId="Web-{5D2829D6-ED5A-F482-9056-87CD7D96F015}" dt="2023-02-15T15:17:54.873" v="1" actId="20577"/>
        <pc:sldMkLst>
          <pc:docMk/>
          <pc:sldMk cId="815678163" sldId="273"/>
        </pc:sldMkLst>
        <pc:spChg chg="mod">
          <ac:chgData name="" userId="" providerId="" clId="Web-{5D2829D6-ED5A-F482-9056-87CD7D96F015}" dt="2023-02-15T15:17:54.873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4223f804-184a-4090-a0f5-cee3bfcfa365" providerId="ADAL" clId="{34B69220-467E-8644-B06C-1F6BCD8837E8}"/>
    <pc:docChg chg="modSld">
      <pc:chgData name="Goodenough, Grace [USA]" userId="4223f804-184a-4090-a0f5-cee3bfcfa365" providerId="ADAL" clId="{34B69220-467E-8644-B06C-1F6BCD8837E8}" dt="2023-05-24T21:08:48.583" v="425" actId="20577"/>
      <pc:docMkLst>
        <pc:docMk/>
      </pc:docMkLst>
      <pc:sldChg chg="modSp">
        <pc:chgData name="Goodenough, Grace [USA]" userId="4223f804-184a-4090-a0f5-cee3bfcfa365" providerId="ADAL" clId="{34B69220-467E-8644-B06C-1F6BCD8837E8}" dt="2023-05-24T21:08:48.583" v="425" actId="20577"/>
        <pc:sldMkLst>
          <pc:docMk/>
          <pc:sldMk cId="422448212" sldId="351"/>
        </pc:sldMkLst>
        <pc:graphicFrameChg chg="modGraphic">
          <ac:chgData name="Goodenough, Grace [USA]" userId="4223f804-184a-4090-a0f5-cee3bfcfa365" providerId="ADAL" clId="{34B69220-467E-8644-B06C-1F6BCD8837E8}" dt="2023-05-24T21:08:48.583" v="425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Naga, Julie [USA]" userId="S::524919@bah.com::d1165e67-58da-4881-b44d-d330f5e94ed8" providerId="AD" clId="Web-{EBAC03B8-BAD0-44E9-926F-15D226BB6B2F}"/>
    <pc:docChg chg="modSld">
      <pc:chgData name="Naga, Julie [USA]" userId="S::524919@bah.com::d1165e67-58da-4881-b44d-d330f5e94ed8" providerId="AD" clId="Web-{EBAC03B8-BAD0-44E9-926F-15D226BB6B2F}" dt="2023-03-31T13:15:04.156" v="21"/>
      <pc:docMkLst>
        <pc:docMk/>
      </pc:docMkLst>
      <pc:sldChg chg="modSp">
        <pc:chgData name="Naga, Julie [USA]" userId="S::524919@bah.com::d1165e67-58da-4881-b44d-d330f5e94ed8" providerId="AD" clId="Web-{EBAC03B8-BAD0-44E9-926F-15D226BB6B2F}" dt="2023-03-31T13:15:04.156" v="21"/>
        <pc:sldMkLst>
          <pc:docMk/>
          <pc:sldMk cId="422448212" sldId="351"/>
        </pc:sldMkLst>
        <pc:graphicFrameChg chg="mod modGraphic">
          <ac:chgData name="Naga, Julie [USA]" userId="S::524919@bah.com::d1165e67-58da-4881-b44d-d330f5e94ed8" providerId="AD" clId="Web-{EBAC03B8-BAD0-44E9-926F-15D226BB6B2F}" dt="2023-03-31T13:15:04.156" v="2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9BB67EA7-CD09-41FA-A9EB-E50DE756D925}"/>
    <pc:docChg chg="modSld">
      <pc:chgData name="Goel, Sunayna [USA]" userId="S::625168@bah.com::abc387ba-55f4-491c-a73c-17dee6a00d97" providerId="AD" clId="Web-{9BB67EA7-CD09-41FA-A9EB-E50DE756D925}" dt="2023-03-30T19:10:09.932" v="331"/>
      <pc:docMkLst>
        <pc:docMk/>
      </pc:docMkLst>
      <pc:sldChg chg="modSp">
        <pc:chgData name="Goel, Sunayna [USA]" userId="S::625168@bah.com::abc387ba-55f4-491c-a73c-17dee6a00d97" providerId="AD" clId="Web-{9BB67EA7-CD09-41FA-A9EB-E50DE756D925}" dt="2023-03-30T19:10:09.932" v="331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9BB67EA7-CD09-41FA-A9EB-E50DE756D925}" dt="2023-03-30T19:10:09.932" v="331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d2f80d41-3521-48e3-8b17-00e1dec3a46e" providerId="ADAL" clId="{56191C25-1485-4A30-BF63-01B402306F17}"/>
    <pc:docChg chg="undo custSel modSld">
      <pc:chgData name="Bustillo, Gian [USA]" userId="d2f80d41-3521-48e3-8b17-00e1dec3a46e" providerId="ADAL" clId="{56191C25-1485-4A30-BF63-01B402306F17}" dt="2023-02-03T01:18:08.944" v="1556" actId="20577"/>
      <pc:docMkLst>
        <pc:docMk/>
      </pc:docMkLst>
      <pc:sldChg chg="modSp mod">
        <pc:chgData name="Bustillo, Gian [USA]" userId="d2f80d41-3521-48e3-8b17-00e1dec3a46e" providerId="ADAL" clId="{56191C25-1485-4A30-BF63-01B402306F17}" dt="2023-02-03T01:18:08.944" v="1556" actId="20577"/>
        <pc:sldMkLst>
          <pc:docMk/>
          <pc:sldMk cId="406015231" sldId="332"/>
        </pc:sldMkLst>
        <pc:graphicFrameChg chg="mod modGraphic">
          <ac:chgData name="Bustillo, Gian [USA]" userId="d2f80d41-3521-48e3-8b17-00e1dec3a46e" providerId="ADAL" clId="{56191C25-1485-4A30-BF63-01B402306F17}" dt="2023-02-03T01:18:08.944" v="1556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 mod">
        <pc:chgData name="Bustillo, Gian [USA]" userId="d2f80d41-3521-48e3-8b17-00e1dec3a46e" providerId="ADAL" clId="{56191C25-1485-4A30-BF63-01B402306F17}" dt="2023-02-03T01:12:21.274" v="650" actId="21"/>
        <pc:sldMkLst>
          <pc:docMk/>
          <pc:sldMk cId="3615197908" sldId="342"/>
        </pc:sldMkLst>
        <pc:graphicFrameChg chg="mod modGraphic">
          <ac:chgData name="Bustillo, Gian [USA]" userId="d2f80d41-3521-48e3-8b17-00e1dec3a46e" providerId="ADAL" clId="{56191C25-1485-4A30-BF63-01B402306F17}" dt="2023-02-03T01:12:21.274" v="650" actId="2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56191C25-1485-4A30-BF63-01B402306F17}" dt="2023-02-03T01:06:15.428" v="327" actId="20577"/>
        <pc:sldMkLst>
          <pc:docMk/>
          <pc:sldMk cId="422448212" sldId="351"/>
        </pc:sldMkLst>
        <pc:graphicFrameChg chg="mod modGraphic">
          <ac:chgData name="Bustillo, Gian [USA]" userId="d2f80d41-3521-48e3-8b17-00e1dec3a46e" providerId="ADAL" clId="{56191C25-1485-4A30-BF63-01B402306F17}" dt="2023-02-03T01:06:15.428" v="327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913AD244-3546-4905-AF1F-8B77C4D98FB9}"/>
    <pc:docChg chg="modSld">
      <pc:chgData name="Goel, Sunayna [USA]" userId="S::625168@bah.com::abc387ba-55f4-491c-a73c-17dee6a00d97" providerId="AD" clId="Web-{913AD244-3546-4905-AF1F-8B77C4D98FB9}" dt="2023-03-08T20:22:52.745" v="752"/>
      <pc:docMkLst>
        <pc:docMk/>
      </pc:docMkLst>
      <pc:sldChg chg="modSp">
        <pc:chgData name="Goel, Sunayna [USA]" userId="S::625168@bah.com::abc387ba-55f4-491c-a73c-17dee6a00d97" providerId="AD" clId="Web-{913AD244-3546-4905-AF1F-8B77C4D98FB9}" dt="2023-03-08T20:22:52.745" v="752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913AD244-3546-4905-AF1F-8B77C4D98FB9}" dt="2023-03-08T20:22:52.745" v="75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1922AD87-6E03-29E0-CDEA-294EE1F78AA9}"/>
    <pc:docChg chg="modSld">
      <pc:chgData name="Bustillo, Gian [USA]" userId="S::624912@bah.com::d2f80d41-3521-48e3-8b17-00e1dec3a46e" providerId="AD" clId="Web-{1922AD87-6E03-29E0-CDEA-294EE1F78AA9}" dt="2023-05-04T14:29:54.984" v="96"/>
      <pc:docMkLst>
        <pc:docMk/>
      </pc:docMkLst>
      <pc:sldChg chg="modSp">
        <pc:chgData name="Bustillo, Gian [USA]" userId="S::624912@bah.com::d2f80d41-3521-48e3-8b17-00e1dec3a46e" providerId="AD" clId="Web-{1922AD87-6E03-29E0-CDEA-294EE1F78AA9}" dt="2023-05-04T14:29:33.109" v="0"/>
        <pc:sldMkLst>
          <pc:docMk/>
          <pc:sldMk cId="406015231" sldId="332"/>
        </pc:sldMkLst>
        <pc:graphicFrameChg chg="modGraphic">
          <ac:chgData name="Bustillo, Gian [USA]" userId="S::624912@bah.com::d2f80d41-3521-48e3-8b17-00e1dec3a46e" providerId="AD" clId="Web-{1922AD87-6E03-29E0-CDEA-294EE1F78AA9}" dt="2023-05-04T14:29:33.109" v="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1922AD87-6E03-29E0-CDEA-294EE1F78AA9}" dt="2023-05-04T14:29:54.984" v="96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1922AD87-6E03-29E0-CDEA-294EE1F78AA9}" dt="2023-05-04T14:29:54.984" v="96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F6183232-E302-3669-0B3F-36EB320B7E9C}"/>
    <pc:docChg chg="modSld">
      <pc:chgData name="Goodenough, Grace [USA]" userId="S::624306@bah.com::4223f804-184a-4090-a0f5-cee3bfcfa365" providerId="AD" clId="Web-{F6183232-E302-3669-0B3F-36EB320B7E9C}" dt="2023-05-10T20:08:54.074" v="313"/>
      <pc:docMkLst>
        <pc:docMk/>
      </pc:docMkLst>
      <pc:sldChg chg="modSp">
        <pc:chgData name="Goodenough, Grace [USA]" userId="S::624306@bah.com::4223f804-184a-4090-a0f5-cee3bfcfa365" providerId="AD" clId="Web-{F6183232-E302-3669-0B3F-36EB320B7E9C}" dt="2023-05-10T20:08:54.074" v="31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F6183232-E302-3669-0B3F-36EB320B7E9C}" dt="2023-05-10T20:08:54.074" v="31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Naga, Julie [USA]" userId="S::524919@bah.com::d1165e67-58da-4881-b44d-d330f5e94ed8" providerId="AD" clId="Web-{B22A204A-4185-463D-A7F5-F14502DC47B0}"/>
    <pc:docChg chg="sldOrd">
      <pc:chgData name="Naga, Julie [USA]" userId="S::524919@bah.com::d1165e67-58da-4881-b44d-d330f5e94ed8" providerId="AD" clId="Web-{B22A204A-4185-463D-A7F5-F14502DC47B0}" dt="2023-03-31T13:02:38.825" v="0"/>
      <pc:docMkLst>
        <pc:docMk/>
      </pc:docMkLst>
      <pc:sldChg chg="ord">
        <pc:chgData name="Naga, Julie [USA]" userId="S::524919@bah.com::d1165e67-58da-4881-b44d-d330f5e94ed8" providerId="AD" clId="Web-{B22A204A-4185-463D-A7F5-F14502DC47B0}" dt="2023-03-31T13:02:38.825" v="0"/>
        <pc:sldMkLst>
          <pc:docMk/>
          <pc:sldMk cId="1097480894" sldId="352"/>
        </pc:sldMkLst>
      </pc:sldChg>
    </pc:docChg>
  </pc:docChgLst>
  <pc:docChgLst>
    <pc:chgData name="Goel, Sunayna [USA]" userId="abc387ba-55f4-491c-a73c-17dee6a00d97" providerId="ADAL" clId="{B0790C10-F16B-5746-A602-EC36D1C2EE5C}"/>
    <pc:docChg chg="modSld">
      <pc:chgData name="Goel, Sunayna [USA]" userId="abc387ba-55f4-491c-a73c-17dee6a00d97" providerId="ADAL" clId="{B0790C10-F16B-5746-A602-EC36D1C2EE5C}" dt="2023-03-08T20:27:13.171" v="32" actId="20577"/>
      <pc:docMkLst>
        <pc:docMk/>
      </pc:docMkLst>
      <pc:sldChg chg="modSp mod">
        <pc:chgData name="Goel, Sunayna [USA]" userId="abc387ba-55f4-491c-a73c-17dee6a00d97" providerId="ADAL" clId="{B0790C10-F16B-5746-A602-EC36D1C2EE5C}" dt="2023-03-08T20:27:13.171" v="32" actId="20577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B0790C10-F16B-5746-A602-EC36D1C2EE5C}" dt="2023-03-08T20:27:13.171" v="32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el, Sunayna [USA]" userId="S::625168@bah.com::abc387ba-55f4-491c-a73c-17dee6a00d97" providerId="AD" clId="Web-{A8FC8B34-F823-43B5-80F7-2F1D38D08499}"/>
    <pc:docChg chg="modSld">
      <pc:chgData name="Goel, Sunayna [USA]" userId="S::625168@bah.com::abc387ba-55f4-491c-a73c-17dee6a00d97" providerId="AD" clId="Web-{A8FC8B34-F823-43B5-80F7-2F1D38D08499}" dt="2023-04-19T17:29:55.867" v="208" actId="20577"/>
      <pc:docMkLst>
        <pc:docMk/>
      </pc:docMkLst>
      <pc:sldChg chg="modSp">
        <pc:chgData name="Goel, Sunayna [USA]" userId="S::625168@bah.com::abc387ba-55f4-491c-a73c-17dee6a00d97" providerId="AD" clId="Web-{A8FC8B34-F823-43B5-80F7-2F1D38D08499}" dt="2023-04-19T17:29:06.383" v="202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A8FC8B34-F823-43B5-80F7-2F1D38D08499}" dt="2023-04-19T17:29:06.383" v="20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A8FC8B34-F823-43B5-80F7-2F1D38D08499}" dt="2023-04-19T17:29:55.867" v="208" actId="20577"/>
        <pc:sldMkLst>
          <pc:docMk/>
          <pc:sldMk cId="1898199207" sldId="353"/>
        </pc:sldMkLst>
        <pc:spChg chg="mod">
          <ac:chgData name="Goel, Sunayna [USA]" userId="S::625168@bah.com::abc387ba-55f4-491c-a73c-17dee6a00d97" providerId="AD" clId="Web-{A8FC8B34-F823-43B5-80F7-2F1D38D08499}" dt="2023-04-19T17:29:41.023" v="203" actId="20577"/>
          <ac:spMkLst>
            <pc:docMk/>
            <pc:sldMk cId="1898199207" sldId="353"/>
            <ac:spMk id="3" creationId="{4999A10D-77D3-B656-9295-6D826C0EE665}"/>
          </ac:spMkLst>
        </pc:spChg>
        <pc:spChg chg="mod">
          <ac:chgData name="Goel, Sunayna [USA]" userId="S::625168@bah.com::abc387ba-55f4-491c-a73c-17dee6a00d97" providerId="AD" clId="Web-{A8FC8B34-F823-43B5-80F7-2F1D38D08499}" dt="2023-04-19T17:29:55.867" v="208" actId="20577"/>
          <ac:spMkLst>
            <pc:docMk/>
            <pc:sldMk cId="1898199207" sldId="353"/>
            <ac:spMk id="7" creationId="{FA202D11-D28C-7B38-CE68-0663EFA28750}"/>
          </ac:spMkLst>
        </pc:spChg>
      </pc:sldChg>
    </pc:docChg>
  </pc:docChgLst>
  <pc:docChgLst>
    <pc:chgData name="Goodenough, Grace [USA]" userId="S::624306@bah.com::4223f804-184a-4090-a0f5-cee3bfcfa365" providerId="AD" clId="Web-{D9BA31EE-19F4-F68B-6AE6-240FB6AF3589}"/>
    <pc:docChg chg="modSld">
      <pc:chgData name="Goodenough, Grace [USA]" userId="S::624306@bah.com::4223f804-184a-4090-a0f5-cee3bfcfa365" providerId="AD" clId="Web-{D9BA31EE-19F4-F68B-6AE6-240FB6AF3589}" dt="2023-05-18T01:46:47.461" v="243"/>
      <pc:docMkLst>
        <pc:docMk/>
      </pc:docMkLst>
      <pc:sldChg chg="modSp">
        <pc:chgData name="Goodenough, Grace [USA]" userId="S::624306@bah.com::4223f804-184a-4090-a0f5-cee3bfcfa365" providerId="AD" clId="Web-{D9BA31EE-19F4-F68B-6AE6-240FB6AF3589}" dt="2023-05-18T01:46:47.461" v="24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9BA31EE-19F4-F68B-6AE6-240FB6AF3589}" dt="2023-05-18T01:46:47.461" v="24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user inquiries evolve, supplement training phrases: newer data, test subjects, </a:t>
            </a:r>
            <a:r>
              <a:rPr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</a:t>
            </a: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 err="1">
                <a:latin typeface="+mn-lt"/>
              </a:rPr>
              <a:t>eGain</a:t>
            </a:r>
            <a:r>
              <a:rPr lang="en-US" sz="1200" b="0" i="0" u="none" strike="noStrike" noProof="0">
                <a:latin typeface="+mn-lt"/>
              </a:rPr>
              <a:t> data to be made available</a:t>
            </a:r>
            <a:endParaRPr lang="en-US"/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>
                <a:latin typeface="+mn-lt"/>
              </a:rPr>
              <a:t>Exploring availability of AVA data in </a:t>
            </a:r>
            <a:r>
              <a:rPr lang="en-US" sz="1200" b="0" i="0" u="none" strike="noStrike" noProof="0" err="1">
                <a:latin typeface="+mn-lt"/>
              </a:rPr>
              <a:t>CxDW</a:t>
            </a:r>
            <a:endParaRPr lang="en-US" sz="1200" b="0" i="0" u="none" strike="noStrike" noProof="0">
              <a:latin typeface="+mn-lt"/>
            </a:endParaRPr>
          </a:p>
          <a:p>
            <a:endParaRPr lang="en-US"/>
          </a:p>
          <a:p>
            <a:endParaRPr lang="en-US"/>
          </a:p>
          <a:p>
            <a:r>
              <a:rPr lang="en-US"/>
              <a:t>Step 1. train a small number of intents in </a:t>
            </a:r>
            <a:r>
              <a:rPr lang="en-US" err="1"/>
              <a:t>dialogflow</a:t>
            </a:r>
            <a:r>
              <a:rPr lang="en-US"/>
              <a:t> with quality training phrases. If we can achieve high classification accuracy on those intents, namely low false positives and low false negatives, that would be a and if we and let bot perform well at classifying those, with everything else </a:t>
            </a:r>
          </a:p>
          <a:p>
            <a:r>
              <a:rPr lang="en-US"/>
              <a:t>End-user input (speech) &gt; intent classification (success determined by quality of training phrases) &gt; bot response with relevant and approved content &gt; end-user input &gt;&gt; classification of bot response</a:t>
            </a:r>
          </a:p>
          <a:p>
            <a:endParaRPr lang="en-US"/>
          </a:p>
          <a:p>
            <a:r>
              <a:rPr lang="en-US"/>
              <a:t>(claim status and PACT Act alone can easily grow into 10-20+ distinct intents if we pursue self-help options deeply or they could just be two intents and there are now flows, just classification and routing immediately back to cisco). </a:t>
            </a:r>
          </a:p>
          <a:p>
            <a:endParaRPr lang="en-US"/>
          </a:p>
          <a:p>
            <a:r>
              <a:rPr lang="en-US"/>
              <a:t>UX – content, procedures, approvals, best practices, user testing, flow design and re-design</a:t>
            </a:r>
          </a:p>
          <a:p>
            <a:r>
              <a:rPr lang="en-US"/>
              <a:t>ML – two-fold application: 1) process large datasets to generate run language models on data VA has collected that captures users’ interactions with the contact center to extract examples of end-user inquires from existing data that most closely resembles what </a:t>
            </a:r>
            <a:r>
              <a:rPr lang="en-US" err="1"/>
              <a:t>voicebot</a:t>
            </a:r>
            <a:r>
              <a:rPr lang="en-US"/>
              <a:t> will </a:t>
            </a:r>
            <a:r>
              <a:rPr lang="en-US" err="1"/>
              <a:t>encouter</a:t>
            </a:r>
            <a:r>
              <a:rPr lang="en-US"/>
              <a:t>, ensure variety </a:t>
            </a:r>
            <a:r>
              <a:rPr lang="en-US" err="1"/>
              <a:t>utteranceslanguage</a:t>
            </a:r>
            <a:r>
              <a:rPr lang="en-US"/>
              <a:t>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3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May 25,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May 25,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May 25, 2023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80DD5F-97C6-EA3F-C5A9-9BDA44E276CF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7664450" y="0"/>
            <a:ext cx="15081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Booz Allen Hamilton Internal</a:t>
            </a:r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75C75-E88B-E4C6-B573-543F3E21092D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7664450" y="0"/>
            <a:ext cx="15081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Booz Allen Hamilton Internal</a:t>
            </a:r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partment-of-veterans-affairs/va.gov-team/blob/master/products/content/content-patterns-and-standards/voicebot.m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Voicebot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604536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/>
              <a:t>May 25, 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/>
              <a:t>UX Testing Session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F9638-D6E2-10C4-2E43-E7B97C68DF5B}"/>
              </a:ext>
            </a:extLst>
          </p:cNvPr>
          <p:cNvSpPr/>
          <p:nvPr/>
        </p:nvSpPr>
        <p:spPr>
          <a:xfrm>
            <a:off x="1817" y="1081191"/>
            <a:ext cx="9135818" cy="57772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02D11-D28C-7B38-CE68-0663EFA28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Highlights</a:t>
            </a: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Other Commonalities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99A10D-77D3-B656-9295-6D826C0EE665}"/>
              </a:ext>
            </a:extLst>
          </p:cNvPr>
          <p:cNvSpPr/>
          <p:nvPr/>
        </p:nvSpPr>
        <p:spPr>
          <a:xfrm>
            <a:off x="351760" y="1612923"/>
            <a:ext cx="8426841" cy="21687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chemeClr val="tx1"/>
                </a:solidFill>
                <a:cs typeface="Calibri"/>
              </a:rPr>
              <a:t>Thank You For Your Service</a:t>
            </a:r>
            <a:endParaRPr lang="en-US" b="1">
              <a:solidFill>
                <a:schemeClr val="tx1"/>
              </a:solidFill>
              <a:cs typeface="Calibri"/>
            </a:endParaRPr>
          </a:p>
          <a:p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"It made me smile. It was kind of cheesy, but I appreciated it."</a:t>
            </a:r>
            <a:endParaRPr lang="en-US" sz="1600">
              <a:solidFill>
                <a:schemeClr val="accent2"/>
              </a:solidFill>
              <a:cs typeface="Calibri"/>
            </a:endParaRPr>
          </a:p>
          <a:p>
            <a:endParaRPr lang="en-US" sz="600">
              <a:solidFill>
                <a:schemeClr val="accent2"/>
              </a:solidFill>
              <a:cs typeface="Calibri"/>
            </a:endParaRPr>
          </a:p>
          <a:p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"My first thought would be, why is it computer telling me that? It doesn't really care."</a:t>
            </a:r>
            <a:endParaRPr lang="en-US" sz="1600">
              <a:solidFill>
                <a:schemeClr val="accent2"/>
              </a:solidFill>
              <a:cs typeface="Calibri"/>
            </a:endParaRPr>
          </a:p>
          <a:p>
            <a:endParaRPr lang="en-US" sz="1400">
              <a:solidFill>
                <a:schemeClr val="accent2"/>
              </a:solidFill>
              <a:cs typeface="Calibri"/>
            </a:endParaRPr>
          </a:p>
          <a:p>
            <a:r>
              <a:rPr lang="en-US" sz="1600" b="1">
                <a:solidFill>
                  <a:schemeClr val="tx1"/>
                </a:solidFill>
                <a:cs typeface="Calibri"/>
              </a:rPr>
              <a:t>User-Specific Information: Claims &amp; PACT Act</a:t>
            </a:r>
            <a:endParaRPr lang="en-US" sz="1600" b="1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 "How do I know that I was affected by this?...my question would be like, what am I supposed to do?"</a:t>
            </a:r>
            <a:endParaRPr lang="en-US" sz="160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73BD5C-721F-3513-269B-8F8E13662F27}"/>
              </a:ext>
            </a:extLst>
          </p:cNvPr>
          <p:cNvSpPr/>
          <p:nvPr/>
        </p:nvSpPr>
        <p:spPr>
          <a:xfrm>
            <a:off x="351759" y="4398843"/>
            <a:ext cx="8426841" cy="18506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Trouble trusting the bot to handle complex questions; </a:t>
            </a:r>
            <a:endParaRPr lang="en-US" sz="16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Unease during wait times &amp; desire for computing indications; </a:t>
            </a: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Need advice on next steps or missing information; </a:t>
            </a: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User-specific PACT act information; </a:t>
            </a: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Ability to locating user-specific VA healthcare sites &amp; appointments</a:t>
            </a:r>
            <a:endParaRPr lang="en-US" sz="160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48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ML Workstream</a:t>
            </a:r>
          </a:p>
          <a:p>
            <a:r>
              <a:rPr lang="en-US" sz="2000"/>
              <a:t>UX Workstream </a:t>
            </a:r>
          </a:p>
          <a:p>
            <a:r>
              <a:rPr lang="en-US" sz="2000"/>
              <a:t>Technology Workstream</a:t>
            </a:r>
          </a:p>
          <a:p>
            <a:r>
              <a:rPr lang="en-US" sz="2000"/>
              <a:t>Integration Workstream</a:t>
            </a:r>
          </a:p>
          <a:p>
            <a:r>
              <a:rPr lang="en-US" sz="2000"/>
              <a:t>Ad Hoc Items</a:t>
            </a: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3ACEEE90-24B1-63A7-5057-EE7C5BC9B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233580"/>
              </p:ext>
            </p:extLst>
          </p:nvPr>
        </p:nvGraphicFramePr>
        <p:xfrm>
          <a:off x="81023" y="1144943"/>
          <a:ext cx="8970370" cy="5724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288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592363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3014781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27990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773034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33718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22753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PACT Act use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 will use 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training phrases extracted from Chatbot transcripts, reddit and survey data 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to develop intents for classification of PACT Act-related user inquiries.</a:t>
                      </a: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Completed intent matching for the PACT Act training  phrases received from Kate, PACT Survey and Chatbot</a:t>
                      </a:r>
                      <a:r>
                        <a:rPr lang="en-US" sz="1200" b="0" i="0" u="none" strike="noStrike" noProof="0"/>
                        <a:t> transcript analysis for Nov-Dec'22 and Jan-Feb'23 and Reddit data.</a:t>
                      </a:r>
                      <a:endParaRPr lang="en-US" sz="1200" b="0" i="0" u="none" strike="noStrike" noProof="0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Working on SOP for </a:t>
                      </a:r>
                      <a:r>
                        <a:rPr lang="en-US" sz="1200" b="1" i="0" u="none" strike="noStrike" noProof="0">
                          <a:latin typeface="Calibri"/>
                        </a:rPr>
                        <a:t>a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. to manage the inflow of new data and version control older data </a:t>
                      </a:r>
                      <a:r>
                        <a:rPr lang="en-US" sz="1200" b="1" i="0" u="none" strike="noStrike" noProof="0">
                          <a:latin typeface="Calibri"/>
                        </a:rPr>
                        <a:t>b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. to standardize the process of intent matching as much as possible </a:t>
                      </a:r>
                      <a:r>
                        <a:rPr lang="en-US" sz="1200" b="1" i="0" u="none" strike="noStrike" noProof="0">
                          <a:latin typeface="Calibri"/>
                        </a:rPr>
                        <a:t>c. 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to integrate with intent designer tool. </a:t>
                      </a: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Booz Allen to Analyze Chatbot Transcript for March’23.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Booz Allen to start restructuring the Pact Act Track in Google Dialog flow based on user and team testing results. 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VA to provide Training Phrases from IDPR work.</a:t>
                      </a:r>
                      <a:endParaRPr lang="en-US" sz="1200" b="0" i="0" u="none" strike="noStrike" noProof="0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endParaRPr lang="en-US" sz="12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Booz 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Allen</a:t>
                      </a:r>
                      <a:endParaRPr kumimoji="0" lang="en-US" sz="12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819473"/>
                  </a:ext>
                </a:extLst>
              </a:tr>
              <a:tr h="209332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Claim status use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will use training phrases extracted from AVA submissions, Chatbot transcripts, 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</a:rPr>
                        <a:t>reddit and survey data to develop intents for classification of claim related user inquiries.</a:t>
                      </a:r>
                      <a:endParaRPr lang="en-US" sz="1200" b="0" i="0" u="none" strike="noStrike" noProof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Completed intent matching for the claims status </a:t>
                      </a:r>
                      <a:r>
                        <a:rPr lang="en-US" sz="1200" b="0" i="0" u="none" strike="noStrike" noProof="0"/>
                        <a:t>training phrases received from Chatbot transcript analysis for Nov-Dec'22 and Jan-Feb'23 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and Reddit data.</a:t>
                      </a:r>
                      <a:endParaRPr lang="en-US" sz="1200" b="0" i="0" u="none" strike="noStrike" noProof="0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improving accuracy and overall performance of the Voicebot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Completed analyzing utterances received from Test Session B. 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Booz Allen to perform review to </a:t>
                      </a: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 accuracy and performance of the Voicebot.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Booz Allen to start restructuring the Google Dialog flow based on user and team testing results. </a:t>
                      </a:r>
                      <a:endParaRPr lang="en-US" sz="1200">
                        <a:effectLst/>
                      </a:endParaRPr>
                    </a:p>
                    <a:p>
                      <a:pPr marL="171450" marR="0" lvl="0" indent="-171450" algn="l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 to provide Training Phrases from IDPR work.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                                                                                                             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895404"/>
                  </a:ext>
                </a:extLst>
              </a:tr>
              <a:tr h="1010662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Social Media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Booz Allen to explore possibility of leveraging social studio for </a:t>
                      </a:r>
                      <a:r>
                        <a:rPr lang="en-US" sz="12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Began exploration into digital learning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Booz Allen got log in Instructions for Social Studio.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Awaiting historical PACT Act data from Salesforce. 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None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Booz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Allen</a:t>
                      </a:r>
                      <a:endParaRPr kumimoji="0"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04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4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489752"/>
              </p:ext>
            </p:extLst>
          </p:nvPr>
        </p:nvGraphicFramePr>
        <p:xfrm>
          <a:off x="0" y="1030878"/>
          <a:ext cx="9123507" cy="6605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879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328856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985717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749958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857097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9832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39479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Content creation for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 baseline="0"/>
                        <a:t> responses</a:t>
                      </a:r>
                      <a:r>
                        <a:rPr lang="en-US" sz="1200"/>
                        <a:t>: re: claims</a:t>
                      </a:r>
                      <a:endParaRPr lang="en-US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 content, procedures, and get approvals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 d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ocumenting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how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will support claims questions.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VA.gov </a:t>
                      </a:r>
                      <a:r>
                        <a:rPr lang="en-US" sz="1200" b="0" i="0" u="none" strike="noStrike" noProof="0">
                          <a:hlinkClick r:id="rId3"/>
                        </a:rPr>
                        <a:t>Github file</a:t>
                      </a:r>
                      <a:r>
                        <a:rPr lang="en-US" sz="1200" b="0" i="0" u="none" strike="noStrike" noProof="0"/>
                        <a:t> created to build VB content style recommendations and notes.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Claims content edited by Megan on 5/12.</a:t>
                      </a: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>
                          <a:latin typeface="Calibri"/>
                        </a:rPr>
                        <a:t>Populate content into Intent Designer.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>
                          <a:latin typeface="Calibri"/>
                        </a:rPr>
                        <a:t>Edit content based upon restructured path on Google Dialog Flow to accommodate proposed  changes.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Grace/ Sunayna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10297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Content creation for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 baseline="0"/>
                        <a:t> responses</a:t>
                      </a:r>
                      <a:r>
                        <a:rPr lang="en-US" sz="1200"/>
                        <a:t>: PACT Act</a:t>
                      </a: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Learn about PACT Act and develop content responses.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Working with devs, UX, and ML to improve PACT experience through more defined flows/tracks and prompting questions.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</a:rPr>
                        <a:t>Continue refining PACT Act content.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Start </a:t>
                      </a: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curating content based on the restructured  Pact Act Track in Google Dialog flow to accommodate the findings from user and team testing results. 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Sunayna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  <a:tr h="12179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Content for introduction messaging, errors, parameter prompts,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Develop content for managing user expectations throughout conversation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Writing content for a “help menu” intent.  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Attended </a:t>
                      </a:r>
                      <a:r>
                        <a:rPr lang="en-US" sz="1200" b="0" i="0" u="none" strike="noStrike" noProof="0" err="1"/>
                        <a:t>VA.gov's</a:t>
                      </a:r>
                      <a:r>
                        <a:rPr lang="en-US" sz="1200" b="0" i="0" u="none" strike="noStrike" noProof="0"/>
                        <a:t> Content CoP error message retreat on 5/17 to keep awareness of VA.gov Design System changes.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Edit content based on any insights from Test Session C findings.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Sunayna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78332"/>
                  </a:ext>
                </a:extLst>
              </a:tr>
              <a:tr h="12179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UX Design &amp; Strategy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Efforts to elicit design inputs from end user research and testing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Completed data synthesis and analysis on Test Session C findings 5/22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Began working on HWM statements and actionable items for Test Session C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Continued discussions with the Dev workstream to ideate on potential feature prioritization and capabilities 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/>
                        <a:t>Continued Prep &amp; Discussion for User Test Session D </a:t>
                      </a:r>
                      <a:endParaRPr lang="en-US" sz="1200" b="0" i="0" u="none" strike="noStrike" kern="1200" noProof="0">
                        <a:latin typeface="Calibri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Began initial planning for User Interface creation on Intent Designer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en-US" sz="1200" b="0" i="0" u="none" strike="noStrike" kern="1200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Complete User Test Session C HMW statements 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Continue User Interface preparation for Intent Designer tool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Continue prep/planning of User Test Session D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kern="1200" noProof="0">
                        <a:latin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kern="1200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0"/>
                        <a:t>Julie/Ty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63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/>
              <a:t>Technology and Integration Workstreams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802800"/>
              </p:ext>
            </p:extLst>
          </p:nvPr>
        </p:nvGraphicFramePr>
        <p:xfrm>
          <a:off x="249854" y="1053371"/>
          <a:ext cx="8653720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3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Google </a:t>
                      </a:r>
                      <a:r>
                        <a:rPr lang="en-US" sz="1200" b="0" err="1"/>
                        <a:t>DialogFlow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Implementing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solution in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Allow for content mappings to intent, location, and webhooks within Dialogflow in intent designer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Working with UX, ML and content to devise a better structure for drilling down on questions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Splitting up PACT into its own flow to allow more back and forth with the voicebot.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Implementing eligibility intake to better capture service record 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Implement help menu to bridge knowledge gaps and increase maneuverability within the voicebot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Improve similarity matching algorithm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Assign locations to content added in intent designer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Use intent designer as new source of record for content  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Further develop claims and pact act as separate flows 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Josh / Nicole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8198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Cloud Webhook Service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Cloud Function being used for webhooks in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Technical Review Meeting held on 4/28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ECSO cloud approved, in process of being acquired</a:t>
                      </a:r>
                      <a:endParaRPr lang="en-US" err="1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Josh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695224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VA Sandbox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A sandbox for </a:t>
                      </a:r>
                      <a:r>
                        <a:rPr lang="en-US" sz="1200" b="0" i="0" u="none" strike="noStrike" kern="1200" noProof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development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VA has created sandbox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Booz Allen exploring sandbox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/>
                        <a:t>Josh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93998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ATO acquisition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DTC preparing for ATO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dk1"/>
                          </a:solidFill>
                          <a:latin typeface="+mn-lt"/>
                        </a:rPr>
                        <a:t>Project identified as moderate risk</a:t>
                      </a:r>
                      <a:endParaRPr lang="en-US" sz="1200" b="0" i="0" u="none" strike="noStrike" kern="1200" noProof="0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dk1"/>
                          </a:solidFill>
                          <a:latin typeface="Calibri"/>
                        </a:rPr>
                        <a:t>ATO timeline TBD</a:t>
                      </a: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572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Ad Hoc Items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4DDD7B-6774-5EFC-723D-2DB69F2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802999"/>
              </p:ext>
            </p:extLst>
          </p:nvPr>
        </p:nvGraphicFramePr>
        <p:xfrm>
          <a:off x="324005" y="1241211"/>
          <a:ext cx="8497138" cy="1102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572191020"/>
                    </a:ext>
                  </a:extLst>
                </a:gridCol>
                <a:gridCol w="1165576">
                  <a:extLst>
                    <a:ext uri="{9D8B030D-6E8A-4147-A177-3AD203B41FA5}">
                      <a16:colId xmlns:a16="http://schemas.microsoft.com/office/drawing/2014/main" val="1869565086"/>
                    </a:ext>
                  </a:extLst>
                </a:gridCol>
                <a:gridCol w="2765355">
                  <a:extLst>
                    <a:ext uri="{9D8B030D-6E8A-4147-A177-3AD203B41FA5}">
                      <a16:colId xmlns:a16="http://schemas.microsoft.com/office/drawing/2014/main" val="2988950395"/>
                    </a:ext>
                  </a:extLst>
                </a:gridCol>
                <a:gridCol w="2245488">
                  <a:extLst>
                    <a:ext uri="{9D8B030D-6E8A-4147-A177-3AD203B41FA5}">
                      <a16:colId xmlns:a16="http://schemas.microsoft.com/office/drawing/2014/main" val="1583616609"/>
                    </a:ext>
                  </a:extLst>
                </a:gridCol>
                <a:gridCol w="1112405">
                  <a:extLst>
                    <a:ext uri="{9D8B030D-6E8A-4147-A177-3AD203B41FA5}">
                      <a16:colId xmlns:a16="http://schemas.microsoft.com/office/drawing/2014/main" val="2074485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Item​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Description​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Status​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Next Steps​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Owner​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3820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In-person working 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In-person working session for 6/6 &amp; 6/7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Agenda reviewed on 5/23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Next planning session scheduled for 5/31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441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57200" y="1357807"/>
            <a:ext cx="796909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Questions / Open Discussion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  <SharedWithUsers xmlns="512e3596-e625-420a-9ef5-9aa71b26af25">
      <UserInfo>
        <DisplayName>Goel, Sunayna [USA]</DisplayName>
        <AccountId>19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5" ma:contentTypeDescription="Create a new document." ma:contentTypeScope="" ma:versionID="97fd855ac45d2c2d8916cc8c28bb9952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67313c4d57634f428c9deee6947277a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FF3C9C-EB3C-4EE7-B2C7-F1122420533F}">
  <ds:schemaRefs>
    <ds:schemaRef ds:uri="46ebe35f-6aa4-492c-9505-ccb79c855935"/>
    <ds:schemaRef ds:uri="512e3596-e625-420a-9ef5-9aa71b26af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8A7835D-3894-4778-B374-007330FB78EE}">
  <ds:schemaRefs>
    <ds:schemaRef ds:uri="46ebe35f-6aa4-492c-9505-ccb79c855935"/>
    <ds:schemaRef ds:uri="512e3596-e625-420a-9ef5-9aa71b26af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4a76287-cf44-450a-9565-94fa46e7aae8}" enabled="1" method="Standard" siteId="{d5fe813e-0caa-432a-b2ac-d555aa91bd1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10</Slides>
  <Notes>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Two Line Header</vt:lpstr>
      <vt:lpstr>One Line Header</vt:lpstr>
      <vt:lpstr>PowerPoint Presentation</vt:lpstr>
      <vt:lpstr>Agenda</vt:lpstr>
      <vt:lpstr>ML Workstream</vt:lpstr>
      <vt:lpstr>UX Workstream</vt:lpstr>
      <vt:lpstr>Technology and Integration Workstreams</vt:lpstr>
      <vt:lpstr>Ad Hoc Items </vt:lpstr>
      <vt:lpstr>Open Forum</vt:lpstr>
      <vt:lpstr>Appendix</vt:lpstr>
      <vt:lpstr>Project Overview</vt:lpstr>
      <vt:lpstr>UX Testing Session B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revision>1</cp:revision>
  <cp:lastPrinted>2011-05-13T15:25:22Z</cp:lastPrinted>
  <dcterms:created xsi:type="dcterms:W3CDTF">2011-05-12T19:56:03Z</dcterms:created>
  <dcterms:modified xsi:type="dcterms:W3CDTF">2023-05-25T12:43:25Z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  <property fmtid="{D5CDD505-2E9C-101B-9397-08002B2CF9AE}" pid="10" name="ClassificationContentMarkingHeaderLocations">
    <vt:lpwstr>Two Line Header:4\One Line Header:5</vt:lpwstr>
  </property>
  <property fmtid="{D5CDD505-2E9C-101B-9397-08002B2CF9AE}" pid="11" name="ClassificationContentMarkingHeaderText">
    <vt:lpwstr>Booz Allen Hamilton Internal</vt:lpwstr>
  </property>
</Properties>
</file>