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32" r:id="rId11"/>
    <p:sldId id="345" r:id="rId12"/>
    <p:sldId id="299" r:id="rId13"/>
    <p:sldId id="305" r:id="rId14"/>
    <p:sldId id="35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1992" userDrawn="1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38B91-DDBE-3BB0-36EA-271BB4F9F4FF}" v="156" dt="2023-06-01T12:34:0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1992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C422C662-83EC-F14C-BBFC-505845366997}"/>
    <pc:docChg chg="modSld">
      <pc:chgData name="Goodenough, Grace [USA]" userId="4223f804-184a-4090-a0f5-cee3bfcfa365" providerId="ADAL" clId="{C422C662-83EC-F14C-BBFC-505845366997}" dt="2023-05-31T19:40:46.963" v="70" actId="20577"/>
      <pc:docMkLst>
        <pc:docMk/>
      </pc:docMkLst>
      <pc:sldChg chg="modSp">
        <pc:chgData name="Goodenough, Grace [USA]" userId="4223f804-184a-4090-a0f5-cee3bfcfa365" providerId="ADAL" clId="{C422C662-83EC-F14C-BBFC-505845366997}" dt="2023-05-31T19:40:46.963" v="70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C422C662-83EC-F14C-BBFC-505845366997}" dt="2023-05-31T19:40:46.963" v="7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A8EA140-B3C0-C812-5930-F27305FA588C}"/>
    <pc:docChg chg="modSld">
      <pc:chgData name="Goodenough, Grace [USA]" userId="S::624306@bah.com::4223f804-184a-4090-a0f5-cee3bfcfa365" providerId="AD" clId="Web-{2A8EA140-B3C0-C812-5930-F27305FA588C}" dt="2023-05-03T19:54:52.262" v="339"/>
      <pc:docMkLst>
        <pc:docMk/>
      </pc:docMkLst>
      <pc:sldChg chg="modSp">
        <pc:chgData name="Goodenough, Grace [USA]" userId="S::624306@bah.com::4223f804-184a-4090-a0f5-cee3bfcfa365" providerId="AD" clId="Web-{2A8EA140-B3C0-C812-5930-F27305FA588C}" dt="2023-05-03T19:54:52.262" v="3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A8EA140-B3C0-C812-5930-F27305FA588C}" dt="2023-05-03T19:54:52.262" v="3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AE1785AB-EA44-BD4E-ABF3-E6DAEEACA040}"/>
    <pc:docChg chg="custSel modSld">
      <pc:chgData name="Goel, Sunayna [USA]" userId="abc387ba-55f4-491c-a73c-17dee6a00d97" providerId="ADAL" clId="{AE1785AB-EA44-BD4E-ABF3-E6DAEEACA040}" dt="2023-05-25T12:42:34.804" v="391" actId="20577"/>
      <pc:docMkLst>
        <pc:docMk/>
      </pc:docMkLst>
      <pc:sldChg chg="modSp mod">
        <pc:chgData name="Goel, Sunayna [USA]" userId="abc387ba-55f4-491c-a73c-17dee6a00d97" providerId="ADAL" clId="{AE1785AB-EA44-BD4E-ABF3-E6DAEEACA040}" dt="2023-05-24T23:16:47.399" v="166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AE1785AB-EA44-BD4E-ABF3-E6DAEEACA040}" dt="2023-05-24T23:16:47.399" v="166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Goel, Sunayna [USA]" userId="abc387ba-55f4-491c-a73c-17dee6a00d97" providerId="ADAL" clId="{AE1785AB-EA44-BD4E-ABF3-E6DAEEACA040}" dt="2023-05-25T12:42:34.804" v="391" actId="20577"/>
        <pc:sldMkLst>
          <pc:docMk/>
          <pc:sldMk cId="422448212" sldId="351"/>
        </pc:sldMkLst>
        <pc:graphicFrameChg chg="mod modGraphic">
          <ac:chgData name="Goel, Sunayna [USA]" userId="abc387ba-55f4-491c-a73c-17dee6a00d97" providerId="ADAL" clId="{AE1785AB-EA44-BD4E-ABF3-E6DAEEACA040}" dt="2023-05-25T12:42:34.804" v="39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03366D53-1863-3540-BC29-C7166643E940}"/>
    <pc:docChg chg="modSld">
      <pc:chgData name="Allen, Ty [USA]" userId="dd763b48-02c2-4b2d-a668-ca9385d09dd8" providerId="ADAL" clId="{03366D53-1863-3540-BC29-C7166643E940}" dt="2023-05-03T20:49:30.205" v="445" actId="14100"/>
      <pc:docMkLst>
        <pc:docMk/>
      </pc:docMkLst>
      <pc:sldChg chg="modSp mod">
        <pc:chgData name="Allen, Ty [USA]" userId="dd763b48-02c2-4b2d-a668-ca9385d09dd8" providerId="ADAL" clId="{03366D53-1863-3540-BC29-C7166643E940}" dt="2023-05-03T20:49:30.205" v="445" actId="14100"/>
        <pc:sldMkLst>
          <pc:docMk/>
          <pc:sldMk cId="132292918" sldId="354"/>
        </pc:sldMkLst>
        <pc:graphicFrameChg chg="mod modGraphic">
          <ac:chgData name="Allen, Ty [USA]" userId="dd763b48-02c2-4b2d-a668-ca9385d09dd8" providerId="ADAL" clId="{03366D53-1863-3540-BC29-C7166643E940}" dt="2023-05-03T20:49:30.205" v="445" actId="141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93936C8-D7FC-BBFB-7CF6-0E007656CA0E}"/>
    <pc:docChg chg="modSld">
      <pc:chgData name="Goodenough, Grace [USA]" userId="S::624306@bah.com::4223f804-184a-4090-a0f5-cee3bfcfa365" providerId="AD" clId="Web-{F93936C8-D7FC-BBFB-7CF6-0E007656CA0E}" dt="2023-05-04T12:35:12.505" v="1"/>
      <pc:docMkLst>
        <pc:docMk/>
      </pc:docMkLst>
      <pc:sldChg chg="modSp">
        <pc:chgData name="Goodenough, Grace [USA]" userId="S::624306@bah.com::4223f804-184a-4090-a0f5-cee3bfcfa365" providerId="AD" clId="Web-{F93936C8-D7FC-BBFB-7CF6-0E007656CA0E}" dt="2023-05-04T12:35:12.505" v="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93936C8-D7FC-BBFB-7CF6-0E007656CA0E}" dt="2023-05-04T12:35:12.505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F91E1D6-397B-83D2-09CF-2D98527D134E}"/>
    <pc:docChg chg="modSld">
      <pc:chgData name="Bustillo, Gian [USA]" userId="S::624912@bah.com::d2f80d41-3521-48e3-8b17-00e1dec3a46e" providerId="AD" clId="Web-{AF91E1D6-397B-83D2-09CF-2D98527D134E}" dt="2023-05-04T12:39:20.968" v="693"/>
      <pc:docMkLst>
        <pc:docMk/>
      </pc:docMkLst>
      <pc:sldChg chg="modSp">
        <pc:chgData name="Bustillo, Gian [USA]" userId="S::624912@bah.com::d2f80d41-3521-48e3-8b17-00e1dec3a46e" providerId="AD" clId="Web-{AF91E1D6-397B-83D2-09CF-2D98527D134E}" dt="2023-05-03T19:52:43.57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91E1D6-397B-83D2-09CF-2D98527D134E}" dt="2023-05-03T19:52:43.57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91E1D6-397B-83D2-09CF-2D98527D134E}" dt="2023-05-04T12:39:20.968" v="69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F91E1D6-397B-83D2-09CF-2D98527D134E}" dt="2023-05-04T12:39:20.968" v="69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38:49.498" v="68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F91E1D6-397B-83D2-09CF-2D98527D134E}" dt="2023-05-04T12:38:49.498" v="6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13:19.501" v="32"/>
        <pc:sldMkLst>
          <pc:docMk/>
          <pc:sldMk cId="132292918" sldId="354"/>
        </pc:sldMkLst>
        <pc:graphicFrameChg chg="mod modGraphic">
          <ac:chgData name="Bustillo, Gian [USA]" userId="S::624912@bah.com::d2f80d41-3521-48e3-8b17-00e1dec3a46e" providerId="AD" clId="Web-{AF91E1D6-397B-83D2-09CF-2D98527D134E}" dt="2023-05-04T12:13:19.501" v="32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3EBBD3B-5C03-B6FC-24E6-078561481C74}"/>
    <pc:docChg chg="modSld">
      <pc:chgData name="Bustillo, Gian [USA]" userId="S::624912@bah.com::d2f80d41-3521-48e3-8b17-00e1dec3a46e" providerId="AD" clId="Web-{A3EBBD3B-5C03-B6FC-24E6-078561481C74}" dt="2023-05-25T12:42:59.488" v="53"/>
      <pc:docMkLst>
        <pc:docMk/>
      </pc:docMkLst>
      <pc:sldChg chg="modSp">
        <pc:chgData name="Bustillo, Gian [USA]" userId="S::624912@bah.com::d2f80d41-3521-48e3-8b17-00e1dec3a46e" providerId="AD" clId="Web-{A3EBBD3B-5C03-B6FC-24E6-078561481C74}" dt="2023-05-24T20:00:40.97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3EBBD3B-5C03-B6FC-24E6-078561481C74}" dt="2023-05-24T20:00:40.978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3EBBD3B-5C03-B6FC-24E6-078561481C74}" dt="2023-05-25T12:42:59.488" v="5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3EBBD3B-5C03-B6FC-24E6-078561481C74}" dt="2023-05-25T12:42:59.488" v="5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3EBBD3B-5C03-B6FC-24E6-078561481C74}" dt="2023-05-24T20:00:58.431" v="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3EBBD3B-5C03-B6FC-24E6-078561481C74}" dt="2023-05-24T20:00:58.431" v="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Goel, Sunayna [USA]" userId="S::625168@bah.com::abc387ba-55f4-491c-a73c-17dee6a00d97" providerId="AD" clId="Web-{25C4EDCC-07D0-550F-FE25-19D81359559B}"/>
    <pc:docChg chg="modSld">
      <pc:chgData name="Goel, Sunayna [USA]" userId="S::625168@bah.com::abc387ba-55f4-491c-a73c-17dee6a00d97" providerId="AD" clId="Web-{25C4EDCC-07D0-550F-FE25-19D81359559B}" dt="2023-05-17T17:18:23.585" v="101"/>
      <pc:docMkLst>
        <pc:docMk/>
      </pc:docMkLst>
      <pc:sldChg chg="modSp">
        <pc:chgData name="Goel, Sunayna [USA]" userId="S::625168@bah.com::abc387ba-55f4-491c-a73c-17dee6a00d97" providerId="AD" clId="Web-{25C4EDCC-07D0-550F-FE25-19D81359559B}" dt="2023-05-17T17:18:23.585" v="10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25C4EDCC-07D0-550F-FE25-19D81359559B}" dt="2023-05-17T17:18:23.585" v="10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dd763b48-02c2-4b2d-a668-ca9385d09dd8" providerId="ADAL" clId="{32F9A7B6-73BF-3547-8BBA-837D2C58C6B2}"/>
    <pc:docChg chg="custSel modSld">
      <pc:chgData name="Allen, Ty [USA]" userId="dd763b48-02c2-4b2d-a668-ca9385d09dd8" providerId="ADAL" clId="{32F9A7B6-73BF-3547-8BBA-837D2C58C6B2}" dt="2023-05-10T20:19:03.845" v="352" actId="20577"/>
      <pc:docMkLst>
        <pc:docMk/>
      </pc:docMkLst>
      <pc:sldChg chg="modSp mod">
        <pc:chgData name="Allen, Ty [USA]" userId="dd763b48-02c2-4b2d-a668-ca9385d09dd8" providerId="ADAL" clId="{32F9A7B6-73BF-3547-8BBA-837D2C58C6B2}" dt="2023-05-10T20:19:03.845" v="352" actId="20577"/>
        <pc:sldMkLst>
          <pc:docMk/>
          <pc:sldMk cId="132292918" sldId="354"/>
        </pc:sldMkLst>
        <pc:graphicFrameChg chg="modGraphic">
          <ac:chgData name="Allen, Ty [USA]" userId="dd763b48-02c2-4b2d-a668-ca9385d09dd8" providerId="ADAL" clId="{32F9A7B6-73BF-3547-8BBA-837D2C58C6B2}" dt="2023-05-10T20:19:03.845" v="352" actId="2057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icole Bush" userId="5c03dfba-b736-46b3-907c-245bd83404ad" providerId="ADAL" clId="{723B1DD6-E52A-8845-BE95-C78BFD8810C2}"/>
    <pc:docChg chg="modSld">
      <pc:chgData name="Nicole Bush" userId="5c03dfba-b736-46b3-907c-245bd83404ad" providerId="ADAL" clId="{723B1DD6-E52A-8845-BE95-C78BFD8810C2}" dt="2023-05-24T20:56:43.787" v="3" actId="20577"/>
      <pc:docMkLst>
        <pc:docMk/>
      </pc:docMkLst>
      <pc:sldChg chg="modSp">
        <pc:chgData name="Nicole Bush" userId="5c03dfba-b736-46b3-907c-245bd83404ad" providerId="ADAL" clId="{723B1DD6-E52A-8845-BE95-C78BFD8810C2}" dt="2023-05-24T20:56:43.787" v="3" actId="20577"/>
        <pc:sldMkLst>
          <pc:docMk/>
          <pc:sldMk cId="2997908498" sldId="338"/>
        </pc:sldMkLst>
        <pc:graphicFrameChg chg="modGraphic">
          <ac:chgData name="Nicole Bush" userId="5c03dfba-b736-46b3-907c-245bd83404ad" providerId="ADAL" clId="{723B1DD6-E52A-8845-BE95-C78BFD8810C2}" dt="2023-05-24T20:56:43.787" v="3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733EDF7F-2E72-DF41-81F6-58FB9DAFC1ED}"/>
    <pc:docChg chg="custSel modSld">
      <pc:chgData name="Goel, Sunayna [USA]" userId="abc387ba-55f4-491c-a73c-17dee6a00d97" providerId="ADAL" clId="{733EDF7F-2E72-DF41-81F6-58FB9DAFC1ED}" dt="2023-05-03T20:04:29.710" v="270" actId="113"/>
      <pc:docMkLst>
        <pc:docMk/>
      </pc:docMkLst>
      <pc:sldChg chg="modSp mod">
        <pc:chgData name="Goel, Sunayna [USA]" userId="abc387ba-55f4-491c-a73c-17dee6a00d97" providerId="ADAL" clId="{733EDF7F-2E72-DF41-81F6-58FB9DAFC1ED}" dt="2023-05-03T20:04:29.710" v="270" actId="113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733EDF7F-2E72-DF41-81F6-58FB9DAFC1ED}" dt="2023-05-03T20:04:29.710" v="270" actId="1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2038B91-DDBE-3BB0-36EA-271BB4F9F4FF}"/>
    <pc:docChg chg="modSld">
      <pc:chgData name="Bustillo, Gian [USA]" userId="S::624912@bah.com::d2f80d41-3521-48e3-8b17-00e1dec3a46e" providerId="AD" clId="Web-{E2038B91-DDBE-3BB0-36EA-271BB4F9F4FF}" dt="2023-06-01T12:33:41.148" v="116"/>
      <pc:docMkLst>
        <pc:docMk/>
      </pc:docMkLst>
      <pc:sldChg chg="modSp">
        <pc:chgData name="Bustillo, Gian [USA]" userId="S::624912@bah.com::d2f80d41-3521-48e3-8b17-00e1dec3a46e" providerId="AD" clId="Web-{E2038B91-DDBE-3BB0-36EA-271BB4F9F4FF}" dt="2023-06-01T12:26:26.03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2038B91-DDBE-3BB0-36EA-271BB4F9F4FF}" dt="2023-06-01T12:26:26.03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2038B91-DDBE-3BB0-36EA-271BB4F9F4FF}" dt="2023-06-01T12:33:41.148" v="11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2038B91-DDBE-3BB0-36EA-271BB4F9F4FF}" dt="2023-06-01T12:33:41.148" v="11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2038B91-DDBE-3BB0-36EA-271BB4F9F4FF}" dt="2023-06-01T12:29:33.827" v="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2038B91-DDBE-3BB0-36EA-271BB4F9F4FF}" dt="2023-06-01T12:29:33.827" v="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E426D7F-F72A-A941-8AC6-FAC40CB29B69}"/>
    <pc:docChg chg="undo custSel modSld">
      <pc:chgData name="Allen, Ty [USA]" userId="dd763b48-02c2-4b2d-a668-ca9385d09dd8" providerId="ADAL" clId="{7E426D7F-F72A-A941-8AC6-FAC40CB29B69}" dt="2023-05-24T22:51:00.988" v="282" actId="14100"/>
      <pc:docMkLst>
        <pc:docMk/>
      </pc:docMkLst>
      <pc:sldChg chg="modSp mod">
        <pc:chgData name="Allen, Ty [USA]" userId="dd763b48-02c2-4b2d-a668-ca9385d09dd8" providerId="ADAL" clId="{7E426D7F-F72A-A941-8AC6-FAC40CB29B69}" dt="2023-05-24T22:51:00.988" v="282" actId="14100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7E426D7F-F72A-A941-8AC6-FAC40CB29B69}" dt="2023-05-24T22:51:00.988" v="282" actId="1410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E4D3AB95-7037-E6E3-89A3-F8783AE46A33}"/>
    <pc:docChg chg="modSld">
      <pc:chgData name="Allen, Ty [USA]" userId="S::625695@bah.com::dd763b48-02c2-4b2d-a668-ca9385d09dd8" providerId="AD" clId="Web-{E4D3AB95-7037-E6E3-89A3-F8783AE46A33}" dt="2023-05-17T21:56:20.322" v="1397"/>
      <pc:docMkLst>
        <pc:docMk/>
      </pc:docMkLst>
      <pc:sldChg chg="modSp">
        <pc:chgData name="Allen, Ty [USA]" userId="S::625695@bah.com::dd763b48-02c2-4b2d-a668-ca9385d09dd8" providerId="AD" clId="Web-{E4D3AB95-7037-E6E3-89A3-F8783AE46A33}" dt="2023-05-17T21:56:20.322" v="139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E4D3AB95-7037-E6E3-89A3-F8783AE46A33}" dt="2023-05-17T21:56:20.322" v="139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20AA41B-3249-BDC4-013B-73FC7C67BAA8}"/>
    <pc:docChg chg="modSld">
      <pc:chgData name="Bush, Nicole [USA]" userId="S::625966@bah.com::5c03dfba-b736-46b3-907c-245bd83404ad" providerId="AD" clId="Web-{120AA41B-3249-BDC4-013B-73FC7C67BAA8}" dt="2023-05-18T13:04:16.190" v="403"/>
      <pc:docMkLst>
        <pc:docMk/>
      </pc:docMkLst>
      <pc:sldChg chg="modSp">
        <pc:chgData name="Bush, Nicole [USA]" userId="S::625966@bah.com::5c03dfba-b736-46b3-907c-245bd83404ad" providerId="AD" clId="Web-{120AA41B-3249-BDC4-013B-73FC7C67BAA8}" dt="2023-05-18T13:04:16.190" v="40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20AA41B-3249-BDC4-013B-73FC7C67BAA8}" dt="2023-05-18T13:04:16.190" v="40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0096CB4-FB41-4471-96DA-B819C67F72FD}"/>
    <pc:docChg chg="modSld">
      <pc:chgData name="Goel, Sunayna [USA]" userId="S::625168@bah.com::abc387ba-55f4-491c-a73c-17dee6a00d97" providerId="AD" clId="Web-{30096CB4-FB41-4471-96DA-B819C67F72FD}" dt="2023-05-03T19:38:09.862" v="147"/>
      <pc:docMkLst>
        <pc:docMk/>
      </pc:docMkLst>
      <pc:sldChg chg="modSp">
        <pc:chgData name="Goel, Sunayna [USA]" userId="S::625168@bah.com::abc387ba-55f4-491c-a73c-17dee6a00d97" providerId="AD" clId="Web-{30096CB4-FB41-4471-96DA-B819C67F72FD}" dt="2023-05-03T19:38:09.862" v="14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0096CB4-FB41-4471-96DA-B819C67F72FD}" dt="2023-05-03T19:38:09.862" v="1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5B73DAC-F5D5-B6DB-5CF6-866C33B3A665}"/>
    <pc:docChg chg="modSld">
      <pc:chgData name="Bustillo, Gian [USA]" userId="S::624912@bah.com::d2f80d41-3521-48e3-8b17-00e1dec3a46e" providerId="AD" clId="Web-{65B73DAC-F5D5-B6DB-5CF6-866C33B3A665}" dt="2023-05-11T11:50:46.718" v="154" actId="20577"/>
      <pc:docMkLst>
        <pc:docMk/>
      </pc:docMkLst>
      <pc:sldChg chg="modSp">
        <pc:chgData name="Bustillo, Gian [USA]" userId="S::624912@bah.com::d2f80d41-3521-48e3-8b17-00e1dec3a46e" providerId="AD" clId="Web-{65B73DAC-F5D5-B6DB-5CF6-866C33B3A665}" dt="2023-05-11T11:50:46.718" v="154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5B73DAC-F5D5-B6DB-5CF6-866C33B3A665}" dt="2023-05-11T11:50:46.718" v="154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5B73DAC-F5D5-B6DB-5CF6-866C33B3A665}" dt="2023-05-11T11:50:25.405" v="15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5B73DAC-F5D5-B6DB-5CF6-866C33B3A665}" dt="2023-05-11T11:50:25.405" v="152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65B73DAC-F5D5-B6DB-5CF6-866C33B3A665}" dt="2023-05-11T11:47:33.023" v="1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65B73DAC-F5D5-B6DB-5CF6-866C33B3A665}" dt="2023-05-11T11:47:33.023" v="1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1F47B2F2-69BF-1B45-B34C-6949FF458A12}"/>
    <pc:docChg chg="custSel modSld">
      <pc:chgData name="Goel, Sunayna [USA]" userId="abc387ba-55f4-491c-a73c-17dee6a00d97" providerId="ADAL" clId="{1F47B2F2-69BF-1B45-B34C-6949FF458A12}" dt="2023-05-10T20:31:44.035" v="425" actId="20577"/>
      <pc:docMkLst>
        <pc:docMk/>
      </pc:docMkLst>
      <pc:sldChg chg="modSp mod">
        <pc:chgData name="Goel, Sunayna [USA]" userId="abc387ba-55f4-491c-a73c-17dee6a00d97" providerId="ADAL" clId="{1F47B2F2-69BF-1B45-B34C-6949FF458A12}" dt="2023-05-10T20:31:44.035" v="425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1F47B2F2-69BF-1B45-B34C-6949FF458A12}" dt="2023-05-10T20:31:44.035" v="425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5c03dfba-b736-46b3-907c-245bd83404ad" providerId="ADAL" clId="{90EF0E9C-1B97-EC4C-825B-5FD809668ADE}"/>
    <pc:docChg chg="custSel modSld">
      <pc:chgData name="Bush, Nicole [USA]" userId="5c03dfba-b736-46b3-907c-245bd83404ad" providerId="ADAL" clId="{90EF0E9C-1B97-EC4C-825B-5FD809668ADE}" dt="2023-05-24T21:07:03.778" v="1027" actId="20577"/>
      <pc:docMkLst>
        <pc:docMk/>
      </pc:docMkLst>
      <pc:sldChg chg="modSp">
        <pc:chgData name="Bush, Nicole [USA]" userId="5c03dfba-b736-46b3-907c-245bd83404ad" providerId="ADAL" clId="{90EF0E9C-1B97-EC4C-825B-5FD809668ADE}" dt="2023-05-24T21:07:03.778" v="1027" actId="20577"/>
        <pc:sldMkLst>
          <pc:docMk/>
          <pc:sldMk cId="2997908498" sldId="338"/>
        </pc:sldMkLst>
        <pc:graphicFrameChg chg="modGraphic">
          <ac:chgData name="Bush, Nicole [USA]" userId="5c03dfba-b736-46b3-907c-245bd83404ad" providerId="ADAL" clId="{90EF0E9C-1B97-EC4C-825B-5FD809668ADE}" dt="2023-05-24T21:07:03.778" v="1027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7DD939-0367-C4FB-7218-0055DE30D299}"/>
    <pc:docChg chg="delSld modSld">
      <pc:chgData name="Bustillo, Gian [USA]" userId="S::624912@bah.com::d2f80d41-3521-48e3-8b17-00e1dec3a46e" providerId="AD" clId="Web-{B57DD939-0367-C4FB-7218-0055DE30D299}" dt="2023-05-17T20:14:47.282" v="119"/>
      <pc:docMkLst>
        <pc:docMk/>
      </pc:docMkLst>
      <pc:sldChg chg="modSp">
        <pc:chgData name="Bustillo, Gian [USA]" userId="S::624912@bah.com::d2f80d41-3521-48e3-8b17-00e1dec3a46e" providerId="AD" clId="Web-{B57DD939-0367-C4FB-7218-0055DE30D299}" dt="2023-05-17T19:28:16.312" v="8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57DD939-0367-C4FB-7218-0055DE30D299}" dt="2023-05-17T19:28:16.312" v="8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47.282" v="1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57DD939-0367-C4FB-7218-0055DE30D299}" dt="2023-05-17T20:14:47.282" v="1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07.813" v="8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57DD939-0367-C4FB-7218-0055DE30D299}" dt="2023-05-17T20:14:07.813" v="8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B57DD939-0367-C4FB-7218-0055DE30D299}" dt="2023-05-17T19:27:10.965" v="17"/>
        <pc:sldMkLst>
          <pc:docMk/>
          <pc:sldMk cId="132292918" sldId="354"/>
        </pc:sldMkLst>
      </pc:sldChg>
    </pc:docChg>
  </pc:docChgLst>
  <pc:docChgLst>
    <pc:chgData name="Bustillo, Gian [USA]" userId="S::624912@bah.com::d2f80d41-3521-48e3-8b17-00e1dec3a46e" providerId="AD" clId="Web-{B5847164-9EC5-73A1-B02E-D13269AF489F}"/>
    <pc:docChg chg="modSld">
      <pc:chgData name="Bustillo, Gian [USA]" userId="S::624912@bah.com::d2f80d41-3521-48e3-8b17-00e1dec3a46e" providerId="AD" clId="Web-{B5847164-9EC5-73A1-B02E-D13269AF489F}" dt="2023-05-17T14:59:41.548" v="0" actId="20577"/>
      <pc:docMkLst>
        <pc:docMk/>
      </pc:docMkLst>
      <pc:sldChg chg="modSp">
        <pc:chgData name="Bustillo, Gian [USA]" userId="S::624912@bah.com::d2f80d41-3521-48e3-8b17-00e1dec3a46e" providerId="AD" clId="Web-{B5847164-9EC5-73A1-B02E-D13269AF489F}" dt="2023-05-17T14:59:41.54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B5847164-9EC5-73A1-B02E-D13269AF489F}" dt="2023-05-17T14:59:41.548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34B69220-467E-8644-B06C-1F6BCD8837E8}"/>
    <pc:docChg chg="modSld">
      <pc:chgData name="Goodenough, Grace [USA]" userId="4223f804-184a-4090-a0f5-cee3bfcfa365" providerId="ADAL" clId="{34B69220-467E-8644-B06C-1F6BCD8837E8}" dt="2023-05-24T21:08:48.583" v="425" actId="20577"/>
      <pc:docMkLst>
        <pc:docMk/>
      </pc:docMkLst>
      <pc:sldChg chg="modSp">
        <pc:chgData name="Goodenough, Grace [USA]" userId="4223f804-184a-4090-a0f5-cee3bfcfa365" providerId="ADAL" clId="{34B69220-467E-8644-B06C-1F6BCD8837E8}" dt="2023-05-24T21:08:48.583" v="425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34B69220-467E-8644-B06C-1F6BCD8837E8}" dt="2023-05-24T21:08:48.583" v="4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BC0D2086-C424-9048-81D7-4AC839F3D71C}"/>
    <pc:docChg chg="modSld">
      <pc:chgData name="Allen, Ty [USA]" userId="dd763b48-02c2-4b2d-a668-ca9385d09dd8" providerId="ADAL" clId="{BC0D2086-C424-9048-81D7-4AC839F3D71C}" dt="2023-05-31T19:48:10.133" v="152" actId="20577"/>
      <pc:docMkLst>
        <pc:docMk/>
      </pc:docMkLst>
      <pc:sldChg chg="modSp mod">
        <pc:chgData name="Allen, Ty [USA]" userId="dd763b48-02c2-4b2d-a668-ca9385d09dd8" providerId="ADAL" clId="{BC0D2086-C424-9048-81D7-4AC839F3D71C}" dt="2023-05-31T19:48:10.133" v="152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BC0D2086-C424-9048-81D7-4AC839F3D71C}" dt="2023-05-31T19:48:10.133" v="152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922AD87-6E03-29E0-CDEA-294EE1F78AA9}"/>
    <pc:docChg chg="modSld">
      <pc:chgData name="Bustillo, Gian [USA]" userId="S::624912@bah.com::d2f80d41-3521-48e3-8b17-00e1dec3a46e" providerId="AD" clId="Web-{1922AD87-6E03-29E0-CDEA-294EE1F78AA9}" dt="2023-05-04T14:29:54.984" v="96"/>
      <pc:docMkLst>
        <pc:docMk/>
      </pc:docMkLst>
      <pc:sldChg chg="modSp">
        <pc:chgData name="Bustillo, Gian [USA]" userId="S::624912@bah.com::d2f80d41-3521-48e3-8b17-00e1dec3a46e" providerId="AD" clId="Web-{1922AD87-6E03-29E0-CDEA-294EE1F78AA9}" dt="2023-05-04T14:29:33.109" v="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1922AD87-6E03-29E0-CDEA-294EE1F78AA9}" dt="2023-05-04T14:29:33.109" v="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1922AD87-6E03-29E0-CDEA-294EE1F78AA9}" dt="2023-05-04T14:29:54.984" v="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1922AD87-6E03-29E0-CDEA-294EE1F78AA9}" dt="2023-05-04T14:29:54.984" v="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odenough, Grace [USA]" userId="S::624306@bah.com::4223f804-184a-4090-a0f5-cee3bfcfa365" providerId="AD" clId="Web-{F6183232-E302-3669-0B3F-36EB320B7E9C}"/>
    <pc:docChg chg="modSld">
      <pc:chgData name="Goodenough, Grace [USA]" userId="S::624306@bah.com::4223f804-184a-4090-a0f5-cee3bfcfa365" providerId="AD" clId="Web-{F6183232-E302-3669-0B3F-36EB320B7E9C}" dt="2023-05-10T20:08:54.074" v="313"/>
      <pc:docMkLst>
        <pc:docMk/>
      </pc:docMkLst>
      <pc:sldChg chg="modSp">
        <pc:chgData name="Goodenough, Grace [USA]" userId="S::624306@bah.com::4223f804-184a-4090-a0f5-cee3bfcfa365" providerId="AD" clId="Web-{F6183232-E302-3669-0B3F-36EB320B7E9C}" dt="2023-05-10T20:08:54.074" v="31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6183232-E302-3669-0B3F-36EB320B7E9C}" dt="2023-05-10T20:08:54.074" v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Goodenough, Grace [USA]" userId="S::624306@bah.com::4223f804-184a-4090-a0f5-cee3bfcfa365" providerId="AD" clId="Web-{D9BA31EE-19F4-F68B-6AE6-240FB6AF3589}"/>
    <pc:docChg chg="modSld">
      <pc:chgData name="Goodenough, Grace [USA]" userId="S::624306@bah.com::4223f804-184a-4090-a0f5-cee3bfcfa365" providerId="AD" clId="Web-{D9BA31EE-19F4-F68B-6AE6-240FB6AF3589}" dt="2023-05-18T01:46:47.461" v="243"/>
      <pc:docMkLst>
        <pc:docMk/>
      </pc:docMkLst>
      <pc:sldChg chg="modSp">
        <pc:chgData name="Goodenough, Grace [USA]" userId="S::624306@bah.com::4223f804-184a-4090-a0f5-cee3bfcfa365" providerId="AD" clId="Web-{D9BA31EE-19F4-F68B-6AE6-240FB6AF3589}" dt="2023-05-18T01:46:47.461" v="2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9BA31EE-19F4-F68B-6AE6-240FB6AF3589}" dt="2023-05-18T01:46:47.461" v="2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June 1,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June 1,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June 1,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content/content-patterns-and-standards/voicebot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June 1,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33580"/>
              </p:ext>
            </p:extLst>
          </p:nvPr>
        </p:nvGraphicFramePr>
        <p:xfrm>
          <a:off x="81023" y="1144943"/>
          <a:ext cx="8970370" cy="572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371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2753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Kate, PACT Survey and Chatbot</a:t>
                      </a:r>
                      <a:r>
                        <a:rPr lang="en-US" sz="1200" b="0" i="0" u="none" strike="noStrike" noProof="0"/>
                        <a:t> transcript analysis for Nov-Dec'22 and Jan-Feb'23 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SOP for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a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manage the inflow of new data and version control older data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b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standardize the process of intent matching as much as possible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c. 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to integrate with intent designer tool. 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Analyze Chatbot Transcript for March’23.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start restructuring the Pact Act Track in Google Dialog flow based on user and team testing results.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 to provide Training Phrases from IDPR work.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2093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submissions, Chatbot transcripts,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</a:rPr>
                        <a:t>reddit and survey data to develop intents for classification of claim related user inquiries.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accuracy and overall performance of the Voicebot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 analyzing utterances received from Test Session B.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perform review to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accuracy and performance of the Voicebot.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start restructuring the Google Dialog flow based on user and team testing results. </a:t>
                      </a:r>
                      <a:endParaRPr lang="en-US" sz="1200">
                        <a:effectLst/>
                      </a:endParaRP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                                                                                                           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01066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 Allen to explore possibility of leveraging social studio for 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Awaiting historical PACT Act data from Salesforce.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19055"/>
              </p:ext>
            </p:extLst>
          </p:nvPr>
        </p:nvGraphicFramePr>
        <p:xfrm>
          <a:off x="0" y="1030878"/>
          <a:ext cx="9123507" cy="6056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7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28856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8571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49958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57097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VA.gov </a:t>
                      </a:r>
                      <a:r>
                        <a:rPr lang="en-US" sz="1200" b="0" i="0" u="none" strike="noStrike" noProof="0">
                          <a:hlinkClick r:id="rId3"/>
                        </a:rPr>
                        <a:t>Github file</a:t>
                      </a:r>
                      <a:r>
                        <a:rPr lang="en-US" sz="1200" b="0" i="0" u="none" strike="noStrike" noProof="0"/>
                        <a:t> created to build VB content style recommendations and notes.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Claims content edited by Megan on 5/12.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Populate content into Intent Designer.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Edit content based upon restructured path on Google Dialog Flow to accommodate proposed  changes.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Working with devs, UX, and ML to improve PACT experience through more defined flows/tracks and prompting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Continue refining PACT Act content.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Start 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curating content based on the restructured  Pact Act Track in Google Dialog flow to accommodate the findings from user and team testing results.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Writing content for a “help menu” intent.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Edit content based on any insights from Test Session C findings.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UX Design &amp; Strategy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Continued processing Test Session C data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Continued working on HWM statements and actionable items for Test Session C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/>
                        <a:t>Continued Prep &amp; Discussion for User Test Session D </a:t>
                      </a:r>
                      <a:endParaRPr lang="en-US" sz="1200" b="0" i="0" u="none" strike="noStrike" kern="1200" noProof="0" dirty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Continued ideation for User Interface creation on Intent Designer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In-Person Session 6/5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Complete User Test Session C HMW statements 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Continue User Interface preparation for Intent Designer tool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Continue prep/planning of User Test Session 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dirty="0"/>
                        <a:t>Julie/Ty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6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45597"/>
              </p:ext>
            </p:extLst>
          </p:nvPr>
        </p:nvGraphicFramePr>
        <p:xfrm>
          <a:off x="249854" y="1053371"/>
          <a:ext cx="865372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Allow for content mappings to intent, location, and webhooks within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 in intent designer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Working with UX, ML and content to devise a better structure for drilling down on questions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Splitting up PACT into its own flow to allow more back and forth with the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Implementing eligibility intake to better capture service record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Implement help menu to bridge knowledge gaps and increase maneuverability within the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Improve similarity matching algorithm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Assign locations to content added in intent designer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Use intent designer as new source of record for content 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Further develop claims and pact act as separate flows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Cloud Webhook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Technical Review Meeting held on 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ECSO cloud approved, in process of being acquired</a:t>
                      </a:r>
                      <a:endParaRPr lang="en-US" dirty="0" err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has created sandbox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exploring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5042"/>
              </p:ext>
            </p:extLst>
          </p:nvPr>
        </p:nvGraphicFramePr>
        <p:xfrm>
          <a:off x="324005" y="1241211"/>
          <a:ext cx="8497138" cy="110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6/6 &amp; 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Agenda reviewed on 5/31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Run of show sent on 5/31 for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http://schemas.microsoft.com/office/2006/documentManagement/types"/>
    <ds:schemaRef ds:uri="http://purl.org/dc/terms/"/>
    <ds:schemaRef ds:uri="512e3596-e625-420a-9ef5-9aa71b26af2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6ebe35f-6aa4-492c-9505-ccb79c855935"/>
    <ds:schemaRef ds:uri="512e3596-e625-420a-9ef5-9aa71b26af2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1317</Words>
  <Application>Microsoft Office PowerPoint</Application>
  <PresentationFormat>On-screen Show (4:3)</PresentationFormat>
  <Paragraphs>202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Allen, Ty [USA]</cp:lastModifiedBy>
  <cp:revision>14</cp:revision>
  <cp:lastPrinted>2011-05-13T15:25:22Z</cp:lastPrinted>
  <dcterms:created xsi:type="dcterms:W3CDTF">2011-05-12T19:56:03Z</dcterms:created>
  <dcterms:modified xsi:type="dcterms:W3CDTF">2023-06-01T12:34:10Z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