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47" r:id="rId8"/>
    <p:sldId id="351" r:id="rId9"/>
    <p:sldId id="338" r:id="rId10"/>
    <p:sldId id="332" r:id="rId11"/>
    <p:sldId id="353" r:id="rId12"/>
    <p:sldId id="345" r:id="rId13"/>
    <p:sldId id="299" r:id="rId14"/>
    <p:sldId id="305" r:id="rId15"/>
    <p:sldId id="352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95487-F661-69A8-CE36-B4FE5E5BF52E}" v="1365" dt="2023-06-15T12:57:54.214"/>
    <p1510:client id="{0B7F906D-C9D6-C133-5DDA-536064376C16}" v="255" dt="2023-06-14T20:05:35.960"/>
    <p1510:client id="{7E7E5E78-54A8-4CE9-8B54-C237196401B7}" v="83" dt="2023-06-15T14:53:26.566"/>
    <p1510:client id="{93EDF819-DA32-36AB-AB22-304226821D25}" v="166" dt="2023-06-14T20:43:35.211"/>
    <p1510:client id="{9971E2F3-67B1-4B4A-B753-7179821AC7AD}" v="156" dt="2023-06-14T20:08:08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BC0D2086-C424-9048-81D7-4AC839F3D71C}"/>
    <pc:docChg chg="modSld">
      <pc:chgData name="Allen, Ty [USA]" userId="dd763b48-02c2-4b2d-a668-ca9385d09dd8" providerId="ADAL" clId="{BC0D2086-C424-9048-81D7-4AC839F3D71C}" dt="2023-05-31T19:48:10.133" v="152" actId="20577"/>
      <pc:docMkLst>
        <pc:docMk/>
      </pc:docMkLst>
      <pc:sldChg chg="modSp mod">
        <pc:chgData name="Allen, Ty [USA]" userId="dd763b48-02c2-4b2d-a668-ca9385d09dd8" providerId="ADAL" clId="{BC0D2086-C424-9048-81D7-4AC839F3D71C}" dt="2023-05-31T19:48:10.133" v="152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BC0D2086-C424-9048-81D7-4AC839F3D71C}" dt="2023-05-31T19:48:10.133" v="152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d2f80d41-3521-48e3-8b17-00e1dec3a46e" providerId="ADAL" clId="{7E7E5E78-54A8-4CE9-8B54-C237196401B7}"/>
    <pc:docChg chg="custSel modSld">
      <pc:chgData name="Bustillo, Gian [USA]" userId="d2f80d41-3521-48e3-8b17-00e1dec3a46e" providerId="ADAL" clId="{7E7E5E78-54A8-4CE9-8B54-C237196401B7}" dt="2023-06-15T14:56:34.987" v="108" actId="20577"/>
      <pc:docMkLst>
        <pc:docMk/>
      </pc:docMkLst>
      <pc:sldChg chg="modSp mod">
        <pc:chgData name="Bustillo, Gian [USA]" userId="d2f80d41-3521-48e3-8b17-00e1dec3a46e" providerId="ADAL" clId="{7E7E5E78-54A8-4CE9-8B54-C237196401B7}" dt="2023-06-15T14:56:34.987" v="108" actId="20577"/>
        <pc:sldMkLst>
          <pc:docMk/>
          <pc:sldMk cId="406015231" sldId="332"/>
        </pc:sldMkLst>
        <pc:spChg chg="mod">
          <ac:chgData name="Bustillo, Gian [USA]" userId="d2f80d41-3521-48e3-8b17-00e1dec3a46e" providerId="ADAL" clId="{7E7E5E78-54A8-4CE9-8B54-C237196401B7}" dt="2023-06-15T14:56:34.987" v="108" actId="20577"/>
          <ac:spMkLst>
            <pc:docMk/>
            <pc:sldMk cId="406015231" sldId="332"/>
            <ac:spMk id="5" creationId="{DA9353DA-C811-186A-5AE6-73611804C1E2}"/>
          </ac:spMkLst>
        </pc:sp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A95487-F661-69A8-CE36-B4FE5E5BF52E}"/>
    <pc:docChg chg="addSld modSld">
      <pc:chgData name="Bustillo, Gian [USA]" userId="S::624912@bah.com::d2f80d41-3521-48e3-8b17-00e1dec3a46e" providerId="AD" clId="Web-{09A95487-F661-69A8-CE36-B4FE5E5BF52E}" dt="2023-06-15T12:57:54.214" v="788" actId="1076"/>
      <pc:docMkLst>
        <pc:docMk/>
      </pc:docMkLst>
      <pc:sldChg chg="addSp delSp modSp">
        <pc:chgData name="Bustillo, Gian [USA]" userId="S::624912@bah.com::d2f80d41-3521-48e3-8b17-00e1dec3a46e" providerId="AD" clId="Web-{09A95487-F661-69A8-CE36-B4FE5E5BF52E}" dt="2023-06-15T12:57:54.214" v="788" actId="1076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09A95487-F661-69A8-CE36-B4FE5E5BF52E}" dt="2023-06-15T11:03:12.218" v="525" actId="20577"/>
          <ac:spMkLst>
            <pc:docMk/>
            <pc:sldMk cId="406015231" sldId="332"/>
            <ac:spMk id="2" creationId="{98724F25-AEF2-A44A-9426-46B073EF367F}"/>
          </ac:spMkLst>
        </pc:spChg>
        <pc:spChg chg="add mod">
          <ac:chgData name="Bustillo, Gian [USA]" userId="S::624912@bah.com::d2f80d41-3521-48e3-8b17-00e1dec3a46e" providerId="AD" clId="Web-{09A95487-F661-69A8-CE36-B4FE5E5BF52E}" dt="2023-06-15T12:57:54.214" v="788" actId="1076"/>
          <ac:spMkLst>
            <pc:docMk/>
            <pc:sldMk cId="406015231" sldId="332"/>
            <ac:spMk id="5" creationId="{DA9353DA-C811-186A-5AE6-73611804C1E2}"/>
          </ac:spMkLst>
        </pc:spChg>
        <pc:graphicFrameChg chg="del mod modGraphic">
          <ac:chgData name="Bustillo, Gian [USA]" userId="S::624912@bah.com::d2f80d41-3521-48e3-8b17-00e1dec3a46e" providerId="AD" clId="Web-{09A95487-F661-69A8-CE36-B4FE5E5BF52E}" dt="2023-06-15T11:02:40.983" v="51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09A95487-F661-69A8-CE36-B4FE5E5BF52E}" dt="2023-06-15T11:03:22.374" v="53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09A95487-F661-69A8-CE36-B4FE5E5BF52E}" dt="2023-06-15T11:03:22.374" v="53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 add replId">
        <pc:chgData name="Bustillo, Gian [USA]" userId="S::624912@bah.com::d2f80d41-3521-48e3-8b17-00e1dec3a46e" providerId="AD" clId="Web-{09A95487-F661-69A8-CE36-B4FE5E5BF52E}" dt="2023-06-15T11:12:18.379" v="782" actId="20577"/>
        <pc:sldMkLst>
          <pc:docMk/>
          <pc:sldMk cId="3476929278" sldId="353"/>
        </pc:sldMkLst>
        <pc:spChg chg="mod">
          <ac:chgData name="Bustillo, Gian [USA]" userId="S::624912@bah.com::d2f80d41-3521-48e3-8b17-00e1dec3a46e" providerId="AD" clId="Web-{09A95487-F661-69A8-CE36-B4FE5E5BF52E}" dt="2023-06-15T11:11:43.722" v="760" actId="20577"/>
          <ac:spMkLst>
            <pc:docMk/>
            <pc:sldMk cId="3476929278" sldId="35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09A95487-F661-69A8-CE36-B4FE5E5BF52E}" dt="2023-06-15T11:12:18.379" v="782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clId="Web-{93EDF819-DA32-36AB-AB22-304226821D25}"/>
    <pc:docChg chg="modSld">
      <pc:chgData name="" userId="" providerId="" clId="Web-{93EDF819-DA32-36AB-AB22-304226821D25}" dt="2023-06-14T20:28:45.320" v="1" actId="20577"/>
      <pc:docMkLst>
        <pc:docMk/>
      </pc:docMkLst>
      <pc:sldChg chg="modSp">
        <pc:chgData name="" userId="" providerId="" clId="Web-{93EDF819-DA32-36AB-AB22-304226821D25}" dt="2023-06-14T20:28:45.320" v="1" actId="20577"/>
        <pc:sldMkLst>
          <pc:docMk/>
          <pc:sldMk cId="815678163" sldId="273"/>
        </pc:sldMkLst>
        <pc:spChg chg="mod">
          <ac:chgData name="" userId="" providerId="" clId="Web-{93EDF819-DA32-36AB-AB22-304226821D25}" dt="2023-06-14T20:28:45.320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C422C662-83EC-F14C-BBFC-505845366997}"/>
    <pc:docChg chg="modSld">
      <pc:chgData name="Goodenough, Grace [USA]" userId="4223f804-184a-4090-a0f5-cee3bfcfa365" providerId="ADAL" clId="{C422C662-83EC-F14C-BBFC-505845366997}" dt="2023-05-31T19:40:46.963" v="70" actId="20577"/>
      <pc:docMkLst>
        <pc:docMk/>
      </pc:docMkLst>
      <pc:sldChg chg="modSp">
        <pc:chgData name="Goodenough, Grace [USA]" userId="4223f804-184a-4090-a0f5-cee3bfcfa365" providerId="ADAL" clId="{C422C662-83EC-F14C-BBFC-505845366997}" dt="2023-05-31T19:40:46.963" v="70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C422C662-83EC-F14C-BBFC-505845366997}" dt="2023-05-31T19:40:46.963" v="7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tillo, Gian [USA]" userId="S::624912@bah.com::d2f80d41-3521-48e3-8b17-00e1dec3a46e" providerId="AD" clId="Web-{A3EBBD3B-5C03-B6FC-24E6-078561481C74}"/>
    <pc:docChg chg="modSld">
      <pc:chgData name="Bustillo, Gian [USA]" userId="S::624912@bah.com::d2f80d41-3521-48e3-8b17-00e1dec3a46e" providerId="AD" clId="Web-{A3EBBD3B-5C03-B6FC-24E6-078561481C74}" dt="2023-05-25T12:42:59.488" v="53"/>
      <pc:docMkLst>
        <pc:docMk/>
      </pc:docMkLst>
      <pc:sldChg chg="modSp">
        <pc:chgData name="Bustillo, Gian [USA]" userId="S::624912@bah.com::d2f80d41-3521-48e3-8b17-00e1dec3a46e" providerId="AD" clId="Web-{A3EBBD3B-5C03-B6FC-24E6-078561481C74}" dt="2023-05-24T20:00:40.97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3EBBD3B-5C03-B6FC-24E6-078561481C74}" dt="2023-05-24T20:00:40.978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3EBBD3B-5C03-B6FC-24E6-078561481C74}" dt="2023-05-25T12:42:59.488" v="5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3EBBD3B-5C03-B6FC-24E6-078561481C74}" dt="2023-05-25T12:42:59.488" v="5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3EBBD3B-5C03-B6FC-24E6-078561481C74}" dt="2023-05-24T20:00:58.431" v="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3EBBD3B-5C03-B6FC-24E6-078561481C74}" dt="2023-05-24T20:00:58.431" v="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3EDF819-DA32-36AB-AB22-304226821D25}"/>
    <pc:docChg chg="modSld">
      <pc:chgData name="Bustillo, Gian [USA]" userId="S::624912@bah.com::d2f80d41-3521-48e3-8b17-00e1dec3a46e" providerId="AD" clId="Web-{93EDF819-DA32-36AB-AB22-304226821D25}" dt="2023-06-14T20:43:33.836" v="87" actId="20577"/>
      <pc:docMkLst>
        <pc:docMk/>
      </pc:docMkLst>
      <pc:sldChg chg="modSp">
        <pc:chgData name="Bustillo, Gian [USA]" userId="S::624912@bah.com::d2f80d41-3521-48e3-8b17-00e1dec3a46e" providerId="AD" clId="Web-{93EDF819-DA32-36AB-AB22-304226821D25}" dt="2023-06-14T20:28:46.72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93EDF819-DA32-36AB-AB22-304226821D25}" dt="2023-06-14T20:28:46.72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93EDF819-DA32-36AB-AB22-304226821D25}" dt="2023-06-14T20:30:06.776" v="1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3EDF819-DA32-36AB-AB22-304226821D25}" dt="2023-06-14T20:30:06.776" v="1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3EDF819-DA32-36AB-AB22-304226821D25}" dt="2023-06-14T20:43:33.836" v="87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93EDF819-DA32-36AB-AB22-304226821D25}" dt="2023-06-14T20:43:33.836" v="87" actId="20577"/>
          <ac:spMkLst>
            <pc:docMk/>
            <pc:sldMk cId="3213179443" sldId="345"/>
            <ac:spMk id="45" creationId="{7099D06C-8EC9-4A37-B6DE-EE27F62A5176}"/>
          </ac:spMkLst>
        </pc:sp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icole Bush" userId="5c03dfba-b736-46b3-907c-245bd83404ad" providerId="ADAL" clId="{723B1DD6-E52A-8845-BE95-C78BFD8810C2}"/>
    <pc:docChg chg="modSld">
      <pc:chgData name="Nicole Bush" userId="5c03dfba-b736-46b3-907c-245bd83404ad" providerId="ADAL" clId="{723B1DD6-E52A-8845-BE95-C78BFD8810C2}" dt="2023-05-24T20:56:43.787" v="3" actId="20577"/>
      <pc:docMkLst>
        <pc:docMk/>
      </pc:docMkLst>
      <pc:sldChg chg="modSp">
        <pc:chgData name="Nicole Bush" userId="5c03dfba-b736-46b3-907c-245bd83404ad" providerId="ADAL" clId="{723B1DD6-E52A-8845-BE95-C78BFD8810C2}" dt="2023-05-24T20:56:43.787" v="3" actId="20577"/>
        <pc:sldMkLst>
          <pc:docMk/>
          <pc:sldMk cId="2997908498" sldId="338"/>
        </pc:sldMkLst>
        <pc:graphicFrameChg chg="modGraphic">
          <ac:chgData name="Nicole Bush" userId="5c03dfba-b736-46b3-907c-245bd83404ad" providerId="ADAL" clId="{723B1DD6-E52A-8845-BE95-C78BFD8810C2}" dt="2023-05-24T20:56:43.787" v="3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2038B91-DDBE-3BB0-36EA-271BB4F9F4FF}"/>
    <pc:docChg chg="modSld">
      <pc:chgData name="Bustillo, Gian [USA]" userId="S::624912@bah.com::d2f80d41-3521-48e3-8b17-00e1dec3a46e" providerId="AD" clId="Web-{E2038B91-DDBE-3BB0-36EA-271BB4F9F4FF}" dt="2023-06-01T12:33:41.148" v="116"/>
      <pc:docMkLst>
        <pc:docMk/>
      </pc:docMkLst>
      <pc:sldChg chg="modSp">
        <pc:chgData name="Bustillo, Gian [USA]" userId="S::624912@bah.com::d2f80d41-3521-48e3-8b17-00e1dec3a46e" providerId="AD" clId="Web-{E2038B91-DDBE-3BB0-36EA-271BB4F9F4FF}" dt="2023-06-01T12:26:26.03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2038B91-DDBE-3BB0-36EA-271BB4F9F4FF}" dt="2023-06-01T12:26:26.03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2038B91-DDBE-3BB0-36EA-271BB4F9F4FF}" dt="2023-06-01T12:33:41.148" v="11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2038B91-DDBE-3BB0-36EA-271BB4F9F4FF}" dt="2023-06-01T12:33:41.148" v="11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2038B91-DDBE-3BB0-36EA-271BB4F9F4FF}" dt="2023-06-01T12:29:33.827" v="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2038B91-DDBE-3BB0-36EA-271BB4F9F4FF}" dt="2023-06-01T12:29:33.827" v="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Allen, Ty [USA]" userId="dd763b48-02c2-4b2d-a668-ca9385d09dd8" providerId="ADAL" clId="{9971E2F3-67B1-4B4A-B753-7179821AC7AD}"/>
    <pc:docChg chg="custSel modSld">
      <pc:chgData name="Allen, Ty [USA]" userId="dd763b48-02c2-4b2d-a668-ca9385d09dd8" providerId="ADAL" clId="{9971E2F3-67B1-4B4A-B753-7179821AC7AD}" dt="2023-06-14T20:08:08.999" v="375" actId="20577"/>
      <pc:docMkLst>
        <pc:docMk/>
      </pc:docMkLst>
      <pc:sldChg chg="modSp mod">
        <pc:chgData name="Allen, Ty [USA]" userId="dd763b48-02c2-4b2d-a668-ca9385d09dd8" providerId="ADAL" clId="{9971E2F3-67B1-4B4A-B753-7179821AC7AD}" dt="2023-06-14T20:08:08.999" v="375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9971E2F3-67B1-4B4A-B753-7179821AC7AD}" dt="2023-06-14T20:08:08.999" v="37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34B69220-467E-8644-B06C-1F6BCD8837E8}"/>
    <pc:docChg chg="modSld">
      <pc:chgData name="Goodenough, Grace [USA]" userId="4223f804-184a-4090-a0f5-cee3bfcfa365" providerId="ADAL" clId="{34B69220-467E-8644-B06C-1F6BCD8837E8}" dt="2023-05-24T21:08:48.583" v="425" actId="20577"/>
      <pc:docMkLst>
        <pc:docMk/>
      </pc:docMkLst>
      <pc:sldChg chg="modSp">
        <pc:chgData name="Goodenough, Grace [USA]" userId="4223f804-184a-4090-a0f5-cee3bfcfa365" providerId="ADAL" clId="{34B69220-467E-8644-B06C-1F6BCD8837E8}" dt="2023-05-24T21:08:48.583" v="425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34B69220-467E-8644-B06C-1F6BCD8837E8}" dt="2023-05-24T21:08:48.583" v="4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B7F906D-C9D6-C133-5DDA-536064376C16}"/>
    <pc:docChg chg="modSld">
      <pc:chgData name="Goodenough, Grace [USA]" userId="S::624306@bah.com::4223f804-184a-4090-a0f5-cee3bfcfa365" providerId="AD" clId="Web-{0B7F906D-C9D6-C133-5DDA-536064376C16}" dt="2023-06-14T20:04:36.942" v="223"/>
      <pc:docMkLst>
        <pc:docMk/>
      </pc:docMkLst>
      <pc:sldChg chg="modSp">
        <pc:chgData name="Goodenough, Grace [USA]" userId="S::624306@bah.com::4223f804-184a-4090-a0f5-cee3bfcfa365" providerId="AD" clId="Web-{0B7F906D-C9D6-C133-5DDA-536064376C16}" dt="2023-06-14T20:04:36.942" v="22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B7F906D-C9D6-C133-5DDA-536064376C16}" dt="2023-06-14T20:04:36.942" v="22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2870613-0A3B-DC92-F729-E3CEF3E3C549}"/>
    <pc:docChg chg="modSld">
      <pc:chgData name="Bustillo, Gian [USA]" userId="S::624912@bah.com::d2f80d41-3521-48e3-8b17-00e1dec3a46e" providerId="AD" clId="Web-{62870613-0A3B-DC92-F729-E3CEF3E3C549}" dt="2023-06-06T16:16:43.401" v="129"/>
      <pc:docMkLst>
        <pc:docMk/>
      </pc:docMkLst>
      <pc:sldChg chg="modSp">
        <pc:chgData name="Bustillo, Gian [USA]" userId="S::624912@bah.com::d2f80d41-3521-48e3-8b17-00e1dec3a46e" providerId="AD" clId="Web-{62870613-0A3B-DC92-F729-E3CEF3E3C549}" dt="2023-06-06T16:15:32.15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2870613-0A3B-DC92-F729-E3CEF3E3C549}" dt="2023-06-06T16:15:32.15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2870613-0A3B-DC92-F729-E3CEF3E3C549}" dt="2023-06-06T16:16:43.401" v="12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2870613-0A3B-DC92-F729-E3CEF3E3C549}" dt="2023-06-06T16:16:43.401" v="12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5c03dfba-b736-46b3-907c-245bd83404ad" providerId="ADAL" clId="{90EF0E9C-1B97-EC4C-825B-5FD809668ADE}"/>
    <pc:docChg chg="custSel modSld">
      <pc:chgData name="Bush, Nicole [USA]" userId="5c03dfba-b736-46b3-907c-245bd83404ad" providerId="ADAL" clId="{90EF0E9C-1B97-EC4C-825B-5FD809668ADE}" dt="2023-05-24T21:07:03.778" v="1027" actId="20577"/>
      <pc:docMkLst>
        <pc:docMk/>
      </pc:docMkLst>
      <pc:sldChg chg="modSp">
        <pc:chgData name="Bush, Nicole [USA]" userId="5c03dfba-b736-46b3-907c-245bd83404ad" providerId="ADAL" clId="{90EF0E9C-1B97-EC4C-825B-5FD809668ADE}" dt="2023-05-24T21:07:03.778" v="1027" actId="20577"/>
        <pc:sldMkLst>
          <pc:docMk/>
          <pc:sldMk cId="2997908498" sldId="338"/>
        </pc:sldMkLst>
        <pc:graphicFrameChg chg="modGraphic">
          <ac:chgData name="Bush, Nicole [USA]" userId="5c03dfba-b736-46b3-907c-245bd83404ad" providerId="ADAL" clId="{90EF0E9C-1B97-EC4C-825B-5FD809668ADE}" dt="2023-05-24T21:07:03.778" v="1027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7C3CF0A-3921-4ECD-957F-BC0475024CFC}"/>
    <pc:docChg chg="modSld">
      <pc:chgData name="Bush, Nicole [USA]" userId="S::625966@bah.com::5c03dfba-b736-46b3-907c-245bd83404ad" providerId="AD" clId="Web-{97C3CF0A-3921-4ECD-957F-BC0475024CFC}" dt="2023-06-14T14:54:52.796" v="381"/>
      <pc:docMkLst>
        <pc:docMk/>
      </pc:docMkLst>
      <pc:sldChg chg="modSp">
        <pc:chgData name="Bush, Nicole [USA]" userId="S::625966@bah.com::5c03dfba-b736-46b3-907c-245bd83404ad" providerId="AD" clId="Web-{97C3CF0A-3921-4ECD-957F-BC0475024CFC}" dt="2023-06-14T14:54:52.796" v="38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7C3CF0A-3921-4ECD-957F-BC0475024CFC}" dt="2023-06-14T14:54:52.796" v="38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E1785AB-EA44-BD4E-ABF3-E6DAEEACA040}"/>
    <pc:docChg chg="custSel modSld">
      <pc:chgData name="Goel, Sunayna [USA]" userId="abc387ba-55f4-491c-a73c-17dee6a00d97" providerId="ADAL" clId="{AE1785AB-EA44-BD4E-ABF3-E6DAEEACA040}" dt="2023-05-25T12:42:34.804" v="391" actId="20577"/>
      <pc:docMkLst>
        <pc:docMk/>
      </pc:docMkLst>
      <pc:sldChg chg="modSp mod">
        <pc:chgData name="Goel, Sunayna [USA]" userId="abc387ba-55f4-491c-a73c-17dee6a00d97" providerId="ADAL" clId="{AE1785AB-EA44-BD4E-ABF3-E6DAEEACA040}" dt="2023-05-24T23:16:47.399" v="166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AE1785AB-EA44-BD4E-ABF3-E6DAEEACA040}" dt="2023-05-24T23:16:47.399" v="166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Goel, Sunayna [USA]" userId="abc387ba-55f4-491c-a73c-17dee6a00d97" providerId="ADAL" clId="{AE1785AB-EA44-BD4E-ABF3-E6DAEEACA040}" dt="2023-05-25T12:42:34.804" v="391" actId="20577"/>
        <pc:sldMkLst>
          <pc:docMk/>
          <pc:sldMk cId="422448212" sldId="351"/>
        </pc:sldMkLst>
        <pc:graphicFrameChg chg="mod modGraphic">
          <ac:chgData name="Goel, Sunayna [USA]" userId="abc387ba-55f4-491c-a73c-17dee6a00d97" providerId="ADAL" clId="{AE1785AB-EA44-BD4E-ABF3-E6DAEEACA040}" dt="2023-05-25T12:42:34.804" v="39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E426D7F-F72A-A941-8AC6-FAC40CB29B69}"/>
    <pc:docChg chg="undo custSel modSld">
      <pc:chgData name="Allen, Ty [USA]" userId="dd763b48-02c2-4b2d-a668-ca9385d09dd8" providerId="ADAL" clId="{7E426D7F-F72A-A941-8AC6-FAC40CB29B69}" dt="2023-05-24T22:51:00.988" v="282" actId="14100"/>
      <pc:docMkLst>
        <pc:docMk/>
      </pc:docMkLst>
      <pc:sldChg chg="modSp mod">
        <pc:chgData name="Allen, Ty [USA]" userId="dd763b48-02c2-4b2d-a668-ca9385d09dd8" providerId="ADAL" clId="{7E426D7F-F72A-A941-8AC6-FAC40CB29B69}" dt="2023-05-24T22:51:00.988" v="282" actId="14100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7E426D7F-F72A-A941-8AC6-FAC40CB29B69}" dt="2023-05-24T22:51:00.988" v="282" actId="1410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June 15,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June 15,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June 15,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June 15,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33580"/>
              </p:ext>
            </p:extLst>
          </p:nvPr>
        </p:nvGraphicFramePr>
        <p:xfrm>
          <a:off x="81023" y="1144943"/>
          <a:ext cx="8970370" cy="572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SOP for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a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manage the inflow of new data and version control older data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b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 to standardize the process of intent matching as much as possible </a:t>
                      </a:r>
                      <a:r>
                        <a:rPr lang="en-US" sz="1200" b="1" i="0" u="none" strike="noStrike" noProof="0">
                          <a:latin typeface="Calibri"/>
                        </a:rPr>
                        <a:t>c.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to integrate with intent designer tool.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March’23.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start restructuring the Pact Act Track in Google Dialog flow based on user and team testing results.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93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accuracy and overall performance of the Voicebot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 analyzing utterances received from Test Session B.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review to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accuracy and performance of the Voicebot.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start restructuring the Google Dialog flow based on user and team testing results. </a:t>
                      </a:r>
                      <a:endParaRPr lang="en-US" sz="1200">
                        <a:effectLst/>
                      </a:endParaRP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Awaiting historical PACT Act data from Salesforce.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1019"/>
              </p:ext>
            </p:extLst>
          </p:nvPr>
        </p:nvGraphicFramePr>
        <p:xfrm>
          <a:off x="0" y="1030878"/>
          <a:ext cx="9123507" cy="623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8856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8571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49958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7097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Populating content into Intent Designer.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Working collaboratively to identify questions, considerations, known dependencies, etc. for the features and use cases from the June in-person.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Edit content based upon restructured path on Google Dialogflow to accommodate proposed changes.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Working with devs, UX, and ML to improve PACT experience through more defined flows/tracks and prompting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Continue refining PACT Act content.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Start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curating content based on the restructured PACT Act track in Google Dialogflow to accommodate the findings from user and team testing results.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Writing content for a “help menu” intent.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Populating content into Intent Designer.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Edit content based on any insights from Test Session C findings.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Finish Test Session C data synthesis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Qualitative data collection from Test Session C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ideation and prioritization session from In-Person meetings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Continue ideation for Test Session D Prep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Continued ideation and design for User Interface creation on Intent Designer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Conduct HMW update on User Test Session C findings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User Interface design for Intent Designer tool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ideation and creation of the test plan for User Test Session 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Julie/Ty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76728"/>
              </p:ext>
            </p:extLst>
          </p:nvPr>
        </p:nvGraphicFramePr>
        <p:xfrm>
          <a:off x="249854" y="1053371"/>
          <a:ext cx="865372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Add content to Intent Designer and map location within Dialogflow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Capturing goals that came out of in-person as epics.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Splitting up PACT into its own flow to allow more back and forth with the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with ML and Content to map out pact and claim flows in to more specific and personalized back and forth with 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Improve similarity matching algorithm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Assign locations to content added in intent designer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Use intent designer as new source of record for content 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Further develop claims and pact act as separate flows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Further narrow down acceptance criteria from in-person deliverables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Technical Review Meeting held on 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acquired</a:t>
                      </a:r>
                      <a:endParaRPr lang="en-US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June 6-7 In-Person: Deliverables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353DA-C811-186A-5AE6-73611804C1E2}"/>
              </a:ext>
            </a:extLst>
          </p:cNvPr>
          <p:cNvSpPr txBox="1"/>
          <p:nvPr/>
        </p:nvSpPr>
        <p:spPr>
          <a:xfrm>
            <a:off x="401896" y="1588250"/>
            <a:ext cx="7978310" cy="67403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Deliverables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Summary &amp; Outline from Meetings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Team &amp; Project Charter – 1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Ways of working – things needed to build successful VB products – </a:t>
            </a:r>
            <a:r>
              <a:rPr lang="en-US" sz="2400">
                <a:ea typeface="Calibri"/>
                <a:cs typeface="Calibri"/>
              </a:rPr>
              <a:t>1 month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Project Roadmap (2 year)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Plan for two additional in-person meetings with VBA and MyVA411</a:t>
            </a:r>
          </a:p>
          <a:p>
            <a:pPr lvl="1"/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June 6-7 In-Person: Next Steps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353DA-C811-186A-5AE6-73611804C1E2}"/>
              </a:ext>
            </a:extLst>
          </p:cNvPr>
          <p:cNvSpPr txBox="1"/>
          <p:nvPr/>
        </p:nvSpPr>
        <p:spPr>
          <a:xfrm>
            <a:off x="466419" y="1182670"/>
            <a:ext cx="7969093" cy="74789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cs typeface="Calibri"/>
              </a:rPr>
              <a:t>Next Steps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pPr marL="800100" indent="-342900">
              <a:buAutoNum type="arabicPeriod"/>
            </a:pPr>
            <a:r>
              <a:rPr lang="en-US" sz="2000" dirty="0">
                <a:cs typeface="Calibri"/>
              </a:rPr>
              <a:t>Team to review CX must-haves and features from VBA use cases captured from in-person meetings </a:t>
            </a:r>
            <a:r>
              <a:rPr lang="en-US" sz="2000" b="1" dirty="0">
                <a:cs typeface="Calibri"/>
              </a:rPr>
              <a:t>(COMPLETED)</a:t>
            </a:r>
            <a:endParaRPr lang="en-US" sz="2000" dirty="0">
              <a:ea typeface="Calibri"/>
              <a:cs typeface="Calibri"/>
            </a:endParaRPr>
          </a:p>
          <a:p>
            <a:pPr marL="800100" indent="-342900">
              <a:buAutoNum type="arabicPeriod"/>
            </a:pPr>
            <a:r>
              <a:rPr lang="en-US" sz="2000" dirty="0">
                <a:ea typeface="Calibri"/>
                <a:cs typeface="Calibri"/>
              </a:rPr>
              <a:t>Team to write up description for each feature,- with questions around scope / blockers. </a:t>
            </a:r>
            <a:r>
              <a:rPr lang="en-US" sz="2000" b="1" dirty="0">
                <a:ea typeface="Calibri"/>
                <a:cs typeface="Calibri"/>
              </a:rPr>
              <a:t>(COMPLETED)</a:t>
            </a:r>
          </a:p>
          <a:p>
            <a:pPr marL="800100" indent="-342900">
              <a:buAutoNum type="arabicPeriod"/>
            </a:pPr>
            <a:r>
              <a:rPr lang="en-US" sz="2000" dirty="0">
                <a:ea typeface="Calibri"/>
                <a:cs typeface="Calibri"/>
              </a:rPr>
              <a:t>Meeting to be scheduled with the Luciana and Kate - feature descriptions will be reviewed, and questions answered</a:t>
            </a:r>
          </a:p>
          <a:p>
            <a:pPr marL="800100" indent="-342900">
              <a:buAutoNum type="arabicPeriod"/>
            </a:pPr>
            <a:r>
              <a:rPr lang="en-US" sz="2000" dirty="0">
                <a:ea typeface="Calibri"/>
                <a:cs typeface="Calibri"/>
              </a:rPr>
              <a:t>VBA to answer outstanding questions via email or meetings</a:t>
            </a:r>
          </a:p>
          <a:p>
            <a:pPr marL="800100" indent="-342900">
              <a:buFontTx/>
              <a:buAutoNum type="arabicPeriod"/>
            </a:pPr>
            <a:r>
              <a:rPr lang="en-US" sz="2000" dirty="0">
                <a:ea typeface="Calibri"/>
                <a:cs typeface="Calibri"/>
              </a:rPr>
              <a:t>Team to break down work into epics and stories, provide time estimates for work</a:t>
            </a:r>
          </a:p>
          <a:p>
            <a:pPr marL="800100" indent="-342900">
              <a:buFontTx/>
              <a:buAutoNum type="arabicPeriod"/>
            </a:pPr>
            <a:r>
              <a:rPr lang="en-US" sz="2000" dirty="0">
                <a:ea typeface="Calibri"/>
                <a:cs typeface="Calibri"/>
              </a:rPr>
              <a:t>VBA to review time estimates during in-person, answer any remaining questions, and prioritize work</a:t>
            </a:r>
          </a:p>
          <a:p>
            <a:pPr marL="800100" indent="-342900">
              <a:buFontTx/>
              <a:buAutoNum type="arabicPeriod"/>
            </a:pPr>
            <a:r>
              <a:rPr lang="en-US" sz="2000" dirty="0">
                <a:ea typeface="Calibri"/>
                <a:cs typeface="Calibri"/>
              </a:rPr>
              <a:t>Team to create project timeline based on prioritization and time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92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94071" y="1431549"/>
            <a:ext cx="796909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Questions / Open Discussion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512e3596-e625-420a-9ef5-9aa71b26af25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6ebe35f-6aa4-492c-9505-ccb79c85593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1458</Words>
  <Application>Microsoft Office PowerPoint</Application>
  <PresentationFormat>On-screen Show (4:3)</PresentationFormat>
  <Paragraphs>226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June 6-7 In-Person: Deliverables</vt:lpstr>
      <vt:lpstr>June 6-7 In-Person: Next Steps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Bustillo, Gian [USA]</cp:lastModifiedBy>
  <cp:revision>120</cp:revision>
  <cp:lastPrinted>2011-05-13T15:25:22Z</cp:lastPrinted>
  <dcterms:created xsi:type="dcterms:W3CDTF">2011-05-12T19:56:03Z</dcterms:created>
  <dcterms:modified xsi:type="dcterms:W3CDTF">2023-06-15T14:56:35Z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