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53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41F4-D443-0C77-253C-228A35EA3E54}" v="394" dt="2023-06-28T21:03:31.842"/>
    <p1510:client id="{16BCE11D-89D6-FDB7-96FC-CA803090B259}" v="69" dt="2023-06-28T20:21:32.533"/>
    <p1510:client id="{1A9FEC3C-9531-EEA5-A85F-37C3D48294BC}" v="139" dt="2023-07-05T20:27:33.776"/>
    <p1510:client id="{1F87D2A5-33AB-F6DA-D7D0-3059B66D1397}" v="503" dt="2023-06-28T20:38:05.722"/>
    <p1510:client id="{4221A899-4883-C127-72D4-6AE65F6B36EA}" v="322" dt="2023-07-05T21:10:15.023"/>
    <p1510:client id="{494B3FF2-1DC9-472E-474F-143BA1A53500}" v="542" dt="2023-07-05T20:23:53.280"/>
    <p1510:client id="{55C6A2A0-A86D-4E5F-997D-E224B7979FF5}" v="36" dt="2023-06-28T18:50:58.997"/>
    <p1510:client id="{5D333287-919E-B71E-B6C7-60BEA13FCB40}" v="263" dt="2023-07-06T12:06:44.304"/>
    <p1510:client id="{7C0F1C1C-A96E-4FB6-B014-2B0D468E4E79}" v="1415" dt="2023-06-29T12:45:49.852"/>
    <p1510:client id="{824746AD-B5E6-DA47-7B65-D0CCD029C77D}" v="432" dt="2023-06-28T20:15:58.584"/>
    <p1510:client id="{96B2F6B0-92CA-FA7C-FF7D-12B0A0CC863F}" v="791" dt="2023-06-28T20:41:22.344"/>
    <p1510:client id="{AFDB7312-5C1B-9A70-C75C-E1FD9BC28214}" v="82" dt="2023-06-29T14:51:14.783"/>
    <p1510:client id="{C6E44177-94D2-B681-EEF8-820C95B13508}" v="255" dt="2023-06-28T20:20:40.924"/>
    <p1510:client id="{D2A976D4-DCC5-0744-F0DF-F0501B94DBA3}" v="320" dt="2023-07-05T20:21:59.296"/>
    <p1510:client id="{F8C64E15-CE6D-6A41-F186-C88FA9114C74}" v="106" dt="2023-06-28T21:05:4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422C662-83EC-F14C-BBFC-505845366997}"/>
    <pc:docChg chg="modSld">
      <pc:chgData name="Goodenough, Grace [USA]" userId="4223f804-184a-4090-a0f5-cee3bfcfa365" providerId="ADAL" clId="{C422C662-83EC-F14C-BBFC-505845366997}" dt="2023-05-31T19:40:46.963" v="70" actId="20577"/>
      <pc:docMkLst>
        <pc:docMk/>
      </pc:docMkLst>
      <pc:sldChg chg="modSp">
        <pc:chgData name="Goodenough, Grace [USA]" userId="4223f804-184a-4090-a0f5-cee3bfcfa365" providerId="ADAL" clId="{C422C662-83EC-F14C-BBFC-505845366997}" dt="2023-05-31T19:40:46.963" v="70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C422C662-83EC-F14C-BBFC-505845366997}" dt="2023-05-31T19:40:46.963" v="7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8C64E15-CE6D-6A41-F186-C88FA9114C74}"/>
    <pc:docChg chg="modSld">
      <pc:chgData name="Bush, Nicole [USA]" userId="S::625966@bah.com::5c03dfba-b736-46b3-907c-245bd83404ad" providerId="AD" clId="Web-{F8C64E15-CE6D-6A41-F186-C88FA9114C74}" dt="2023-06-28T21:05:26.880" v="79"/>
      <pc:docMkLst>
        <pc:docMk/>
      </pc:docMkLst>
      <pc:sldChg chg="modSp">
        <pc:chgData name="Bush, Nicole [USA]" userId="S::625966@bah.com::5c03dfba-b736-46b3-907c-245bd83404ad" providerId="AD" clId="Web-{F8C64E15-CE6D-6A41-F186-C88FA9114C74}" dt="2023-06-28T21:05:26.880" v="7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8C64E15-CE6D-6A41-F186-C88FA9114C74}" dt="2023-06-28T21:05:26.880" v="7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S::625695@bah.com::dd763b48-02c2-4b2d-a668-ca9385d09dd8" providerId="AD" clId="Web-{4221A899-4883-C127-72D4-6AE65F6B36EA}"/>
    <pc:docChg chg="modSld">
      <pc:chgData name="Allen, Ty [USA]" userId="S::625695@bah.com::dd763b48-02c2-4b2d-a668-ca9385d09dd8" providerId="AD" clId="Web-{4221A899-4883-C127-72D4-6AE65F6B36EA}" dt="2023-07-05T21:10:15.023" v="321"/>
      <pc:docMkLst>
        <pc:docMk/>
      </pc:docMkLst>
      <pc:sldChg chg="modSp">
        <pc:chgData name="Allen, Ty [USA]" userId="S::625695@bah.com::dd763b48-02c2-4b2d-a668-ca9385d09dd8" providerId="AD" clId="Web-{4221A899-4883-C127-72D4-6AE65F6B36EA}" dt="2023-07-05T21:10:15.023" v="321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4221A899-4883-C127-72D4-6AE65F6B36EA}" dt="2023-07-05T21:10:15.023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FDB7312-5C1B-9A70-C75C-E1FD9BC28214}"/>
    <pc:docChg chg="modSld">
      <pc:chgData name="Bustillo, Gian [USA]" userId="S::624912@bah.com::d2f80d41-3521-48e3-8b17-00e1dec3a46e" providerId="AD" clId="Web-{AFDB7312-5C1B-9A70-C75C-E1FD9BC28214}" dt="2023-06-29T14:51:12.971" v="49"/>
      <pc:docMkLst>
        <pc:docMk/>
      </pc:docMkLst>
      <pc:sldChg chg="modSp">
        <pc:chgData name="Bustillo, Gian [USA]" userId="S::624912@bah.com::d2f80d41-3521-48e3-8b17-00e1dec3a46e" providerId="AD" clId="Web-{AFDB7312-5C1B-9A70-C75C-E1FD9BC28214}" dt="2023-06-29T14:50:10.858" v="3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DB7312-5C1B-9A70-C75C-E1FD9BC28214}" dt="2023-06-29T14:50:10.858" v="3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DB7312-5C1B-9A70-C75C-E1FD9BC28214}" dt="2023-06-29T14:51:12.971" v="4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AFDB7312-5C1B-9A70-C75C-E1FD9BC28214}" dt="2023-06-29T14:51:12.971" v="4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333287-919E-B71E-B6C7-60BEA13FCB40}"/>
    <pc:docChg chg="modSld">
      <pc:chgData name="Bustillo, Gian [USA]" userId="S::624912@bah.com::d2f80d41-3521-48e3-8b17-00e1dec3a46e" providerId="AD" clId="Web-{5D333287-919E-B71E-B6C7-60BEA13FCB40}" dt="2023-07-06T12:06:41.835" v="229"/>
      <pc:docMkLst>
        <pc:docMk/>
      </pc:docMkLst>
      <pc:sldChg chg="modSp">
        <pc:chgData name="Bustillo, Gian [USA]" userId="S::624912@bah.com::d2f80d41-3521-48e3-8b17-00e1dec3a46e" providerId="AD" clId="Web-{5D333287-919E-B71E-B6C7-60BEA13FCB40}" dt="2023-07-06T12:01:40.353" v="19" actId="20577"/>
        <pc:sldMkLst>
          <pc:docMk/>
          <pc:sldMk cId="4202350489" sldId="324"/>
        </pc:sldMkLst>
        <pc:spChg chg="mod">
          <ac:chgData name="Bustillo, Gian [USA]" userId="S::624912@bah.com::d2f80d41-3521-48e3-8b17-00e1dec3a46e" providerId="AD" clId="Web-{5D333287-919E-B71E-B6C7-60BEA13FCB40}" dt="2023-07-06T12:01:40.353" v="19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">
        <pc:chgData name="Bustillo, Gian [USA]" userId="S::624912@bah.com::d2f80d41-3521-48e3-8b17-00e1dec3a46e" providerId="AD" clId="Web-{5D333287-919E-B71E-B6C7-60BEA13FCB40}" dt="2023-07-06T12:06:41.835" v="22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5D333287-919E-B71E-B6C7-60BEA13FCB40}" dt="2023-07-06T12:06:41.835" v="22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Wannen, Nicole [USA]" userId="S::590805@bah.com::036a15e2-3890-42c5-b64a-5934dce1c405" providerId="AD" clId="Web-{55C6A2A0-A86D-4E5F-997D-E224B7979FF5}"/>
    <pc:docChg chg="modSld">
      <pc:chgData name="Wannen, Nicole [USA]" userId="S::590805@bah.com::036a15e2-3890-42c5-b64a-5934dce1c405" providerId="AD" clId="Web-{55C6A2A0-A86D-4E5F-997D-E224B7979FF5}" dt="2023-06-28T18:50:57.638" v="25" actId="20577"/>
      <pc:docMkLst>
        <pc:docMk/>
      </pc:docMkLst>
      <pc:sldChg chg="modSp">
        <pc:chgData name="Wannen, Nicole [USA]" userId="S::590805@bah.com::036a15e2-3890-42c5-b64a-5934dce1c405" providerId="AD" clId="Web-{55C6A2A0-A86D-4E5F-997D-E224B7979FF5}" dt="2023-06-28T18:50:57.638" v="25" actId="20577"/>
        <pc:sldMkLst>
          <pc:docMk/>
          <pc:sldMk cId="3476929278" sldId="353"/>
        </pc:sldMkLst>
        <pc:spChg chg="mod">
          <ac:chgData name="Wannen, Nicole [USA]" userId="S::590805@bah.com::036a15e2-3890-42c5-b64a-5934dce1c405" providerId="AD" clId="Web-{55C6A2A0-A86D-4E5F-997D-E224B7979FF5}" dt="2023-06-28T18:50:57.638" v="25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E7E5E78-54A8-4CE9-8B54-C237196401B7}"/>
    <pc:docChg chg="custSel modSld">
      <pc:chgData name="Bustillo, Gian [USA]" userId="d2f80d41-3521-48e3-8b17-00e1dec3a46e" providerId="ADAL" clId="{7E7E5E78-54A8-4CE9-8B54-C237196401B7}" dt="2023-06-15T14:56:34.987" v="108" actId="20577"/>
      <pc:docMkLst>
        <pc:docMk/>
      </pc:docMkLst>
      <pc:sldChg chg="modSp mod">
        <pc:chgData name="Bustillo, Gian [USA]" userId="d2f80d41-3521-48e3-8b17-00e1dec3a46e" providerId="ADAL" clId="{7E7E5E78-54A8-4CE9-8B54-C237196401B7}" dt="2023-06-15T14:56:34.987" v="108" actId="20577"/>
        <pc:sldMkLst>
          <pc:docMk/>
          <pc:sldMk cId="406015231" sldId="332"/>
        </pc:sldMkLst>
        <pc:spChg chg="mod">
          <ac:chgData name="Bustillo, Gian [USA]" userId="d2f80d41-3521-48e3-8b17-00e1dec3a46e" providerId="ADAL" clId="{7E7E5E78-54A8-4CE9-8B54-C237196401B7}" dt="2023-06-15T14:56:34.987" v="108" actId="20577"/>
          <ac:spMkLst>
            <pc:docMk/>
            <pc:sldMk cId="406015231" sldId="332"/>
            <ac:spMk id="5" creationId="{DA9353DA-C811-186A-5AE6-73611804C1E2}"/>
          </ac:spMkLst>
        </pc:sp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824746AD-B5E6-DA47-7B65-D0CCD029C77D}"/>
    <pc:docChg chg="modSld">
      <pc:chgData name="Goodenough, Grace [USA]" userId="S::624306@bah.com::4223f804-184a-4090-a0f5-cee3bfcfa365" providerId="AD" clId="Web-{824746AD-B5E6-DA47-7B65-D0CCD029C77D}" dt="2023-06-28T20:15:57.052" v="385"/>
      <pc:docMkLst>
        <pc:docMk/>
      </pc:docMkLst>
      <pc:sldChg chg="modSp">
        <pc:chgData name="Goodenough, Grace [USA]" userId="S::624306@bah.com::4223f804-184a-4090-a0f5-cee3bfcfa365" providerId="AD" clId="Web-{824746AD-B5E6-DA47-7B65-D0CCD029C77D}" dt="2023-06-28T20:15:57.052" v="38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824746AD-B5E6-DA47-7B65-D0CCD029C77D}" dt="2023-06-28T20:15:57.052" v="38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Bush, Nicole [USA]" userId="S::625966@bah.com::5c03dfba-b736-46b3-907c-245bd83404ad" providerId="AD" clId="Web-{494B3FF2-1DC9-472E-474F-143BA1A53500}"/>
    <pc:docChg chg="modSld">
      <pc:chgData name="Bush, Nicole [USA]" userId="S::625966@bah.com::5c03dfba-b736-46b3-907c-245bd83404ad" providerId="AD" clId="Web-{494B3FF2-1DC9-472E-474F-143BA1A53500}" dt="2023-07-05T20:23:53.280" v="541"/>
      <pc:docMkLst>
        <pc:docMk/>
      </pc:docMkLst>
      <pc:sldChg chg="modSp">
        <pc:chgData name="Bush, Nicole [USA]" userId="S::625966@bah.com::5c03dfba-b736-46b3-907c-245bd83404ad" providerId="AD" clId="Web-{494B3FF2-1DC9-472E-474F-143BA1A53500}" dt="2023-07-05T20:23:53.28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494B3FF2-1DC9-472E-474F-143BA1A53500}" dt="2023-07-05T20:23:53.28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16BCE11D-89D6-FDB7-96FC-CA803090B259}"/>
    <pc:docChg chg="modSld">
      <pc:chgData name="Hansma, Alexandra [USA]" userId="S::602762@bah.com::bb2f944f-a00d-470e-be87-95ff492fd78f" providerId="AD" clId="Web-{16BCE11D-89D6-FDB7-96FC-CA803090B259}" dt="2023-06-28T20:19:57.639" v="45"/>
      <pc:docMkLst>
        <pc:docMk/>
      </pc:docMkLst>
      <pc:sldChg chg="modSp">
        <pc:chgData name="Hansma, Alexandra [USA]" userId="S::602762@bah.com::bb2f944f-a00d-470e-be87-95ff492fd78f" providerId="AD" clId="Web-{16BCE11D-89D6-FDB7-96FC-CA803090B259}" dt="2023-06-28T20:19:57.639" v="45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16BCE11D-89D6-FDB7-96FC-CA803090B259}" dt="2023-06-28T20:19:57.639" v="45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2A976D4-DCC5-0744-F0DF-F0501B94DBA3}"/>
    <pc:docChg chg="modSld">
      <pc:chgData name="Goel, Sunayna [USA]" userId="S::625168@bah.com::abc387ba-55f4-491c-a73c-17dee6a00d97" providerId="AD" clId="Web-{D2A976D4-DCC5-0744-F0DF-F0501B94DBA3}" dt="2023-07-05T20:21:52.828" v="303"/>
      <pc:docMkLst>
        <pc:docMk/>
      </pc:docMkLst>
      <pc:sldChg chg="modSp">
        <pc:chgData name="Goel, Sunayna [USA]" userId="S::625168@bah.com::abc387ba-55f4-491c-a73c-17dee6a00d97" providerId="AD" clId="Web-{D2A976D4-DCC5-0744-F0DF-F0501B94DBA3}" dt="2023-07-05T20:21:52.828" v="30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D2A976D4-DCC5-0744-F0DF-F0501B94DBA3}" dt="2023-07-05T20:21:52.828" v="30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9971E2F3-67B1-4B4A-B753-7179821AC7AD}"/>
    <pc:docChg chg="custSel modSld">
      <pc:chgData name="Allen, Ty [USA]" userId="dd763b48-02c2-4b2d-a668-ca9385d09dd8" providerId="ADAL" clId="{9971E2F3-67B1-4B4A-B753-7179821AC7AD}" dt="2023-06-14T20:08:08.999" v="375" actId="20577"/>
      <pc:docMkLst>
        <pc:docMk/>
      </pc:docMkLst>
      <pc:sldChg chg="modSp mod">
        <pc:chgData name="Allen, Ty [USA]" userId="dd763b48-02c2-4b2d-a668-ca9385d09dd8" providerId="ADAL" clId="{9971E2F3-67B1-4B4A-B753-7179821AC7AD}" dt="2023-06-14T20:08:08.999" v="375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9971E2F3-67B1-4B4A-B753-7179821AC7AD}" dt="2023-06-14T20:08:08.999" v="37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2870613-0A3B-DC92-F729-E3CEF3E3C549}"/>
    <pc:docChg chg="modSld">
      <pc:chgData name="Bustillo, Gian [USA]" userId="S::624912@bah.com::d2f80d41-3521-48e3-8b17-00e1dec3a46e" providerId="AD" clId="Web-{62870613-0A3B-DC92-F729-E3CEF3E3C549}" dt="2023-06-06T16:16:43.401" v="129"/>
      <pc:docMkLst>
        <pc:docMk/>
      </pc:docMkLst>
      <pc:sldChg chg="modSp">
        <pc:chgData name="Bustillo, Gian [USA]" userId="S::624912@bah.com::d2f80d41-3521-48e3-8b17-00e1dec3a46e" providerId="AD" clId="Web-{62870613-0A3B-DC92-F729-E3CEF3E3C549}" dt="2023-06-06T16:15:32.15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2870613-0A3B-DC92-F729-E3CEF3E3C549}" dt="2023-06-06T16:15:32.15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2870613-0A3B-DC92-F729-E3CEF3E3C549}" dt="2023-06-06T16:16:43.401" v="12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2870613-0A3B-DC92-F729-E3CEF3E3C549}" dt="2023-06-06T16:16:43.401" v="12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7C3CF0A-3921-4ECD-957F-BC0475024CFC}"/>
    <pc:docChg chg="modSld">
      <pc:chgData name="Bush, Nicole [USA]" userId="S::625966@bah.com::5c03dfba-b736-46b3-907c-245bd83404ad" providerId="AD" clId="Web-{97C3CF0A-3921-4ECD-957F-BC0475024CFC}" dt="2023-06-14T14:54:52.796" v="381"/>
      <pc:docMkLst>
        <pc:docMk/>
      </pc:docMkLst>
      <pc:sldChg chg="modSp">
        <pc:chgData name="Bush, Nicole [USA]" userId="S::625966@bah.com::5c03dfba-b736-46b3-907c-245bd83404ad" providerId="AD" clId="Web-{97C3CF0A-3921-4ECD-957F-BC0475024CFC}" dt="2023-06-14T14:54:52.796" v="38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7C3CF0A-3921-4ECD-957F-BC0475024CFC}" dt="2023-06-14T14:54:52.796" v="38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el, Sunayna [USA]" userId="S::625168@bah.com::abc387ba-55f4-491c-a73c-17dee6a00d97" providerId="AD" clId="Web-{C6E44177-94D2-B681-EEF8-820C95B13508}"/>
    <pc:docChg chg="modSld">
      <pc:chgData name="Goel, Sunayna [USA]" userId="S::625168@bah.com::abc387ba-55f4-491c-a73c-17dee6a00d97" providerId="AD" clId="Web-{C6E44177-94D2-B681-EEF8-820C95B13508}" dt="2023-06-28T20:20:34.533" v="233"/>
      <pc:docMkLst>
        <pc:docMk/>
      </pc:docMkLst>
      <pc:sldChg chg="modSp">
        <pc:chgData name="Goel, Sunayna [USA]" userId="S::625168@bah.com::abc387ba-55f4-491c-a73c-17dee6a00d97" providerId="AD" clId="Web-{C6E44177-94D2-B681-EEF8-820C95B13508}" dt="2023-06-28T20:20:34.533" v="23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C6E44177-94D2-B681-EEF8-820C95B13508}" dt="2023-06-28T20:20:34.533" v="23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2038B91-DDBE-3BB0-36EA-271BB4F9F4FF}"/>
    <pc:docChg chg="modSld">
      <pc:chgData name="Bustillo, Gian [USA]" userId="S::624912@bah.com::d2f80d41-3521-48e3-8b17-00e1dec3a46e" providerId="AD" clId="Web-{E2038B91-DDBE-3BB0-36EA-271BB4F9F4FF}" dt="2023-06-01T12:33:41.148" v="116"/>
      <pc:docMkLst>
        <pc:docMk/>
      </pc:docMkLst>
      <pc:sldChg chg="modSp">
        <pc:chgData name="Bustillo, Gian [USA]" userId="S::624912@bah.com::d2f80d41-3521-48e3-8b17-00e1dec3a46e" providerId="AD" clId="Web-{E2038B91-DDBE-3BB0-36EA-271BB4F9F4FF}" dt="2023-06-01T12:26:26.03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2038B91-DDBE-3BB0-36EA-271BB4F9F4FF}" dt="2023-06-01T12:26:26.03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2038B91-DDBE-3BB0-36EA-271BB4F9F4FF}" dt="2023-06-01T12:33:41.148" v="11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2038B91-DDBE-3BB0-36EA-271BB4F9F4FF}" dt="2023-06-01T12:33:41.148" v="11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2038B91-DDBE-3BB0-36EA-271BB4F9F4FF}" dt="2023-06-01T12:29:33.827" v="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2038B91-DDBE-3BB0-36EA-271BB4F9F4FF}" dt="2023-06-01T12:29:33.827" v="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B7F906D-C9D6-C133-5DDA-536064376C16}"/>
    <pc:docChg chg="modSld">
      <pc:chgData name="Goodenough, Grace [USA]" userId="S::624306@bah.com::4223f804-184a-4090-a0f5-cee3bfcfa365" providerId="AD" clId="Web-{0B7F906D-C9D6-C133-5DDA-536064376C16}" dt="2023-06-14T20:04:36.942" v="223"/>
      <pc:docMkLst>
        <pc:docMk/>
      </pc:docMkLst>
      <pc:sldChg chg="modSp">
        <pc:chgData name="Goodenough, Grace [USA]" userId="S::624306@bah.com::4223f804-184a-4090-a0f5-cee3bfcfa365" providerId="AD" clId="Web-{0B7F906D-C9D6-C133-5DDA-536064376C16}" dt="2023-06-14T20:04:36.942" v="22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B7F906D-C9D6-C133-5DDA-536064376C16}" dt="2023-06-14T20:04:36.942" v="2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A95487-F661-69A8-CE36-B4FE5E5BF52E}"/>
    <pc:docChg chg="addSld modSld">
      <pc:chgData name="Bustillo, Gian [USA]" userId="S::624912@bah.com::d2f80d41-3521-48e3-8b17-00e1dec3a46e" providerId="AD" clId="Web-{09A95487-F661-69A8-CE36-B4FE5E5BF52E}" dt="2023-06-15T12:57:54.214" v="788" actId="1076"/>
      <pc:docMkLst>
        <pc:docMk/>
      </pc:docMkLst>
      <pc:sldChg chg="addSp delSp modSp">
        <pc:chgData name="Bustillo, Gian [USA]" userId="S::624912@bah.com::d2f80d41-3521-48e3-8b17-00e1dec3a46e" providerId="AD" clId="Web-{09A95487-F661-69A8-CE36-B4FE5E5BF52E}" dt="2023-06-15T12:57:54.214" v="788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09A95487-F661-69A8-CE36-B4FE5E5BF52E}" dt="2023-06-15T11:03:12.218" v="525" actId="20577"/>
          <ac:spMkLst>
            <pc:docMk/>
            <pc:sldMk cId="406015231" sldId="332"/>
            <ac:spMk id="2" creationId="{98724F25-AEF2-A44A-9426-46B073EF367F}"/>
          </ac:spMkLst>
        </pc:spChg>
        <pc:spChg chg="add mod">
          <ac:chgData name="Bustillo, Gian [USA]" userId="S::624912@bah.com::d2f80d41-3521-48e3-8b17-00e1dec3a46e" providerId="AD" clId="Web-{09A95487-F661-69A8-CE36-B4FE5E5BF52E}" dt="2023-06-15T12:57:54.214" v="788" actId="1076"/>
          <ac:spMkLst>
            <pc:docMk/>
            <pc:sldMk cId="406015231" sldId="332"/>
            <ac:spMk id="5" creationId="{DA9353DA-C811-186A-5AE6-73611804C1E2}"/>
          </ac:spMkLst>
        </pc:spChg>
        <pc:graphicFrameChg chg="del mod modGraphic">
          <ac:chgData name="Bustillo, Gian [USA]" userId="S::624912@bah.com::d2f80d41-3521-48e3-8b17-00e1dec3a46e" providerId="AD" clId="Web-{09A95487-F661-69A8-CE36-B4FE5E5BF52E}" dt="2023-06-15T11:02:40.983" v="51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09A95487-F661-69A8-CE36-B4FE5E5BF52E}" dt="2023-06-15T11:03:22.374" v="53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09A95487-F661-69A8-CE36-B4FE5E5BF52E}" dt="2023-06-15T11:03:22.374" v="53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add replId">
        <pc:chgData name="Bustillo, Gian [USA]" userId="S::624912@bah.com::d2f80d41-3521-48e3-8b17-00e1dec3a46e" providerId="AD" clId="Web-{09A95487-F661-69A8-CE36-B4FE5E5BF52E}" dt="2023-06-15T11:12:18.379" v="782" actId="20577"/>
        <pc:sldMkLst>
          <pc:docMk/>
          <pc:sldMk cId="3476929278" sldId="353"/>
        </pc:sldMkLst>
        <pc:spChg chg="mod">
          <ac:chgData name="Bustillo, Gian [USA]" userId="S::624912@bah.com::d2f80d41-3521-48e3-8b17-00e1dec3a46e" providerId="AD" clId="Web-{09A95487-F661-69A8-CE36-B4FE5E5BF52E}" dt="2023-06-15T11:11:43.722" v="760" actId="20577"/>
          <ac:spMkLst>
            <pc:docMk/>
            <pc:sldMk cId="3476929278" sldId="35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09A95487-F661-69A8-CE36-B4FE5E5BF52E}" dt="2023-06-15T11:12:18.379" v="782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clId="Web-{93EDF819-DA32-36AB-AB22-304226821D25}"/>
    <pc:docChg chg="modSld">
      <pc:chgData name="" userId="" providerId="" clId="Web-{93EDF819-DA32-36AB-AB22-304226821D25}" dt="2023-06-14T20:28:45.320" v="1" actId="20577"/>
      <pc:docMkLst>
        <pc:docMk/>
      </pc:docMkLst>
      <pc:sldChg chg="modSp">
        <pc:chgData name="" userId="" providerId="" clId="Web-{93EDF819-DA32-36AB-AB22-304226821D25}" dt="2023-06-14T20:28:45.320" v="1" actId="20577"/>
        <pc:sldMkLst>
          <pc:docMk/>
          <pc:sldMk cId="815678163" sldId="273"/>
        </pc:sldMkLst>
        <pc:spChg chg="mod">
          <ac:chgData name="" userId="" providerId="" clId="Web-{93EDF819-DA32-36AB-AB22-304226821D25}" dt="2023-06-14T20:28:45.320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3EDF819-DA32-36AB-AB22-304226821D25}"/>
    <pc:docChg chg="modSld">
      <pc:chgData name="Bustillo, Gian [USA]" userId="S::624912@bah.com::d2f80d41-3521-48e3-8b17-00e1dec3a46e" providerId="AD" clId="Web-{93EDF819-DA32-36AB-AB22-304226821D25}" dt="2023-06-14T20:43:33.836" v="87" actId="20577"/>
      <pc:docMkLst>
        <pc:docMk/>
      </pc:docMkLst>
      <pc:sldChg chg="modSp">
        <pc:chgData name="Bustillo, Gian [USA]" userId="S::624912@bah.com::d2f80d41-3521-48e3-8b17-00e1dec3a46e" providerId="AD" clId="Web-{93EDF819-DA32-36AB-AB22-304226821D25}" dt="2023-06-14T20:28:46.72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93EDF819-DA32-36AB-AB22-304226821D25}" dt="2023-06-14T20:28:46.72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93EDF819-DA32-36AB-AB22-304226821D25}" dt="2023-06-14T20:30:06.776" v="1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3EDF819-DA32-36AB-AB22-304226821D25}" dt="2023-06-14T20:30:06.776" v="1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3EDF819-DA32-36AB-AB22-304226821D25}" dt="2023-06-14T20:43:33.836" v="87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93EDF819-DA32-36AB-AB22-304226821D25}" dt="2023-06-14T20:43:33.836" v="87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Allen, Ty [USA]" userId="S::625695@bah.com::dd763b48-02c2-4b2d-a668-ca9385d09dd8" providerId="AD" clId="Web-{96B2F6B0-92CA-FA7C-FF7D-12B0A0CC863F}"/>
    <pc:docChg chg="modSld">
      <pc:chgData name="Allen, Ty [USA]" userId="S::625695@bah.com::dd763b48-02c2-4b2d-a668-ca9385d09dd8" providerId="AD" clId="Web-{96B2F6B0-92CA-FA7C-FF7D-12B0A0CC863F}" dt="2023-06-28T20:41:22.344" v="769"/>
      <pc:docMkLst>
        <pc:docMk/>
      </pc:docMkLst>
      <pc:sldChg chg="modSp">
        <pc:chgData name="Allen, Ty [USA]" userId="S::625695@bah.com::dd763b48-02c2-4b2d-a668-ca9385d09dd8" providerId="AD" clId="Web-{96B2F6B0-92CA-FA7C-FF7D-12B0A0CC863F}" dt="2023-06-28T20:41:22.344" v="769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96B2F6B0-92CA-FA7C-FF7D-12B0A0CC863F}" dt="2023-06-28T20:41:22.344" v="76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1F87D2A5-33AB-F6DA-D7D0-3059B66D1397}"/>
    <pc:docChg chg="modSld">
      <pc:chgData name="Goel, Sunayna [USA]" userId="S::625168@bah.com::abc387ba-55f4-491c-a73c-17dee6a00d97" providerId="AD" clId="Web-{1F87D2A5-33AB-F6DA-D7D0-3059B66D1397}" dt="2023-06-28T20:38:02.410" v="482"/>
      <pc:docMkLst>
        <pc:docMk/>
      </pc:docMkLst>
      <pc:sldChg chg="modSp">
        <pc:chgData name="Goel, Sunayna [USA]" userId="S::625168@bah.com::abc387ba-55f4-491c-a73c-17dee6a00d97" providerId="AD" clId="Web-{1F87D2A5-33AB-F6DA-D7D0-3059B66D1397}" dt="2023-06-28T20:38:02.410" v="48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1F87D2A5-33AB-F6DA-D7D0-3059B66D1397}" dt="2023-06-28T20:38:02.410" v="48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C0F1C1C-A96E-4FB6-B014-2B0D468E4E79}"/>
    <pc:docChg chg="undo custSel addSld delSld modSld">
      <pc:chgData name="Bustillo, Gian [USA]" userId="d2f80d41-3521-48e3-8b17-00e1dec3a46e" providerId="ADAL" clId="{7C0F1C1C-A96E-4FB6-B014-2B0D468E4E79}" dt="2023-06-29T12:45:49.853" v="1477" actId="20577"/>
      <pc:docMkLst>
        <pc:docMk/>
      </pc:docMkLst>
      <pc:sldChg chg="modSp mod">
        <pc:chgData name="Bustillo, Gian [USA]" userId="d2f80d41-3521-48e3-8b17-00e1dec3a46e" providerId="ADAL" clId="{7C0F1C1C-A96E-4FB6-B014-2B0D468E4E79}" dt="2023-06-29T12:28:12.574" v="1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7C0F1C1C-A96E-4FB6-B014-2B0D468E4E79}" dt="2023-06-29T12:28:12.574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">
        <pc:chgData name="Bustillo, Gian [USA]" userId="d2f80d41-3521-48e3-8b17-00e1dec3a46e" providerId="ADAL" clId="{7C0F1C1C-A96E-4FB6-B014-2B0D468E4E79}" dt="2023-06-29T12:37:42.848" v="1063" actId="2696"/>
        <pc:sldMkLst>
          <pc:docMk/>
          <pc:sldMk cId="406015231" sldId="332"/>
        </pc:sldMkLst>
      </pc:sldChg>
      <pc:sldChg chg="modSp mod">
        <pc:chgData name="Bustillo, Gian [USA]" userId="d2f80d41-3521-48e3-8b17-00e1dec3a46e" providerId="ADAL" clId="{7C0F1C1C-A96E-4FB6-B014-2B0D468E4E79}" dt="2023-06-29T12:30:16.828" v="54" actId="20577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7C0F1C1C-A96E-4FB6-B014-2B0D468E4E79}" dt="2023-06-29T12:30:16.828" v="54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7C0F1C1C-A96E-4FB6-B014-2B0D468E4E79}" dt="2023-06-29T12:33:10.197" v="244" actId="6549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7C0F1C1C-A96E-4FB6-B014-2B0D468E4E79}" dt="2023-06-29T12:33:10.197" v="244" actId="654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7C0F1C1C-A96E-4FB6-B014-2B0D468E4E79}" dt="2023-06-29T12:45:49.853" v="1477" actId="20577"/>
        <pc:sldMkLst>
          <pc:docMk/>
          <pc:sldMk cId="3129601852" sldId="353"/>
        </pc:sldMkLst>
        <pc:spChg chg="mod">
          <ac:chgData name="Bustillo, Gian [USA]" userId="d2f80d41-3521-48e3-8b17-00e1dec3a46e" providerId="ADAL" clId="{7C0F1C1C-A96E-4FB6-B014-2B0D468E4E79}" dt="2023-06-29T12:30:44.774" v="62" actId="20577"/>
          <ac:spMkLst>
            <pc:docMk/>
            <pc:sldMk cId="3129601852" sldId="353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7C0F1C1C-A96E-4FB6-B014-2B0D468E4E79}" dt="2023-06-29T12:45:49.853" v="1477" actId="20577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7C0F1C1C-A96E-4FB6-B014-2B0D468E4E79}" dt="2023-06-29T12:30:33.877" v="55" actId="2696"/>
        <pc:sldMkLst>
          <pc:docMk/>
          <pc:sldMk cId="3476929278" sldId="353"/>
        </pc:sldMkLst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1A9FEC3C-9531-EEA5-A85F-37C3D48294BC}"/>
    <pc:docChg chg="modSld">
      <pc:chgData name="Goodenough, Grace [USA]" userId="S::624306@bah.com::4223f804-184a-4090-a0f5-cee3bfcfa365" providerId="AD" clId="Web-{1A9FEC3C-9531-EEA5-A85F-37C3D48294BC}" dt="2023-07-05T20:14:36.897" v="117"/>
      <pc:docMkLst>
        <pc:docMk/>
      </pc:docMkLst>
      <pc:sldChg chg="modSp">
        <pc:chgData name="Goodenough, Grace [USA]" userId="S::624306@bah.com::4223f804-184a-4090-a0f5-cee3bfcfa365" providerId="AD" clId="Web-{1A9FEC3C-9531-EEA5-A85F-37C3D48294BC}" dt="2023-07-05T20:14:36.897" v="1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A9FEC3C-9531-EEA5-A85F-37C3D48294BC}" dt="2023-07-05T20:14:36.897" v="1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h, Nicole [USA]" userId="S::625966@bah.com::5c03dfba-b736-46b3-907c-245bd83404ad" providerId="AD" clId="Web-{0A1941F4-D443-0C77-253C-228A35EA3E54}"/>
    <pc:docChg chg="modSld">
      <pc:chgData name="Bush, Nicole [USA]" userId="S::625966@bah.com::5c03dfba-b736-46b3-907c-245bd83404ad" providerId="AD" clId="Web-{0A1941F4-D443-0C77-253C-228A35EA3E54}" dt="2023-06-28T21:03:31.842" v="393"/>
      <pc:docMkLst>
        <pc:docMk/>
      </pc:docMkLst>
      <pc:sldChg chg="modSp">
        <pc:chgData name="Bush, Nicole [USA]" userId="S::625966@bah.com::5c03dfba-b736-46b3-907c-245bd83404ad" providerId="AD" clId="Web-{0A1941F4-D443-0C77-253C-228A35EA3E54}" dt="2023-06-28T21:03:31.842" v="39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0A1941F4-D443-0C77-253C-228A35EA3E54}" dt="2023-06-28T21:03:31.842" v="3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BC0D2086-C424-9048-81D7-4AC839F3D71C}"/>
    <pc:docChg chg="modSld">
      <pc:chgData name="Allen, Ty [USA]" userId="dd763b48-02c2-4b2d-a668-ca9385d09dd8" providerId="ADAL" clId="{BC0D2086-C424-9048-81D7-4AC839F3D71C}" dt="2023-05-31T19:48:10.133" v="152" actId="20577"/>
      <pc:docMkLst>
        <pc:docMk/>
      </pc:docMkLst>
      <pc:sldChg chg="modSp mod">
        <pc:chgData name="Allen, Ty [USA]" userId="dd763b48-02c2-4b2d-a668-ca9385d09dd8" providerId="ADAL" clId="{BC0D2086-C424-9048-81D7-4AC839F3D71C}" dt="2023-05-31T19:48:10.133" v="152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BC0D2086-C424-9048-81D7-4AC839F3D71C}" dt="2023-05-31T19:48:10.133" v="152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6,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July 6,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 dirty="0"/>
              <a:t>UX Workstream </a:t>
            </a:r>
            <a:endParaRPr lang="en-US" sz="2000" dirty="0">
              <a:ea typeface="Calibri"/>
            </a:endParaRPr>
          </a:p>
          <a:p>
            <a:r>
              <a:rPr lang="en-US" sz="2000" dirty="0"/>
              <a:t>Technology Workstream</a:t>
            </a:r>
            <a:endParaRPr lang="en-US" sz="2000" dirty="0">
              <a:ea typeface="Calibri"/>
            </a:endParaRPr>
          </a:p>
          <a:p>
            <a:r>
              <a:rPr lang="en-US" sz="2000" dirty="0"/>
              <a:t>Integration Workstream</a:t>
            </a:r>
            <a:endParaRPr lang="en-US" sz="2000" dirty="0">
              <a:ea typeface="Calibri"/>
            </a:endParaRPr>
          </a:p>
          <a:p>
            <a:r>
              <a:rPr lang="en-US" sz="2000" dirty="0"/>
              <a:t>Ad Hoc Items</a:t>
            </a:r>
            <a:endParaRPr lang="en-US" sz="2000" dirty="0">
              <a:ea typeface="Calibri"/>
            </a:endParaRPr>
          </a:p>
          <a:p>
            <a:r>
              <a:rPr lang="en-US" sz="2000" dirty="0"/>
              <a:t>Open Forum</a:t>
            </a:r>
            <a:endParaRPr lang="en-US" sz="2000" dirty="0">
              <a:ea typeface="Calibri"/>
            </a:endParaRPr>
          </a:p>
          <a:p>
            <a:r>
              <a:rPr lang="en-US" sz="2000" dirty="0">
                <a:ea typeface="Calibri"/>
              </a:rPr>
              <a:t>UC Meeting – July 19 &amp; July 20 - Discussion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20540"/>
              </p:ext>
            </p:extLst>
          </p:nvPr>
        </p:nvGraphicFramePr>
        <p:xfrm>
          <a:off x="81023" y="1144943"/>
          <a:ext cx="8970370" cy="472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and Disability Claims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(for PACT), and AVA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 and disability claim 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and claims training 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</a:t>
                      </a: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restructuring the Pact Act Track in Google Dialog flow based on user and team testing results.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is working to gather training phrases for no more questions, agent transfer, help menu and return to main menu intents.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</a:t>
                      </a:r>
                      <a:r>
                        <a:rPr lang="en-US" sz="1200" b="0" i="0" u="none" strike="noStrike" noProof="0" err="1"/>
                        <a:t>user.can_you_repeat</a:t>
                      </a:r>
                      <a:r>
                        <a:rPr lang="en-US" sz="1200" b="0" i="0" u="none" strike="noStrike" noProof="0"/>
                        <a:t> Training Phrases.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b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 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carve out smaller PACT Flows to support content chunking and to better guide the callers.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toxic exposure flow to support related intents and test training phrases.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is beginning exploration phase of VCL routing abilities, including gathering training phrases from various sources.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</a:rPr>
                        <a:t>Booz Allen in working on Tell Me More track to be placed in the flows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04097"/>
              </p:ext>
            </p:extLst>
          </p:nvPr>
        </p:nvGraphicFramePr>
        <p:xfrm>
          <a:off x="0" y="1030878"/>
          <a:ext cx="9123507" cy="539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8856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8571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49958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7097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 </a:t>
                      </a:r>
                      <a:endParaRPr lang="en-US" sz="1800" b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claims and PACT Act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PACT Act 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Implementing identified CX must-haves for Test Session D including "chunking" content for toxic exposure-related intents.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Let's clarify "tell me more" intent: discussion.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Collaborate and align with other teams working on content structuring to ensure consistency (Danielle to connect with LM). </a:t>
                      </a:r>
                      <a:endParaRPr lang="en-US" sz="12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Refining content for a “help menu” intent.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Edit content based on any insights from Test Session C findings.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help menu intent &amp; content.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synthesizing the creation of </a:t>
                      </a:r>
                      <a:r>
                        <a:rPr lang="en-US" sz="1200" b="0" i="0" u="none" strike="noStrike" kern="1200" noProof="0" dirty="0">
                          <a:latin typeface="Calibri"/>
                        </a:rPr>
                        <a:t>a findings deck for User Test Session C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/>
                        <a:t>Performed a UX collaborative session to </a:t>
                      </a:r>
                      <a:r>
                        <a:rPr lang="en-US" sz="1200" b="0" i="0" u="none" strike="noStrike" kern="1200" noProof="0"/>
                        <a:t>discuss "How To" For Test Session D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/>
                        <a:t>Collaborative sessions with the </a:t>
                      </a:r>
                      <a:r>
                        <a:rPr lang="en-US" sz="1200" b="0" i="0" u="none" strike="noStrike" kern="1200" noProof="0"/>
                        <a:t>workstreams for "How To" sessions and idea generation</a:t>
                      </a:r>
                      <a:endParaRPr lang="en-US" sz="1200" b="0" i="0" u="none" strike="noStrike" kern="1200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design for the User Interface on Intent Designer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 User Test Session C findings briefing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 with Test Session D 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creation/collaboration sessions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Create Test Session D Rough Draft 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after collaborative sessions 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 User Interface design for Intent Designer tool</a:t>
                      </a: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84798"/>
              </p:ext>
            </p:extLst>
          </p:nvPr>
        </p:nvGraphicFramePr>
        <p:xfrm>
          <a:off x="249854" y="1053371"/>
          <a:ext cx="865372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Finalizing first pass at toxic exposure track in DF with more guided selection options and prompts for more info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Investigating latency around DF response times – tracking response times with different end of speech values.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Meet with Google On July 14 with list of discovery questions that came out of in-person.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Work towards a testable prototype for Test Session 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Meet with UX to confer on test plans for Session 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Further flesh out toxic exposure track within Pact flow – determine related intents, context-specific help,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call scheduled for July 6 at 2:30pm ET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Ad Hoc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63790"/>
              </p:ext>
            </p:extLst>
          </p:nvPr>
        </p:nvGraphicFramePr>
        <p:xfrm>
          <a:off x="249854" y="1065216"/>
          <a:ext cx="865372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Deliverables from June In-Person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Ways of Working and Team 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Team began work on Ways of Working and Team Charter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Both to be completed by mid-July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Robyn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VBA In-Person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VBA to review scope and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reviewed use cases and generated list of questions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Space reserved at Booz Allen DC office for Monday 8/21 – Wednesday 8/23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Space reserved at Booz Allen McLean office for Wednesday 8/23 – Friday 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Regina to share with us her availability for July and August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UC virtual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UC to walkthrough integration &amp; authentication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on 6/27 to discuss virtual meeting with 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to share potential agenda / list of items to be discussed today, 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VCL meeting with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VCL to discuss </a:t>
                      </a:r>
                      <a:r>
                        <a:rPr lang="en-US" sz="1200" b="0" i="0" u="none" strike="noStrike" kern="12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ready to engage with Dr. Foreman to discuss crisis-management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scheduled for 8/17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USPS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USPS to ask implementation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prepared questions for USPS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</a:rPr>
                        <a:t>Kate to schedule call with USPS POC</a:t>
                      </a:r>
                      <a:endParaRPr lang="en-US" sz="1200" b="0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94071" y="1431549"/>
            <a:ext cx="79690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24</cp:revision>
  <cp:lastPrinted>2011-05-13T15:25:22Z</cp:lastPrinted>
  <dcterms:created xsi:type="dcterms:W3CDTF">2011-05-12T19:56:03Z</dcterms:created>
  <dcterms:modified xsi:type="dcterms:W3CDTF">2023-07-06T12:06:49Z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