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53" r:id="rId11"/>
    <p:sldId id="345" r:id="rId12"/>
    <p:sldId id="299" r:id="rId13"/>
    <p:sldId id="305" r:id="rId14"/>
    <p:sldId id="352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1992" userDrawn="1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92134-3FB4-4E49-BAF4-0886D54E3A4F}" v="5" dt="2023-07-13T13:15:47.509"/>
    <p1510:client id="{70A47DD8-9013-4E72-B627-28383173446E}" v="14" dt="2023-07-13T12:53:19.101"/>
    <p1510:client id="{9D071CAD-F9CB-D851-2DAC-A1E4D3BEFA93}" v="340" dt="2023-07-12T19:17:12.311"/>
    <p1510:client id="{A433CC18-9DDC-4B3D-A22E-121A9BABA23D}" v="379" dt="2023-07-12T19:58:27.461"/>
    <p1510:client id="{C95086FE-7A0C-7632-EC06-7CB165A84876}" v="443" dt="2023-07-13T12:16:26.736"/>
    <p1510:client id="{D15710D5-F868-314A-420E-853139001BD8}" v="144" dt="2023-07-12T18:21:25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1992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C422C662-83EC-F14C-BBFC-505845366997}"/>
    <pc:docChg chg="modSld">
      <pc:chgData name="Goodenough, Grace [USA]" userId="4223f804-184a-4090-a0f5-cee3bfcfa365" providerId="ADAL" clId="{C422C662-83EC-F14C-BBFC-505845366997}" dt="2023-05-31T19:40:46.963" v="70" actId="20577"/>
      <pc:docMkLst>
        <pc:docMk/>
      </pc:docMkLst>
      <pc:sldChg chg="modSp">
        <pc:chgData name="Goodenough, Grace [USA]" userId="4223f804-184a-4090-a0f5-cee3bfcfa365" providerId="ADAL" clId="{C422C662-83EC-F14C-BBFC-505845366997}" dt="2023-05-31T19:40:46.963" v="70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C422C662-83EC-F14C-BBFC-505845366997}" dt="2023-05-31T19:40:46.963" v="7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6CB357C0-7DB3-E0B7-5BD3-A49AE0257A84}"/>
    <pc:docChg chg="modSld">
      <pc:chgData name="Hansma, Alexandra [USA]" userId="S::602762@bah.com::bb2f944f-a00d-470e-be87-95ff492fd78f" providerId="AD" clId="Web-{6CB357C0-7DB3-E0B7-5BD3-A49AE0257A84}" dt="2023-04-26T18:35:33.442" v="8"/>
      <pc:docMkLst>
        <pc:docMk/>
      </pc:docMkLst>
      <pc:sldChg chg="modSp">
        <pc:chgData name="Hansma, Alexandra [USA]" userId="S::602762@bah.com::bb2f944f-a00d-470e-be87-95ff492fd78f" providerId="AD" clId="Web-{6CB357C0-7DB3-E0B7-5BD3-A49AE0257A84}" dt="2023-04-26T18:35:33.442" v="8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6CB357C0-7DB3-E0B7-5BD3-A49AE0257A84}" dt="2023-04-26T18:35:33.442" v="8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A8EA140-B3C0-C812-5930-F27305FA588C}"/>
    <pc:docChg chg="modSld">
      <pc:chgData name="Goodenough, Grace [USA]" userId="S::624306@bah.com::4223f804-184a-4090-a0f5-cee3bfcfa365" providerId="AD" clId="Web-{2A8EA140-B3C0-C812-5930-F27305FA588C}" dt="2023-05-03T19:54:52.262" v="339"/>
      <pc:docMkLst>
        <pc:docMk/>
      </pc:docMkLst>
      <pc:sldChg chg="modSp">
        <pc:chgData name="Goodenough, Grace [USA]" userId="S::624306@bah.com::4223f804-184a-4090-a0f5-cee3bfcfa365" providerId="AD" clId="Web-{2A8EA140-B3C0-C812-5930-F27305FA588C}" dt="2023-05-03T19:54:52.262" v="3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A8EA140-B3C0-C812-5930-F27305FA588C}" dt="2023-05-03T19:54:52.262" v="3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F8C64E15-CE6D-6A41-F186-C88FA9114C74}"/>
    <pc:docChg chg="modSld">
      <pc:chgData name="Bush, Nicole [USA]" userId="S::625966@bah.com::5c03dfba-b736-46b3-907c-245bd83404ad" providerId="AD" clId="Web-{F8C64E15-CE6D-6A41-F186-C88FA9114C74}" dt="2023-06-28T21:05:26.880" v="79"/>
      <pc:docMkLst>
        <pc:docMk/>
      </pc:docMkLst>
      <pc:sldChg chg="modSp">
        <pc:chgData name="Bush, Nicole [USA]" userId="S::625966@bah.com::5c03dfba-b736-46b3-907c-245bd83404ad" providerId="AD" clId="Web-{F8C64E15-CE6D-6A41-F186-C88FA9114C74}" dt="2023-06-28T21:05:26.880" v="7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8C64E15-CE6D-6A41-F186-C88FA9114C74}" dt="2023-06-28T21:05:26.880" v="7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254B20F7-E2A8-54B1-7273-6D5EAD1CF51B}"/>
    <pc:docChg chg="modSld">
      <pc:chgData name="Goodenough, Grace [USA]" userId="S::624306@bah.com::4223f804-184a-4090-a0f5-cee3bfcfa365" providerId="AD" clId="Web-{254B20F7-E2A8-54B1-7273-6D5EAD1CF51B}" dt="2023-04-19T15:52:15.570" v="333"/>
      <pc:docMkLst>
        <pc:docMk/>
      </pc:docMkLst>
      <pc:sldChg chg="modSp">
        <pc:chgData name="Goodenough, Grace [USA]" userId="S::624306@bah.com::4223f804-184a-4090-a0f5-cee3bfcfa365" providerId="AD" clId="Web-{254B20F7-E2A8-54B1-7273-6D5EAD1CF51B}" dt="2023-04-19T15:52:15.570" v="33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254B20F7-E2A8-54B1-7273-6D5EAD1CF51B}" dt="2023-04-19T15:52:15.570" v="33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AAE5667-C3FB-C5D0-9CD5-92B1A61F83C4}"/>
    <pc:docChg chg="modSld">
      <pc:chgData name="Bush, Nicole [USA]" userId="S::625966@bah.com::5c03dfba-b736-46b3-907c-245bd83404ad" providerId="AD" clId="Web-{9AAE5667-C3FB-C5D0-9CD5-92B1A61F83C4}" dt="2023-04-19T17:47:19.431" v="71"/>
      <pc:docMkLst>
        <pc:docMk/>
      </pc:docMkLst>
      <pc:sldChg chg="modSp">
        <pc:chgData name="Bush, Nicole [USA]" userId="S::625966@bah.com::5c03dfba-b736-46b3-907c-245bd83404ad" providerId="AD" clId="Web-{9AAE5667-C3FB-C5D0-9CD5-92B1A61F83C4}" dt="2023-04-19T17:47:19.431" v="7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AAE5667-C3FB-C5D0-9CD5-92B1A61F83C4}" dt="2023-04-19T17:47:19.431" v="7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S::625695@bah.com::dd763b48-02c2-4b2d-a668-ca9385d09dd8" providerId="AD" clId="Web-{4221A899-4883-C127-72D4-6AE65F6B36EA}"/>
    <pc:docChg chg="modSld">
      <pc:chgData name="Allen, Ty [USA]" userId="S::625695@bah.com::dd763b48-02c2-4b2d-a668-ca9385d09dd8" providerId="AD" clId="Web-{4221A899-4883-C127-72D4-6AE65F6B36EA}" dt="2023-07-05T21:10:15.023" v="321"/>
      <pc:docMkLst>
        <pc:docMk/>
      </pc:docMkLst>
      <pc:sldChg chg="modSp">
        <pc:chgData name="Allen, Ty [USA]" userId="S::625695@bah.com::dd763b48-02c2-4b2d-a668-ca9385d09dd8" providerId="AD" clId="Web-{4221A899-4883-C127-72D4-6AE65F6B36EA}" dt="2023-07-05T21:10:15.023" v="321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4221A899-4883-C127-72D4-6AE65F6B36EA}" dt="2023-07-05T21:10:15.023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AFDB7312-5C1B-9A70-C75C-E1FD9BC28214}"/>
    <pc:docChg chg="modSld">
      <pc:chgData name="Bustillo, Gian [USA]" userId="S::624912@bah.com::d2f80d41-3521-48e3-8b17-00e1dec3a46e" providerId="AD" clId="Web-{AFDB7312-5C1B-9A70-C75C-E1FD9BC28214}" dt="2023-06-29T14:51:12.971" v="49"/>
      <pc:docMkLst>
        <pc:docMk/>
      </pc:docMkLst>
      <pc:sldChg chg="modSp">
        <pc:chgData name="Bustillo, Gian [USA]" userId="S::624912@bah.com::d2f80d41-3521-48e3-8b17-00e1dec3a46e" providerId="AD" clId="Web-{AFDB7312-5C1B-9A70-C75C-E1FD9BC28214}" dt="2023-06-29T14:50:10.858" v="3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DB7312-5C1B-9A70-C75C-E1FD9BC28214}" dt="2023-06-29T14:50:10.858" v="3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DB7312-5C1B-9A70-C75C-E1FD9BC28214}" dt="2023-06-29T14:51:12.971" v="49"/>
        <pc:sldMkLst>
          <pc:docMk/>
          <pc:sldMk cId="3129601852" sldId="353"/>
        </pc:sldMkLst>
        <pc:graphicFrameChg chg="mod modGraphic">
          <ac:chgData name="Bustillo, Gian [USA]" userId="S::624912@bah.com::d2f80d41-3521-48e3-8b17-00e1dec3a46e" providerId="AD" clId="Web-{AFDB7312-5C1B-9A70-C75C-E1FD9BC28214}" dt="2023-06-29T14:51:12.971" v="49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AE1785AB-EA44-BD4E-ABF3-E6DAEEACA040}"/>
    <pc:docChg chg="custSel modSld">
      <pc:chgData name="Goel, Sunayna [USA]" userId="abc387ba-55f4-491c-a73c-17dee6a00d97" providerId="ADAL" clId="{AE1785AB-EA44-BD4E-ABF3-E6DAEEACA040}" dt="2023-05-25T12:42:34.804" v="391" actId="20577"/>
      <pc:docMkLst>
        <pc:docMk/>
      </pc:docMkLst>
      <pc:sldChg chg="modSp mod">
        <pc:chgData name="Goel, Sunayna [USA]" userId="abc387ba-55f4-491c-a73c-17dee6a00d97" providerId="ADAL" clId="{AE1785AB-EA44-BD4E-ABF3-E6DAEEACA040}" dt="2023-05-24T23:16:47.399" v="166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AE1785AB-EA44-BD4E-ABF3-E6DAEEACA040}" dt="2023-05-24T23:16:47.399" v="166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Goel, Sunayna [USA]" userId="abc387ba-55f4-491c-a73c-17dee6a00d97" providerId="ADAL" clId="{AE1785AB-EA44-BD4E-ABF3-E6DAEEACA040}" dt="2023-05-25T12:42:34.804" v="391" actId="20577"/>
        <pc:sldMkLst>
          <pc:docMk/>
          <pc:sldMk cId="422448212" sldId="351"/>
        </pc:sldMkLst>
        <pc:graphicFrameChg chg="mod modGraphic">
          <ac:chgData name="Goel, Sunayna [USA]" userId="abc387ba-55f4-491c-a73c-17dee6a00d97" providerId="ADAL" clId="{AE1785AB-EA44-BD4E-ABF3-E6DAEEACA040}" dt="2023-05-25T12:42:34.804" v="39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333287-919E-B71E-B6C7-60BEA13FCB40}"/>
    <pc:docChg chg="modSld">
      <pc:chgData name="Bustillo, Gian [USA]" userId="S::624912@bah.com::d2f80d41-3521-48e3-8b17-00e1dec3a46e" providerId="AD" clId="Web-{5D333287-919E-B71E-B6C7-60BEA13FCB40}" dt="2023-07-06T12:06:41.835" v="229"/>
      <pc:docMkLst>
        <pc:docMk/>
      </pc:docMkLst>
      <pc:sldChg chg="modSp">
        <pc:chgData name="Bustillo, Gian [USA]" userId="S::624912@bah.com::d2f80d41-3521-48e3-8b17-00e1dec3a46e" providerId="AD" clId="Web-{5D333287-919E-B71E-B6C7-60BEA13FCB40}" dt="2023-07-06T12:01:40.353" v="19" actId="20577"/>
        <pc:sldMkLst>
          <pc:docMk/>
          <pc:sldMk cId="4202350489" sldId="324"/>
        </pc:sldMkLst>
        <pc:spChg chg="mod">
          <ac:chgData name="Bustillo, Gian [USA]" userId="S::624912@bah.com::d2f80d41-3521-48e3-8b17-00e1dec3a46e" providerId="AD" clId="Web-{5D333287-919E-B71E-B6C7-60BEA13FCB40}" dt="2023-07-06T12:01:40.353" v="19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">
        <pc:chgData name="Bustillo, Gian [USA]" userId="S::624912@bah.com::d2f80d41-3521-48e3-8b17-00e1dec3a46e" providerId="AD" clId="Web-{5D333287-919E-B71E-B6C7-60BEA13FCB40}" dt="2023-07-06T12:06:41.835" v="229"/>
        <pc:sldMkLst>
          <pc:docMk/>
          <pc:sldMk cId="3129601852" sldId="353"/>
        </pc:sldMkLst>
        <pc:graphicFrameChg chg="mod modGraphic">
          <ac:chgData name="Bustillo, Gian [USA]" userId="S::624912@bah.com::d2f80d41-3521-48e3-8b17-00e1dec3a46e" providerId="AD" clId="Web-{5D333287-919E-B71E-B6C7-60BEA13FCB40}" dt="2023-07-06T12:06:41.835" v="229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dd763b48-02c2-4b2d-a668-ca9385d09dd8" providerId="ADAL" clId="{03366D53-1863-3540-BC29-C7166643E940}"/>
    <pc:docChg chg="modSld">
      <pc:chgData name="Allen, Ty [USA]" userId="dd763b48-02c2-4b2d-a668-ca9385d09dd8" providerId="ADAL" clId="{03366D53-1863-3540-BC29-C7166643E940}" dt="2023-05-03T20:49:30.205" v="445" actId="14100"/>
      <pc:docMkLst>
        <pc:docMk/>
      </pc:docMkLst>
      <pc:sldChg chg="modSp mod">
        <pc:chgData name="Allen, Ty [USA]" userId="dd763b48-02c2-4b2d-a668-ca9385d09dd8" providerId="ADAL" clId="{03366D53-1863-3540-BC29-C7166643E940}" dt="2023-05-03T20:49:30.205" v="445" actId="14100"/>
        <pc:sldMkLst>
          <pc:docMk/>
          <pc:sldMk cId="132292918" sldId="354"/>
        </pc:sldMkLst>
        <pc:graphicFrameChg chg="mod modGraphic">
          <ac:chgData name="Allen, Ty [USA]" userId="dd763b48-02c2-4b2d-a668-ca9385d09dd8" providerId="ADAL" clId="{03366D53-1863-3540-BC29-C7166643E940}" dt="2023-05-03T20:49:30.205" v="445" actId="141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93936C8-D7FC-BBFB-7CF6-0E007656CA0E}"/>
    <pc:docChg chg="modSld">
      <pc:chgData name="Goodenough, Grace [USA]" userId="S::624306@bah.com::4223f804-184a-4090-a0f5-cee3bfcfa365" providerId="AD" clId="Web-{F93936C8-D7FC-BBFB-7CF6-0E007656CA0E}" dt="2023-05-04T12:35:12.505" v="1"/>
      <pc:docMkLst>
        <pc:docMk/>
      </pc:docMkLst>
      <pc:sldChg chg="modSp">
        <pc:chgData name="Goodenough, Grace [USA]" userId="S::624306@bah.com::4223f804-184a-4090-a0f5-cee3bfcfa365" providerId="AD" clId="Web-{F93936C8-D7FC-BBFB-7CF6-0E007656CA0E}" dt="2023-05-04T12:35:12.505" v="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93936C8-D7FC-BBFB-7CF6-0E007656CA0E}" dt="2023-05-04T12:35:12.505" v="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Wannen, Nicole [USA]" userId="S::590805@bah.com::036a15e2-3890-42c5-b64a-5934dce1c405" providerId="AD" clId="Web-{55C6A2A0-A86D-4E5F-997D-E224B7979FF5}"/>
    <pc:docChg chg="modSld">
      <pc:chgData name="Wannen, Nicole [USA]" userId="S::590805@bah.com::036a15e2-3890-42c5-b64a-5934dce1c405" providerId="AD" clId="Web-{55C6A2A0-A86D-4E5F-997D-E224B7979FF5}" dt="2023-06-28T18:50:57.638" v="25" actId="20577"/>
      <pc:docMkLst>
        <pc:docMk/>
      </pc:docMkLst>
      <pc:sldChg chg="modSp">
        <pc:chgData name="Wannen, Nicole [USA]" userId="S::590805@bah.com::036a15e2-3890-42c5-b64a-5934dce1c405" providerId="AD" clId="Web-{55C6A2A0-A86D-4E5F-997D-E224B7979FF5}" dt="2023-06-28T18:50:57.638" v="25" actId="20577"/>
        <pc:sldMkLst>
          <pc:docMk/>
          <pc:sldMk cId="3476929278" sldId="353"/>
        </pc:sldMkLst>
        <pc:spChg chg="mod">
          <ac:chgData name="Wannen, Nicole [USA]" userId="S::590805@bah.com::036a15e2-3890-42c5-b64a-5934dce1c405" providerId="AD" clId="Web-{55C6A2A0-A86D-4E5F-997D-E224B7979FF5}" dt="2023-06-28T18:50:57.638" v="25" actId="20577"/>
          <ac:spMkLst>
            <pc:docMk/>
            <pc:sldMk cId="3476929278" sldId="353"/>
            <ac:spMk id="5" creationId="{DA9353DA-C811-186A-5AE6-73611804C1E2}"/>
          </ac:spMkLst>
        </pc:sp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AF91E1D6-397B-83D2-09CF-2D98527D134E}"/>
    <pc:docChg chg="modSld">
      <pc:chgData name="Bustillo, Gian [USA]" userId="S::624912@bah.com::d2f80d41-3521-48e3-8b17-00e1dec3a46e" providerId="AD" clId="Web-{AF91E1D6-397B-83D2-09CF-2D98527D134E}" dt="2023-05-04T12:39:20.968" v="693"/>
      <pc:docMkLst>
        <pc:docMk/>
      </pc:docMkLst>
      <pc:sldChg chg="modSp">
        <pc:chgData name="Bustillo, Gian [USA]" userId="S::624912@bah.com::d2f80d41-3521-48e3-8b17-00e1dec3a46e" providerId="AD" clId="Web-{AF91E1D6-397B-83D2-09CF-2D98527D134E}" dt="2023-05-03T19:52:43.57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F91E1D6-397B-83D2-09CF-2D98527D134E}" dt="2023-05-03T19:52:43.57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F91E1D6-397B-83D2-09CF-2D98527D134E}" dt="2023-05-04T12:39:20.968" v="69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F91E1D6-397B-83D2-09CF-2D98527D134E}" dt="2023-05-04T12:39:20.968" v="69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38:49.498" v="68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F91E1D6-397B-83D2-09CF-2D98527D134E}" dt="2023-05-04T12:38:49.498" v="6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F91E1D6-397B-83D2-09CF-2D98527D134E}" dt="2023-05-04T12:13:19.501" v="32"/>
        <pc:sldMkLst>
          <pc:docMk/>
          <pc:sldMk cId="132292918" sldId="354"/>
        </pc:sldMkLst>
        <pc:graphicFrameChg chg="mod modGraphic">
          <ac:chgData name="Bustillo, Gian [USA]" userId="S::624912@bah.com::d2f80d41-3521-48e3-8b17-00e1dec3a46e" providerId="AD" clId="Web-{AF91E1D6-397B-83D2-09CF-2D98527D134E}" dt="2023-05-04T12:13:19.501" v="32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3EBBD3B-5C03-B6FC-24E6-078561481C74}"/>
    <pc:docChg chg="modSld">
      <pc:chgData name="Bustillo, Gian [USA]" userId="S::624912@bah.com::d2f80d41-3521-48e3-8b17-00e1dec3a46e" providerId="AD" clId="Web-{A3EBBD3B-5C03-B6FC-24E6-078561481C74}" dt="2023-05-25T12:42:59.488" v="53"/>
      <pc:docMkLst>
        <pc:docMk/>
      </pc:docMkLst>
      <pc:sldChg chg="modSp">
        <pc:chgData name="Bustillo, Gian [USA]" userId="S::624912@bah.com::d2f80d41-3521-48e3-8b17-00e1dec3a46e" providerId="AD" clId="Web-{A3EBBD3B-5C03-B6FC-24E6-078561481C74}" dt="2023-05-24T20:00:40.97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3EBBD3B-5C03-B6FC-24E6-078561481C74}" dt="2023-05-24T20:00:40.978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3EBBD3B-5C03-B6FC-24E6-078561481C74}" dt="2023-05-25T12:42:59.488" v="5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3EBBD3B-5C03-B6FC-24E6-078561481C74}" dt="2023-05-25T12:42:59.488" v="5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3EBBD3B-5C03-B6FC-24E6-078561481C74}" dt="2023-05-24T20:00:58.431" v="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3EBBD3B-5C03-B6FC-24E6-078561481C74}" dt="2023-05-24T20:00:58.431" v="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7E7E5E78-54A8-4CE9-8B54-C237196401B7}"/>
    <pc:docChg chg="custSel modSld">
      <pc:chgData name="Bustillo, Gian [USA]" userId="d2f80d41-3521-48e3-8b17-00e1dec3a46e" providerId="ADAL" clId="{7E7E5E78-54A8-4CE9-8B54-C237196401B7}" dt="2023-06-15T14:56:34.987" v="108" actId="20577"/>
      <pc:docMkLst>
        <pc:docMk/>
      </pc:docMkLst>
      <pc:sldChg chg="modSp mod">
        <pc:chgData name="Bustillo, Gian [USA]" userId="d2f80d41-3521-48e3-8b17-00e1dec3a46e" providerId="ADAL" clId="{7E7E5E78-54A8-4CE9-8B54-C237196401B7}" dt="2023-06-15T14:56:34.987" v="108" actId="20577"/>
        <pc:sldMkLst>
          <pc:docMk/>
          <pc:sldMk cId="406015231" sldId="332"/>
        </pc:sldMkLst>
        <pc:spChg chg="mod">
          <ac:chgData name="Bustillo, Gian [USA]" userId="d2f80d41-3521-48e3-8b17-00e1dec3a46e" providerId="ADAL" clId="{7E7E5E78-54A8-4CE9-8B54-C237196401B7}" dt="2023-06-15T14:56:34.987" v="108" actId="20577"/>
          <ac:spMkLst>
            <pc:docMk/>
            <pc:sldMk cId="406015231" sldId="332"/>
            <ac:spMk id="5" creationId="{DA9353DA-C811-186A-5AE6-73611804C1E2}"/>
          </ac:spMkLst>
        </pc:spChg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Goel, Sunayna [USA]" userId="S::625168@bah.com::abc387ba-55f4-491c-a73c-17dee6a00d97" providerId="AD" clId="Web-{25C4EDCC-07D0-550F-FE25-19D81359559B}"/>
    <pc:docChg chg="modSld">
      <pc:chgData name="Goel, Sunayna [USA]" userId="S::625168@bah.com::abc387ba-55f4-491c-a73c-17dee6a00d97" providerId="AD" clId="Web-{25C4EDCC-07D0-550F-FE25-19D81359559B}" dt="2023-05-17T17:18:23.585" v="101"/>
      <pc:docMkLst>
        <pc:docMk/>
      </pc:docMkLst>
      <pc:sldChg chg="modSp">
        <pc:chgData name="Goel, Sunayna [USA]" userId="S::625168@bah.com::abc387ba-55f4-491c-a73c-17dee6a00d97" providerId="AD" clId="Web-{25C4EDCC-07D0-550F-FE25-19D81359559B}" dt="2023-05-17T17:18:23.585" v="10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25C4EDCC-07D0-550F-FE25-19D81359559B}" dt="2023-05-17T17:18:23.585" v="10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D071CAD-F9CB-D851-2DAC-A1E4D3BEFA93}"/>
    <pc:docChg chg="modSld">
      <pc:chgData name="Goodenough, Grace [USA]" userId="S::624306@bah.com::4223f804-184a-4090-a0f5-cee3bfcfa365" providerId="AD" clId="Web-{9D071CAD-F9CB-D851-2DAC-A1E4D3BEFA93}" dt="2023-07-12T19:17:08.295" v="319"/>
      <pc:docMkLst>
        <pc:docMk/>
      </pc:docMkLst>
      <pc:sldChg chg="modSp">
        <pc:chgData name="Goodenough, Grace [USA]" userId="S::624306@bah.com::4223f804-184a-4090-a0f5-cee3bfcfa365" providerId="AD" clId="Web-{9D071CAD-F9CB-D851-2DAC-A1E4D3BEFA93}" dt="2023-07-12T19:17:08.295" v="31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D071CAD-F9CB-D851-2DAC-A1E4D3BEFA93}" dt="2023-07-12T19:17:08.295" v="31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574DD1D1-D9B1-0069-F220-73DDB5A46687}"/>
    <pc:docChg chg="delSld modSld">
      <pc:chgData name="Goel, Sunayna [USA]" userId="S::625168@bah.com::abc387ba-55f4-491c-a73c-17dee6a00d97" providerId="AD" clId="Web-{574DD1D1-D9B1-0069-F220-73DDB5A46687}" dt="2023-04-26T18:33:45.090" v="744"/>
      <pc:docMkLst>
        <pc:docMk/>
      </pc:docMkLst>
      <pc:sldChg chg="modSp">
        <pc:chgData name="Goel, Sunayna [USA]" userId="S::625168@bah.com::abc387ba-55f4-491c-a73c-17dee6a00d97" providerId="AD" clId="Web-{574DD1D1-D9B1-0069-F220-73DDB5A46687}" dt="2023-04-26T18:33:45.090" v="744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574DD1D1-D9B1-0069-F220-73DDB5A46687}" dt="2023-04-26T18:33:45.090" v="7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">
        <pc:chgData name="Goel, Sunayna [USA]" userId="S::625168@bah.com::abc387ba-55f4-491c-a73c-17dee6a00d97" providerId="AD" clId="Web-{574DD1D1-D9B1-0069-F220-73DDB5A46687}" dt="2023-04-26T18:32:52.667" v="740"/>
        <pc:sldMkLst>
          <pc:docMk/>
          <pc:sldMk cId="1898199207" sldId="353"/>
        </pc:sldMkLst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824746AD-B5E6-DA47-7B65-D0CCD029C77D}"/>
    <pc:docChg chg="modSld">
      <pc:chgData name="Goodenough, Grace [USA]" userId="S::624306@bah.com::4223f804-184a-4090-a0f5-cee3bfcfa365" providerId="AD" clId="Web-{824746AD-B5E6-DA47-7B65-D0CCD029C77D}" dt="2023-06-28T20:15:57.052" v="385"/>
      <pc:docMkLst>
        <pc:docMk/>
      </pc:docMkLst>
      <pc:sldChg chg="modSp">
        <pc:chgData name="Goodenough, Grace [USA]" userId="S::624306@bah.com::4223f804-184a-4090-a0f5-cee3bfcfa365" providerId="AD" clId="Web-{824746AD-B5E6-DA47-7B65-D0CCD029C77D}" dt="2023-06-28T20:15:57.052" v="38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824746AD-B5E6-DA47-7B65-D0CCD029C77D}" dt="2023-06-28T20:15:57.052" v="38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4C892134-3FB4-4E49-BAF4-0886D54E3A4F}"/>
    <pc:docChg chg="modSld">
      <pc:chgData name="Bustillo, Gian [USA]" userId="d2f80d41-3521-48e3-8b17-00e1dec3a46e" providerId="ADAL" clId="{4C892134-3FB4-4E49-BAF4-0886D54E3A4F}" dt="2023-07-13T13:15:47.511" v="2" actId="20577"/>
      <pc:docMkLst>
        <pc:docMk/>
      </pc:docMkLst>
      <pc:sldChg chg="modSp mod">
        <pc:chgData name="Bustillo, Gian [USA]" userId="d2f80d41-3521-48e3-8b17-00e1dec3a46e" providerId="ADAL" clId="{4C892134-3FB4-4E49-BAF4-0886D54E3A4F}" dt="2023-07-13T13:15:47.511" v="2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4C892134-3FB4-4E49-BAF4-0886D54E3A4F}" dt="2023-07-13T13:15:47.511" v="2" actId="20577"/>
          <ac:spMkLst>
            <pc:docMk/>
            <pc:sldMk cId="4202350489" sldId="324"/>
            <ac:spMk id="5" creationId="{0D6393E4-F091-972F-2A4C-EAA06E3CAC94}"/>
          </ac:spMkLst>
        </pc:spChg>
      </pc:sldChg>
    </pc:docChg>
  </pc:docChgLst>
  <pc:docChgLst>
    <pc:chgData name="Bush, Nicole [USA]" userId="S::625966@bah.com::5c03dfba-b736-46b3-907c-245bd83404ad" providerId="AD" clId="Web-{494B3FF2-1DC9-472E-474F-143BA1A53500}"/>
    <pc:docChg chg="modSld">
      <pc:chgData name="Bush, Nicole [USA]" userId="S::625966@bah.com::5c03dfba-b736-46b3-907c-245bd83404ad" providerId="AD" clId="Web-{494B3FF2-1DC9-472E-474F-143BA1A53500}" dt="2023-07-05T20:23:53.280" v="541"/>
      <pc:docMkLst>
        <pc:docMk/>
      </pc:docMkLst>
      <pc:sldChg chg="modSp">
        <pc:chgData name="Bush, Nicole [USA]" userId="S::625966@bah.com::5c03dfba-b736-46b3-907c-245bd83404ad" providerId="AD" clId="Web-{494B3FF2-1DC9-472E-474F-143BA1A53500}" dt="2023-07-05T20:23:53.28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494B3FF2-1DC9-472E-474F-143BA1A53500}" dt="2023-07-05T20:23:53.28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Allen, Ty [USA]" userId="dd763b48-02c2-4b2d-a668-ca9385d09dd8" providerId="ADAL" clId="{32F9A7B6-73BF-3547-8BBA-837D2C58C6B2}"/>
    <pc:docChg chg="custSel modSld">
      <pc:chgData name="Allen, Ty [USA]" userId="dd763b48-02c2-4b2d-a668-ca9385d09dd8" providerId="ADAL" clId="{32F9A7B6-73BF-3547-8BBA-837D2C58C6B2}" dt="2023-05-10T20:19:03.845" v="352" actId="20577"/>
      <pc:docMkLst>
        <pc:docMk/>
      </pc:docMkLst>
      <pc:sldChg chg="modSp mod">
        <pc:chgData name="Allen, Ty [USA]" userId="dd763b48-02c2-4b2d-a668-ca9385d09dd8" providerId="ADAL" clId="{32F9A7B6-73BF-3547-8BBA-837D2C58C6B2}" dt="2023-05-10T20:19:03.845" v="352" actId="20577"/>
        <pc:sldMkLst>
          <pc:docMk/>
          <pc:sldMk cId="132292918" sldId="354"/>
        </pc:sldMkLst>
        <pc:graphicFrameChg chg="modGraphic">
          <ac:chgData name="Allen, Ty [USA]" userId="dd763b48-02c2-4b2d-a668-ca9385d09dd8" providerId="ADAL" clId="{32F9A7B6-73BF-3547-8BBA-837D2C58C6B2}" dt="2023-05-10T20:19:03.845" v="352" actId="2057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7240D2F9-917C-9D64-C80B-B7501392FA46}"/>
    <pc:docChg chg="modSld">
      <pc:chgData name="Bush, Nicole [USA]" userId="S::625966@bah.com::5c03dfba-b736-46b3-907c-245bd83404ad" providerId="AD" clId="Web-{7240D2F9-917C-9D64-C80B-B7501392FA46}" dt="2023-04-26T17:00:24.002" v="65"/>
      <pc:docMkLst>
        <pc:docMk/>
      </pc:docMkLst>
      <pc:sldChg chg="modSp">
        <pc:chgData name="Bush, Nicole [USA]" userId="S::625966@bah.com::5c03dfba-b736-46b3-907c-245bd83404ad" providerId="AD" clId="Web-{7240D2F9-917C-9D64-C80B-B7501392FA46}" dt="2023-04-26T17:00:24.002" v="6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7240D2F9-917C-9D64-C80B-B7501392FA46}" dt="2023-04-26T17:00:24.002" v="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16BCE11D-89D6-FDB7-96FC-CA803090B259}"/>
    <pc:docChg chg="modSld">
      <pc:chgData name="Hansma, Alexandra [USA]" userId="S::602762@bah.com::bb2f944f-a00d-470e-be87-95ff492fd78f" providerId="AD" clId="Web-{16BCE11D-89D6-FDB7-96FC-CA803090B259}" dt="2023-06-28T20:19:57.639" v="45"/>
      <pc:docMkLst>
        <pc:docMk/>
      </pc:docMkLst>
      <pc:sldChg chg="modSp">
        <pc:chgData name="Hansma, Alexandra [USA]" userId="S::602762@bah.com::bb2f944f-a00d-470e-be87-95ff492fd78f" providerId="AD" clId="Web-{16BCE11D-89D6-FDB7-96FC-CA803090B259}" dt="2023-06-28T20:19:57.639" v="45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16BCE11D-89D6-FDB7-96FC-CA803090B259}" dt="2023-06-28T20:19:57.639" v="45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2A976D4-DCC5-0744-F0DF-F0501B94DBA3}"/>
    <pc:docChg chg="modSld">
      <pc:chgData name="Goel, Sunayna [USA]" userId="S::625168@bah.com::abc387ba-55f4-491c-a73c-17dee6a00d97" providerId="AD" clId="Web-{D2A976D4-DCC5-0744-F0DF-F0501B94DBA3}" dt="2023-07-05T20:21:52.828" v="303"/>
      <pc:docMkLst>
        <pc:docMk/>
      </pc:docMkLst>
      <pc:sldChg chg="modSp">
        <pc:chgData name="Goel, Sunayna [USA]" userId="S::625168@bah.com::abc387ba-55f4-491c-a73c-17dee6a00d97" providerId="AD" clId="Web-{D2A976D4-DCC5-0744-F0DF-F0501B94DBA3}" dt="2023-07-05T20:21:52.828" v="303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D2A976D4-DCC5-0744-F0DF-F0501B94DBA3}" dt="2023-07-05T20:21:52.828" v="30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dd763b48-02c2-4b2d-a668-ca9385d09dd8" providerId="ADAL" clId="{9971E2F3-67B1-4B4A-B753-7179821AC7AD}"/>
    <pc:docChg chg="custSel modSld">
      <pc:chgData name="Allen, Ty [USA]" userId="dd763b48-02c2-4b2d-a668-ca9385d09dd8" providerId="ADAL" clId="{9971E2F3-67B1-4B4A-B753-7179821AC7AD}" dt="2023-06-14T20:08:08.999" v="375" actId="20577"/>
      <pc:docMkLst>
        <pc:docMk/>
      </pc:docMkLst>
      <pc:sldChg chg="modSp mod">
        <pc:chgData name="Allen, Ty [USA]" userId="dd763b48-02c2-4b2d-a668-ca9385d09dd8" providerId="ADAL" clId="{9971E2F3-67B1-4B4A-B753-7179821AC7AD}" dt="2023-06-14T20:08:08.999" v="375" actId="20577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9971E2F3-67B1-4B4A-B753-7179821AC7AD}" dt="2023-06-14T20:08:08.999" v="37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A433CC18-9DDC-4B3D-A22E-121A9BABA23D}"/>
    <pc:docChg chg="modSld">
      <pc:chgData name="Allen, Ty [USA]" userId="S::625695@bah.com::dd763b48-02c2-4b2d-a668-ca9385d09dd8" providerId="AD" clId="Web-{A433CC18-9DDC-4B3D-A22E-121A9BABA23D}" dt="2023-07-12T19:58:23.914" v="371"/>
      <pc:docMkLst>
        <pc:docMk/>
      </pc:docMkLst>
      <pc:sldChg chg="modSp">
        <pc:chgData name="Allen, Ty [USA]" userId="S::625695@bah.com::dd763b48-02c2-4b2d-a668-ca9385d09dd8" providerId="AD" clId="Web-{A433CC18-9DDC-4B3D-A22E-121A9BABA23D}" dt="2023-07-12T19:58:23.914" v="371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A433CC18-9DDC-4B3D-A22E-121A9BABA23D}" dt="2023-07-12T19:58:23.914" v="37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Hansma, Alexandra [USA]" userId="S::602762@bah.com::bb2f944f-a00d-470e-be87-95ff492fd78f" providerId="AD" clId="Web-{70A47DD8-9013-4E72-B627-28383173446E}"/>
    <pc:docChg chg="modSld">
      <pc:chgData name="Hansma, Alexandra [USA]" userId="S::602762@bah.com::bb2f944f-a00d-470e-be87-95ff492fd78f" providerId="AD" clId="Web-{70A47DD8-9013-4E72-B627-28383173446E}" dt="2023-07-13T12:53:19.101" v="13"/>
      <pc:docMkLst>
        <pc:docMk/>
      </pc:docMkLst>
      <pc:sldChg chg="modSp">
        <pc:chgData name="Hansma, Alexandra [USA]" userId="S::602762@bah.com::bb2f944f-a00d-470e-be87-95ff492fd78f" providerId="AD" clId="Web-{70A47DD8-9013-4E72-B627-28383173446E}" dt="2023-07-13T12:53:19.101" v="13"/>
        <pc:sldMkLst>
          <pc:docMk/>
          <pc:sldMk cId="874433587" sldId="347"/>
        </pc:sldMkLst>
        <pc:graphicFrameChg chg="mod modGraphic">
          <ac:chgData name="Hansma, Alexandra [USA]" userId="S::602762@bah.com::bb2f944f-a00d-470e-be87-95ff492fd78f" providerId="AD" clId="Web-{70A47DD8-9013-4E72-B627-28383173446E}" dt="2023-07-13T12:53:19.101" v="1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62870613-0A3B-DC92-F729-E3CEF3E3C549}"/>
    <pc:docChg chg="modSld">
      <pc:chgData name="Bustillo, Gian [USA]" userId="S::624912@bah.com::d2f80d41-3521-48e3-8b17-00e1dec3a46e" providerId="AD" clId="Web-{62870613-0A3B-DC92-F729-E3CEF3E3C549}" dt="2023-06-06T16:16:43.401" v="129"/>
      <pc:docMkLst>
        <pc:docMk/>
      </pc:docMkLst>
      <pc:sldChg chg="modSp">
        <pc:chgData name="Bustillo, Gian [USA]" userId="S::624912@bah.com::d2f80d41-3521-48e3-8b17-00e1dec3a46e" providerId="AD" clId="Web-{62870613-0A3B-DC92-F729-E3CEF3E3C549}" dt="2023-06-06T16:15:32.15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2870613-0A3B-DC92-F729-E3CEF3E3C549}" dt="2023-06-06T16:15:32.15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2870613-0A3B-DC92-F729-E3CEF3E3C549}" dt="2023-06-06T16:16:43.401" v="12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2870613-0A3B-DC92-F729-E3CEF3E3C549}" dt="2023-06-06T16:16:43.401" v="12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Nicole Bush" userId="5c03dfba-b736-46b3-907c-245bd83404ad" providerId="ADAL" clId="{723B1DD6-E52A-8845-BE95-C78BFD8810C2}"/>
    <pc:docChg chg="modSld">
      <pc:chgData name="Nicole Bush" userId="5c03dfba-b736-46b3-907c-245bd83404ad" providerId="ADAL" clId="{723B1DD6-E52A-8845-BE95-C78BFD8810C2}" dt="2023-05-24T20:56:43.787" v="3" actId="20577"/>
      <pc:docMkLst>
        <pc:docMk/>
      </pc:docMkLst>
      <pc:sldChg chg="modSp">
        <pc:chgData name="Nicole Bush" userId="5c03dfba-b736-46b3-907c-245bd83404ad" providerId="ADAL" clId="{723B1DD6-E52A-8845-BE95-C78BFD8810C2}" dt="2023-05-24T20:56:43.787" v="3" actId="20577"/>
        <pc:sldMkLst>
          <pc:docMk/>
          <pc:sldMk cId="2997908498" sldId="338"/>
        </pc:sldMkLst>
        <pc:graphicFrameChg chg="modGraphic">
          <ac:chgData name="Nicole Bush" userId="5c03dfba-b736-46b3-907c-245bd83404ad" providerId="ADAL" clId="{723B1DD6-E52A-8845-BE95-C78BFD8810C2}" dt="2023-05-24T20:56:43.787" v="3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7C3CF0A-3921-4ECD-957F-BC0475024CFC}"/>
    <pc:docChg chg="modSld">
      <pc:chgData name="Bush, Nicole [USA]" userId="S::625966@bah.com::5c03dfba-b736-46b3-907c-245bd83404ad" providerId="AD" clId="Web-{97C3CF0A-3921-4ECD-957F-BC0475024CFC}" dt="2023-06-14T14:54:52.796" v="381"/>
      <pc:docMkLst>
        <pc:docMk/>
      </pc:docMkLst>
      <pc:sldChg chg="modSp">
        <pc:chgData name="Bush, Nicole [USA]" userId="S::625966@bah.com::5c03dfba-b736-46b3-907c-245bd83404ad" providerId="AD" clId="Web-{97C3CF0A-3921-4ECD-957F-BC0475024CFC}" dt="2023-06-14T14:54:52.796" v="38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7C3CF0A-3921-4ECD-957F-BC0475024CFC}" dt="2023-06-14T14:54:52.796" v="38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733EDF7F-2E72-DF41-81F6-58FB9DAFC1ED}"/>
    <pc:docChg chg="custSel modSld">
      <pc:chgData name="Goel, Sunayna [USA]" userId="abc387ba-55f4-491c-a73c-17dee6a00d97" providerId="ADAL" clId="{733EDF7F-2E72-DF41-81F6-58FB9DAFC1ED}" dt="2023-05-03T20:04:29.710" v="270" actId="113"/>
      <pc:docMkLst>
        <pc:docMk/>
      </pc:docMkLst>
      <pc:sldChg chg="modSp mod">
        <pc:chgData name="Goel, Sunayna [USA]" userId="abc387ba-55f4-491c-a73c-17dee6a00d97" providerId="ADAL" clId="{733EDF7F-2E72-DF41-81F6-58FB9DAFC1ED}" dt="2023-05-03T20:04:29.710" v="270" actId="113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733EDF7F-2E72-DF41-81F6-58FB9DAFC1ED}" dt="2023-05-03T20:04:29.710" v="270" actId="11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Goel, Sunayna [USA]" userId="S::625168@bah.com::abc387ba-55f4-491c-a73c-17dee6a00d97" providerId="AD" clId="Web-{C6E44177-94D2-B681-EEF8-820C95B13508}"/>
    <pc:docChg chg="modSld">
      <pc:chgData name="Goel, Sunayna [USA]" userId="S::625168@bah.com::abc387ba-55f4-491c-a73c-17dee6a00d97" providerId="AD" clId="Web-{C6E44177-94D2-B681-EEF8-820C95B13508}" dt="2023-06-28T20:20:34.533" v="233"/>
      <pc:docMkLst>
        <pc:docMk/>
      </pc:docMkLst>
      <pc:sldChg chg="modSp">
        <pc:chgData name="Goel, Sunayna [USA]" userId="S::625168@bah.com::abc387ba-55f4-491c-a73c-17dee6a00d97" providerId="AD" clId="Web-{C6E44177-94D2-B681-EEF8-820C95B13508}" dt="2023-06-28T20:20:34.533" v="233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C6E44177-94D2-B681-EEF8-820C95B13508}" dt="2023-06-28T20:20:34.533" v="233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2038B91-DDBE-3BB0-36EA-271BB4F9F4FF}"/>
    <pc:docChg chg="modSld">
      <pc:chgData name="Bustillo, Gian [USA]" userId="S::624912@bah.com::d2f80d41-3521-48e3-8b17-00e1dec3a46e" providerId="AD" clId="Web-{E2038B91-DDBE-3BB0-36EA-271BB4F9F4FF}" dt="2023-06-01T12:33:41.148" v="116"/>
      <pc:docMkLst>
        <pc:docMk/>
      </pc:docMkLst>
      <pc:sldChg chg="modSp">
        <pc:chgData name="Bustillo, Gian [USA]" userId="S::624912@bah.com::d2f80d41-3521-48e3-8b17-00e1dec3a46e" providerId="AD" clId="Web-{E2038B91-DDBE-3BB0-36EA-271BB4F9F4FF}" dt="2023-06-01T12:26:26.039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2038B91-DDBE-3BB0-36EA-271BB4F9F4FF}" dt="2023-06-01T12:26:26.039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2038B91-DDBE-3BB0-36EA-271BB4F9F4FF}" dt="2023-06-01T12:33:41.148" v="11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2038B91-DDBE-3BB0-36EA-271BB4F9F4FF}" dt="2023-06-01T12:33:41.148" v="11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2038B91-DDBE-3BB0-36EA-271BB4F9F4FF}" dt="2023-06-01T12:29:33.827" v="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2038B91-DDBE-3BB0-36EA-271BB4F9F4FF}" dt="2023-06-01T12:29:33.827" v="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358A4961-0F3F-2943-A26C-1D40CBE41074}"/>
    <pc:docChg chg="custSel modSld">
      <pc:chgData name="Goel, Sunayna [USA]" userId="abc387ba-55f4-491c-a73c-17dee6a00d97" providerId="ADAL" clId="{358A4961-0F3F-2943-A26C-1D40CBE41074}" dt="2023-04-19T18:01:33.379" v="634" actId="20577"/>
      <pc:docMkLst>
        <pc:docMk/>
      </pc:docMkLst>
      <pc:sldChg chg="modSp mod">
        <pc:chgData name="Goel, Sunayna [USA]" userId="abc387ba-55f4-491c-a73c-17dee6a00d97" providerId="ADAL" clId="{358A4961-0F3F-2943-A26C-1D40CBE41074}" dt="2023-04-19T18:01:33.379" v="634" actId="20577"/>
        <pc:sldMkLst>
          <pc:docMk/>
          <pc:sldMk cId="874433587" sldId="347"/>
        </pc:sldMkLst>
        <pc:graphicFrameChg chg="modGraphic">
          <ac:chgData name="Goel, Sunayna [USA]" userId="abc387ba-55f4-491c-a73c-17dee6a00d97" providerId="ADAL" clId="{358A4961-0F3F-2943-A26C-1D40CBE41074}" dt="2023-04-19T18:01:33.379" v="634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delSp modSp mod">
        <pc:chgData name="Goel, Sunayna [USA]" userId="abc387ba-55f4-491c-a73c-17dee6a00d97" providerId="ADAL" clId="{358A4961-0F3F-2943-A26C-1D40CBE41074}" dt="2023-04-19T17:56:28.179" v="617" actId="478"/>
        <pc:sldMkLst>
          <pc:docMk/>
          <pc:sldMk cId="1898199207" sldId="353"/>
        </pc:sldMkLst>
        <pc:spChg chg="mod">
          <ac:chgData name="Goel, Sunayna [USA]" userId="abc387ba-55f4-491c-a73c-17dee6a00d97" providerId="ADAL" clId="{358A4961-0F3F-2943-A26C-1D40CBE41074}" dt="2023-04-19T17:55:49.212" v="616" actId="20577"/>
          <ac:spMkLst>
            <pc:docMk/>
            <pc:sldMk cId="1898199207" sldId="353"/>
            <ac:spMk id="3" creationId="{4999A10D-77D3-B656-9295-6D826C0EE665}"/>
          </ac:spMkLst>
        </pc:spChg>
        <pc:spChg chg="del mod">
          <ac:chgData name="Goel, Sunayna [USA]" userId="abc387ba-55f4-491c-a73c-17dee6a00d97" providerId="ADAL" clId="{358A4961-0F3F-2943-A26C-1D40CBE41074}" dt="2023-04-19T17:56:28.179" v="617" actId="478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358A4961-0F3F-2943-A26C-1D40CBE41074}" dt="2023-04-19T17:40:52.917" v="405" actId="20577"/>
          <ac:spMkLst>
            <pc:docMk/>
            <pc:sldMk cId="1898199207" sldId="353"/>
            <ac:spMk id="7" creationId="{FA202D11-D28C-7B38-CE68-0663EFA28750}"/>
          </ac:spMkLst>
        </pc:spChg>
        <pc:graphicFrameChg chg="del">
          <ac:chgData name="Goel, Sunayna [USA]" userId="abc387ba-55f4-491c-a73c-17dee6a00d97" providerId="ADAL" clId="{358A4961-0F3F-2943-A26C-1D40CBE41074}" dt="2023-04-19T17:40:35.526" v="382" actId="478"/>
          <ac:graphicFrameMkLst>
            <pc:docMk/>
            <pc:sldMk cId="1898199207" sldId="353"/>
            <ac:graphicFrameMk id="8" creationId="{B88661B2-841F-0E40-FBC7-23E502F93930}"/>
          </ac:graphicFrameMkLst>
        </pc:graphicFrame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B7F906D-C9D6-C133-5DDA-536064376C16}"/>
    <pc:docChg chg="modSld">
      <pc:chgData name="Goodenough, Grace [USA]" userId="S::624306@bah.com::4223f804-184a-4090-a0f5-cee3bfcfa365" providerId="AD" clId="Web-{0B7F906D-C9D6-C133-5DDA-536064376C16}" dt="2023-06-14T20:04:36.942" v="223"/>
      <pc:docMkLst>
        <pc:docMk/>
      </pc:docMkLst>
      <pc:sldChg chg="modSp">
        <pc:chgData name="Goodenough, Grace [USA]" userId="S::624306@bah.com::4223f804-184a-4090-a0f5-cee3bfcfa365" providerId="AD" clId="Web-{0B7F906D-C9D6-C133-5DDA-536064376C16}" dt="2023-06-14T20:04:36.942" v="22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B7F906D-C9D6-C133-5DDA-536064376C16}" dt="2023-06-14T20:04:36.942" v="22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A95487-F661-69A8-CE36-B4FE5E5BF52E}"/>
    <pc:docChg chg="addSld modSld">
      <pc:chgData name="Bustillo, Gian [USA]" userId="S::624912@bah.com::d2f80d41-3521-48e3-8b17-00e1dec3a46e" providerId="AD" clId="Web-{09A95487-F661-69A8-CE36-B4FE5E5BF52E}" dt="2023-06-15T12:57:54.214" v="788" actId="1076"/>
      <pc:docMkLst>
        <pc:docMk/>
      </pc:docMkLst>
      <pc:sldChg chg="addSp delSp modSp">
        <pc:chgData name="Bustillo, Gian [USA]" userId="S::624912@bah.com::d2f80d41-3521-48e3-8b17-00e1dec3a46e" providerId="AD" clId="Web-{09A95487-F661-69A8-CE36-B4FE5E5BF52E}" dt="2023-06-15T12:57:54.214" v="788" actId="1076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09A95487-F661-69A8-CE36-B4FE5E5BF52E}" dt="2023-06-15T11:03:12.218" v="525" actId="20577"/>
          <ac:spMkLst>
            <pc:docMk/>
            <pc:sldMk cId="406015231" sldId="332"/>
            <ac:spMk id="2" creationId="{98724F25-AEF2-A44A-9426-46B073EF367F}"/>
          </ac:spMkLst>
        </pc:spChg>
        <pc:spChg chg="add mod">
          <ac:chgData name="Bustillo, Gian [USA]" userId="S::624912@bah.com::d2f80d41-3521-48e3-8b17-00e1dec3a46e" providerId="AD" clId="Web-{09A95487-F661-69A8-CE36-B4FE5E5BF52E}" dt="2023-06-15T12:57:54.214" v="788" actId="1076"/>
          <ac:spMkLst>
            <pc:docMk/>
            <pc:sldMk cId="406015231" sldId="332"/>
            <ac:spMk id="5" creationId="{DA9353DA-C811-186A-5AE6-73611804C1E2}"/>
          </ac:spMkLst>
        </pc:spChg>
        <pc:graphicFrameChg chg="del mod modGraphic">
          <ac:chgData name="Bustillo, Gian [USA]" userId="S::624912@bah.com::d2f80d41-3521-48e3-8b17-00e1dec3a46e" providerId="AD" clId="Web-{09A95487-F661-69A8-CE36-B4FE5E5BF52E}" dt="2023-06-15T11:02:40.983" v="51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09A95487-F661-69A8-CE36-B4FE5E5BF52E}" dt="2023-06-15T11:03:22.374" v="53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09A95487-F661-69A8-CE36-B4FE5E5BF52E}" dt="2023-06-15T11:03:22.374" v="53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 add replId">
        <pc:chgData name="Bustillo, Gian [USA]" userId="S::624912@bah.com::d2f80d41-3521-48e3-8b17-00e1dec3a46e" providerId="AD" clId="Web-{09A95487-F661-69A8-CE36-B4FE5E5BF52E}" dt="2023-06-15T11:12:18.379" v="782" actId="20577"/>
        <pc:sldMkLst>
          <pc:docMk/>
          <pc:sldMk cId="3476929278" sldId="353"/>
        </pc:sldMkLst>
        <pc:spChg chg="mod">
          <ac:chgData name="Bustillo, Gian [USA]" userId="S::624912@bah.com::d2f80d41-3521-48e3-8b17-00e1dec3a46e" providerId="AD" clId="Web-{09A95487-F661-69A8-CE36-B4FE5E5BF52E}" dt="2023-06-15T11:11:43.722" v="760" actId="20577"/>
          <ac:spMkLst>
            <pc:docMk/>
            <pc:sldMk cId="3476929278" sldId="35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09A95487-F661-69A8-CE36-B4FE5E5BF52E}" dt="2023-06-15T11:12:18.379" v="782" actId="20577"/>
          <ac:spMkLst>
            <pc:docMk/>
            <pc:sldMk cId="3476929278" sldId="353"/>
            <ac:spMk id="5" creationId="{DA9353DA-C811-186A-5AE6-73611804C1E2}"/>
          </ac:spMkLst>
        </pc:spChg>
      </pc:sldChg>
    </pc:docChg>
  </pc:docChgLst>
  <pc:docChgLst>
    <pc:chgData clId="Web-{93EDF819-DA32-36AB-AB22-304226821D25}"/>
    <pc:docChg chg="modSld">
      <pc:chgData name="" userId="" providerId="" clId="Web-{93EDF819-DA32-36AB-AB22-304226821D25}" dt="2023-06-14T20:28:45.320" v="1" actId="20577"/>
      <pc:docMkLst>
        <pc:docMk/>
      </pc:docMkLst>
      <pc:sldChg chg="modSp">
        <pc:chgData name="" userId="" providerId="" clId="Web-{93EDF819-DA32-36AB-AB22-304226821D25}" dt="2023-06-14T20:28:45.320" v="1" actId="20577"/>
        <pc:sldMkLst>
          <pc:docMk/>
          <pc:sldMk cId="815678163" sldId="273"/>
        </pc:sldMkLst>
        <pc:spChg chg="mod">
          <ac:chgData name="" userId="" providerId="" clId="Web-{93EDF819-DA32-36AB-AB22-304226821D25}" dt="2023-06-14T20:28:45.320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93EDF819-DA32-36AB-AB22-304226821D25}"/>
    <pc:docChg chg="modSld">
      <pc:chgData name="Bustillo, Gian [USA]" userId="S::624912@bah.com::d2f80d41-3521-48e3-8b17-00e1dec3a46e" providerId="AD" clId="Web-{93EDF819-DA32-36AB-AB22-304226821D25}" dt="2023-06-14T20:43:33.836" v="87" actId="20577"/>
      <pc:docMkLst>
        <pc:docMk/>
      </pc:docMkLst>
      <pc:sldChg chg="modSp">
        <pc:chgData name="Bustillo, Gian [USA]" userId="S::624912@bah.com::d2f80d41-3521-48e3-8b17-00e1dec3a46e" providerId="AD" clId="Web-{93EDF819-DA32-36AB-AB22-304226821D25}" dt="2023-06-14T20:28:46.72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93EDF819-DA32-36AB-AB22-304226821D25}" dt="2023-06-14T20:28:46.72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93EDF819-DA32-36AB-AB22-304226821D25}" dt="2023-06-14T20:30:06.776" v="1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3EDF819-DA32-36AB-AB22-304226821D25}" dt="2023-06-14T20:30:06.776" v="1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3EDF819-DA32-36AB-AB22-304226821D25}" dt="2023-06-14T20:43:33.836" v="87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93EDF819-DA32-36AB-AB22-304226821D25}" dt="2023-06-14T20:43:33.836" v="87" actId="20577"/>
          <ac:spMkLst>
            <pc:docMk/>
            <pc:sldMk cId="3213179443" sldId="345"/>
            <ac:spMk id="45" creationId="{7099D06C-8EC9-4A37-B6DE-EE27F62A5176}"/>
          </ac:spMkLst>
        </pc:spChg>
      </pc:sldChg>
    </pc:docChg>
  </pc:docChgLst>
  <pc:docChgLst>
    <pc:chgData name="Allen, Ty [USA]" userId="S::625695@bah.com::dd763b48-02c2-4b2d-a668-ca9385d09dd8" providerId="AD" clId="Web-{96B2F6B0-92CA-FA7C-FF7D-12B0A0CC863F}"/>
    <pc:docChg chg="modSld">
      <pc:chgData name="Allen, Ty [USA]" userId="S::625695@bah.com::dd763b48-02c2-4b2d-a668-ca9385d09dd8" providerId="AD" clId="Web-{96B2F6B0-92CA-FA7C-FF7D-12B0A0CC863F}" dt="2023-06-28T20:41:22.344" v="769"/>
      <pc:docMkLst>
        <pc:docMk/>
      </pc:docMkLst>
      <pc:sldChg chg="modSp">
        <pc:chgData name="Allen, Ty [USA]" userId="S::625695@bah.com::dd763b48-02c2-4b2d-a668-ca9385d09dd8" providerId="AD" clId="Web-{96B2F6B0-92CA-FA7C-FF7D-12B0A0CC863F}" dt="2023-06-28T20:41:22.344" v="769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96B2F6B0-92CA-FA7C-FF7D-12B0A0CC863F}" dt="2023-06-28T20:41:22.344" v="76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3D5B347D-6DC4-A4AC-ACCB-FC919D7FF513}"/>
    <pc:docChg chg="modSld">
      <pc:chgData name="Goodenough, Grace [USA]" userId="S::624306@bah.com::4223f804-184a-4090-a0f5-cee3bfcfa365" providerId="AD" clId="Web-{3D5B347D-6DC4-A4AC-ACCB-FC919D7FF513}" dt="2023-04-26T17:47:17.837" v="43"/>
      <pc:docMkLst>
        <pc:docMk/>
      </pc:docMkLst>
      <pc:sldChg chg="modSp">
        <pc:chgData name="Goodenough, Grace [USA]" userId="S::624306@bah.com::4223f804-184a-4090-a0f5-cee3bfcfa365" providerId="AD" clId="Web-{3D5B347D-6DC4-A4AC-ACCB-FC919D7FF513}" dt="2023-04-26T17:47:17.83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D5B347D-6DC4-A4AC-ACCB-FC919D7FF513}" dt="2023-04-26T17:47:17.83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7E426D7F-F72A-A941-8AC6-FAC40CB29B69}"/>
    <pc:docChg chg="undo custSel modSld">
      <pc:chgData name="Allen, Ty [USA]" userId="dd763b48-02c2-4b2d-a668-ca9385d09dd8" providerId="ADAL" clId="{7E426D7F-F72A-A941-8AC6-FAC40CB29B69}" dt="2023-05-24T22:51:00.988" v="282" actId="14100"/>
      <pc:docMkLst>
        <pc:docMk/>
      </pc:docMkLst>
      <pc:sldChg chg="modSp mod">
        <pc:chgData name="Allen, Ty [USA]" userId="dd763b48-02c2-4b2d-a668-ca9385d09dd8" providerId="ADAL" clId="{7E426D7F-F72A-A941-8AC6-FAC40CB29B69}" dt="2023-05-24T22:51:00.988" v="282" actId="14100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7E426D7F-F72A-A941-8AC6-FAC40CB29B69}" dt="2023-05-24T22:51:00.988" v="282" actId="1410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Allen, Ty [USA]" userId="S::625695@bah.com::dd763b48-02c2-4b2d-a668-ca9385d09dd8" providerId="AD" clId="Web-{E4D3AB95-7037-E6E3-89A3-F8783AE46A33}"/>
    <pc:docChg chg="modSld">
      <pc:chgData name="Allen, Ty [USA]" userId="S::625695@bah.com::dd763b48-02c2-4b2d-a668-ca9385d09dd8" providerId="AD" clId="Web-{E4D3AB95-7037-E6E3-89A3-F8783AE46A33}" dt="2023-05-17T21:56:20.322" v="1397"/>
      <pc:docMkLst>
        <pc:docMk/>
      </pc:docMkLst>
      <pc:sldChg chg="modSp">
        <pc:chgData name="Allen, Ty [USA]" userId="S::625695@bah.com::dd763b48-02c2-4b2d-a668-ca9385d09dd8" providerId="AD" clId="Web-{E4D3AB95-7037-E6E3-89A3-F8783AE46A33}" dt="2023-05-17T21:56:20.322" v="139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E4D3AB95-7037-E6E3-89A3-F8783AE46A33}" dt="2023-05-17T21:56:20.322" v="139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1F87D2A5-33AB-F6DA-D7D0-3059B66D1397}"/>
    <pc:docChg chg="modSld">
      <pc:chgData name="Goel, Sunayna [USA]" userId="S::625168@bah.com::abc387ba-55f4-491c-a73c-17dee6a00d97" providerId="AD" clId="Web-{1F87D2A5-33AB-F6DA-D7D0-3059B66D1397}" dt="2023-06-28T20:38:02.410" v="482"/>
      <pc:docMkLst>
        <pc:docMk/>
      </pc:docMkLst>
      <pc:sldChg chg="modSp">
        <pc:chgData name="Goel, Sunayna [USA]" userId="S::625168@bah.com::abc387ba-55f4-491c-a73c-17dee6a00d97" providerId="AD" clId="Web-{1F87D2A5-33AB-F6DA-D7D0-3059B66D1397}" dt="2023-06-28T20:38:02.410" v="48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1F87D2A5-33AB-F6DA-D7D0-3059B66D1397}" dt="2023-06-28T20:38:02.410" v="48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120AA41B-3249-BDC4-013B-73FC7C67BAA8}"/>
    <pc:docChg chg="modSld">
      <pc:chgData name="Bush, Nicole [USA]" userId="S::625966@bah.com::5c03dfba-b736-46b3-907c-245bd83404ad" providerId="AD" clId="Web-{120AA41B-3249-BDC4-013B-73FC7C67BAA8}" dt="2023-05-18T13:04:16.190" v="403"/>
      <pc:docMkLst>
        <pc:docMk/>
      </pc:docMkLst>
      <pc:sldChg chg="modSp">
        <pc:chgData name="Bush, Nicole [USA]" userId="S::625966@bah.com::5c03dfba-b736-46b3-907c-245bd83404ad" providerId="AD" clId="Web-{120AA41B-3249-BDC4-013B-73FC7C67BAA8}" dt="2023-05-18T13:04:16.190" v="40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20AA41B-3249-BDC4-013B-73FC7C67BAA8}" dt="2023-05-18T13:04:16.190" v="40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0096CB4-FB41-4471-96DA-B819C67F72FD}"/>
    <pc:docChg chg="modSld">
      <pc:chgData name="Goel, Sunayna [USA]" userId="S::625168@bah.com::abc387ba-55f4-491c-a73c-17dee6a00d97" providerId="AD" clId="Web-{30096CB4-FB41-4471-96DA-B819C67F72FD}" dt="2023-05-03T19:38:09.862" v="147"/>
      <pc:docMkLst>
        <pc:docMk/>
      </pc:docMkLst>
      <pc:sldChg chg="modSp">
        <pc:chgData name="Goel, Sunayna [USA]" userId="S::625168@bah.com::abc387ba-55f4-491c-a73c-17dee6a00d97" providerId="AD" clId="Web-{30096CB4-FB41-4471-96DA-B819C67F72FD}" dt="2023-05-03T19:38:09.862" v="14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0096CB4-FB41-4471-96DA-B819C67F72FD}" dt="2023-05-03T19:38:09.862" v="1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7C0F1C1C-A96E-4FB6-B014-2B0D468E4E79}"/>
    <pc:docChg chg="undo custSel addSld delSld modSld">
      <pc:chgData name="Bustillo, Gian [USA]" userId="d2f80d41-3521-48e3-8b17-00e1dec3a46e" providerId="ADAL" clId="{7C0F1C1C-A96E-4FB6-B014-2B0D468E4E79}" dt="2023-06-29T12:45:49.853" v="1477" actId="20577"/>
      <pc:docMkLst>
        <pc:docMk/>
      </pc:docMkLst>
      <pc:sldChg chg="modSp mod">
        <pc:chgData name="Bustillo, Gian [USA]" userId="d2f80d41-3521-48e3-8b17-00e1dec3a46e" providerId="ADAL" clId="{7C0F1C1C-A96E-4FB6-B014-2B0D468E4E79}" dt="2023-06-29T12:28:12.574" v="1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7C0F1C1C-A96E-4FB6-B014-2B0D468E4E79}" dt="2023-06-29T12:28:12.574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del">
        <pc:chgData name="Bustillo, Gian [USA]" userId="d2f80d41-3521-48e3-8b17-00e1dec3a46e" providerId="ADAL" clId="{7C0F1C1C-A96E-4FB6-B014-2B0D468E4E79}" dt="2023-06-29T12:37:42.848" v="1063" actId="2696"/>
        <pc:sldMkLst>
          <pc:docMk/>
          <pc:sldMk cId="406015231" sldId="332"/>
        </pc:sldMkLst>
      </pc:sldChg>
      <pc:sldChg chg="modSp mod">
        <pc:chgData name="Bustillo, Gian [USA]" userId="d2f80d41-3521-48e3-8b17-00e1dec3a46e" providerId="ADAL" clId="{7C0F1C1C-A96E-4FB6-B014-2B0D468E4E79}" dt="2023-06-29T12:30:16.828" v="54" actId="20577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7C0F1C1C-A96E-4FB6-B014-2B0D468E4E79}" dt="2023-06-29T12:30:16.828" v="54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7C0F1C1C-A96E-4FB6-B014-2B0D468E4E79}" dt="2023-06-29T12:33:10.197" v="244" actId="6549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7C0F1C1C-A96E-4FB6-B014-2B0D468E4E79}" dt="2023-06-29T12:33:10.197" v="244" actId="654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7C0F1C1C-A96E-4FB6-B014-2B0D468E4E79}" dt="2023-06-29T12:45:49.853" v="1477" actId="20577"/>
        <pc:sldMkLst>
          <pc:docMk/>
          <pc:sldMk cId="3129601852" sldId="353"/>
        </pc:sldMkLst>
        <pc:spChg chg="mod">
          <ac:chgData name="Bustillo, Gian [USA]" userId="d2f80d41-3521-48e3-8b17-00e1dec3a46e" providerId="ADAL" clId="{7C0F1C1C-A96E-4FB6-B014-2B0D468E4E79}" dt="2023-06-29T12:30:44.774" v="62" actId="20577"/>
          <ac:spMkLst>
            <pc:docMk/>
            <pc:sldMk cId="3129601852" sldId="353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7C0F1C1C-A96E-4FB6-B014-2B0D468E4E79}" dt="2023-06-29T12:45:49.853" v="1477" actId="20577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7C0F1C1C-A96E-4FB6-B014-2B0D468E4E79}" dt="2023-06-29T12:30:33.877" v="55" actId="2696"/>
        <pc:sldMkLst>
          <pc:docMk/>
          <pc:sldMk cId="3476929278" sldId="353"/>
        </pc:sldMkLst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65B73DAC-F5D5-B6DB-5CF6-866C33B3A665}"/>
    <pc:docChg chg="modSld">
      <pc:chgData name="Bustillo, Gian [USA]" userId="S::624912@bah.com::d2f80d41-3521-48e3-8b17-00e1dec3a46e" providerId="AD" clId="Web-{65B73DAC-F5D5-B6DB-5CF6-866C33B3A665}" dt="2023-05-11T11:50:46.718" v="154" actId="20577"/>
      <pc:docMkLst>
        <pc:docMk/>
      </pc:docMkLst>
      <pc:sldChg chg="modSp">
        <pc:chgData name="Bustillo, Gian [USA]" userId="S::624912@bah.com::d2f80d41-3521-48e3-8b17-00e1dec3a46e" providerId="AD" clId="Web-{65B73DAC-F5D5-B6DB-5CF6-866C33B3A665}" dt="2023-05-11T11:50:46.718" v="154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65B73DAC-F5D5-B6DB-5CF6-866C33B3A665}" dt="2023-05-11T11:50:46.718" v="154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65B73DAC-F5D5-B6DB-5CF6-866C33B3A665}" dt="2023-05-11T11:50:25.405" v="15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65B73DAC-F5D5-B6DB-5CF6-866C33B3A665}" dt="2023-05-11T11:50:25.405" v="152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65B73DAC-F5D5-B6DB-5CF6-866C33B3A665}" dt="2023-05-11T11:47:33.023" v="1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65B73DAC-F5D5-B6DB-5CF6-866C33B3A665}" dt="2023-05-11T11:47:33.023" v="1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1F47B2F2-69BF-1B45-B34C-6949FF458A12}"/>
    <pc:docChg chg="custSel modSld">
      <pc:chgData name="Goel, Sunayna [USA]" userId="abc387ba-55f4-491c-a73c-17dee6a00d97" providerId="ADAL" clId="{1F47B2F2-69BF-1B45-B34C-6949FF458A12}" dt="2023-05-10T20:31:44.035" v="425" actId="20577"/>
      <pc:docMkLst>
        <pc:docMk/>
      </pc:docMkLst>
      <pc:sldChg chg="modSp mod">
        <pc:chgData name="Goel, Sunayna [USA]" userId="abc387ba-55f4-491c-a73c-17dee6a00d97" providerId="ADAL" clId="{1F47B2F2-69BF-1B45-B34C-6949FF458A12}" dt="2023-05-10T20:31:44.035" v="425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1F47B2F2-69BF-1B45-B34C-6949FF458A12}" dt="2023-05-10T20:31:44.035" v="425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5c03dfba-b736-46b3-907c-245bd83404ad" providerId="ADAL" clId="{90EF0E9C-1B97-EC4C-825B-5FD809668ADE}"/>
    <pc:docChg chg="custSel modSld">
      <pc:chgData name="Bush, Nicole [USA]" userId="5c03dfba-b736-46b3-907c-245bd83404ad" providerId="ADAL" clId="{90EF0E9C-1B97-EC4C-825B-5FD809668ADE}" dt="2023-05-24T21:07:03.778" v="1027" actId="20577"/>
      <pc:docMkLst>
        <pc:docMk/>
      </pc:docMkLst>
      <pc:sldChg chg="modSp">
        <pc:chgData name="Bush, Nicole [USA]" userId="5c03dfba-b736-46b3-907c-245bd83404ad" providerId="ADAL" clId="{90EF0E9C-1B97-EC4C-825B-5FD809668ADE}" dt="2023-05-24T21:07:03.778" v="1027" actId="20577"/>
        <pc:sldMkLst>
          <pc:docMk/>
          <pc:sldMk cId="2997908498" sldId="338"/>
        </pc:sldMkLst>
        <pc:graphicFrameChg chg="modGraphic">
          <ac:chgData name="Bush, Nicole [USA]" userId="5c03dfba-b736-46b3-907c-245bd83404ad" providerId="ADAL" clId="{90EF0E9C-1B97-EC4C-825B-5FD809668ADE}" dt="2023-05-24T21:07:03.778" v="1027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1A9FEC3C-9531-EEA5-A85F-37C3D48294BC}"/>
    <pc:docChg chg="modSld">
      <pc:chgData name="Goodenough, Grace [USA]" userId="S::624306@bah.com::4223f804-184a-4090-a0f5-cee3bfcfa365" providerId="AD" clId="Web-{1A9FEC3C-9531-EEA5-A85F-37C3D48294BC}" dt="2023-07-05T20:14:36.897" v="117"/>
      <pc:docMkLst>
        <pc:docMk/>
      </pc:docMkLst>
      <pc:sldChg chg="modSp">
        <pc:chgData name="Goodenough, Grace [USA]" userId="S::624306@bah.com::4223f804-184a-4090-a0f5-cee3bfcfa365" providerId="AD" clId="Web-{1A9FEC3C-9531-EEA5-A85F-37C3D48294BC}" dt="2023-07-05T20:14:36.897" v="1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1A9FEC3C-9531-EEA5-A85F-37C3D48294BC}" dt="2023-07-05T20:14:36.897" v="1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95086FE-7A0C-7632-EC06-7CB165A84876}"/>
    <pc:docChg chg="modSld">
      <pc:chgData name="Bustillo, Gian [USA]" userId="S::624912@bah.com::d2f80d41-3521-48e3-8b17-00e1dec3a46e" providerId="AD" clId="Web-{C95086FE-7A0C-7632-EC06-7CB165A84876}" dt="2023-07-13T12:16:18.424" v="412"/>
      <pc:docMkLst>
        <pc:docMk/>
      </pc:docMkLst>
      <pc:sldChg chg="modSp">
        <pc:chgData name="Bustillo, Gian [USA]" userId="S::624912@bah.com::d2f80d41-3521-48e3-8b17-00e1dec3a46e" providerId="AD" clId="Web-{C95086FE-7A0C-7632-EC06-7CB165A84876}" dt="2023-07-13T12:11:21.44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95086FE-7A0C-7632-EC06-7CB165A84876}" dt="2023-07-13T12:11:21.44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95086FE-7A0C-7632-EC06-7CB165A84876}" dt="2023-07-13T12:13:51.091" v="22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95086FE-7A0C-7632-EC06-7CB165A84876}" dt="2023-07-13T12:13:51.091" v="22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95086FE-7A0C-7632-EC06-7CB165A84876}" dt="2023-07-13T12:16:18.424" v="412"/>
        <pc:sldMkLst>
          <pc:docMk/>
          <pc:sldMk cId="3129601852" sldId="353"/>
        </pc:sldMkLst>
        <pc:graphicFrameChg chg="mod modGraphic">
          <ac:chgData name="Bustillo, Gian [USA]" userId="S::624912@bah.com::d2f80d41-3521-48e3-8b17-00e1dec3a46e" providerId="AD" clId="Web-{C95086FE-7A0C-7632-EC06-7CB165A84876}" dt="2023-07-13T12:16:18.424" v="412"/>
          <ac:graphicFrameMkLst>
            <pc:docMk/>
            <pc:sldMk cId="3129601852" sldId="353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F6EAF8F6-0E24-EDA2-1CE5-4A7B3D01ABBD}"/>
    <pc:docChg chg="modSld">
      <pc:chgData name="Bush, Nicole [USA]" userId="S::625966@bah.com::5c03dfba-b736-46b3-907c-245bd83404ad" providerId="AD" clId="Web-{F6EAF8F6-0E24-EDA2-1CE5-4A7B3D01ABBD}" dt="2023-04-19T16:29:57.213" v="437"/>
      <pc:docMkLst>
        <pc:docMk/>
      </pc:docMkLst>
      <pc:sldChg chg="modSp">
        <pc:chgData name="Bush, Nicole [USA]" userId="S::625966@bah.com::5c03dfba-b736-46b3-907c-245bd83404ad" providerId="AD" clId="Web-{F6EAF8F6-0E24-EDA2-1CE5-4A7B3D01ABBD}" dt="2023-04-19T16:29:57.213" v="43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F6EAF8F6-0E24-EDA2-1CE5-4A7B3D01ABBD}" dt="2023-04-19T16:29:57.213" v="43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57DD939-0367-C4FB-7218-0055DE30D299}"/>
    <pc:docChg chg="delSld modSld">
      <pc:chgData name="Bustillo, Gian [USA]" userId="S::624912@bah.com::d2f80d41-3521-48e3-8b17-00e1dec3a46e" providerId="AD" clId="Web-{B57DD939-0367-C4FB-7218-0055DE30D299}" dt="2023-05-17T20:14:47.282" v="119"/>
      <pc:docMkLst>
        <pc:docMk/>
      </pc:docMkLst>
      <pc:sldChg chg="modSp">
        <pc:chgData name="Bustillo, Gian [USA]" userId="S::624912@bah.com::d2f80d41-3521-48e3-8b17-00e1dec3a46e" providerId="AD" clId="Web-{B57DD939-0367-C4FB-7218-0055DE30D299}" dt="2023-05-17T19:28:16.312" v="8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57DD939-0367-C4FB-7218-0055DE30D299}" dt="2023-05-17T19:28:16.312" v="8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47.282" v="1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57DD939-0367-C4FB-7218-0055DE30D299}" dt="2023-05-17T20:14:47.282" v="1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57DD939-0367-C4FB-7218-0055DE30D299}" dt="2023-05-17T20:14:07.813" v="8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57DD939-0367-C4FB-7218-0055DE30D299}" dt="2023-05-17T20:14:07.813" v="8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B57DD939-0367-C4FB-7218-0055DE30D299}" dt="2023-05-17T19:27:10.965" v="17"/>
        <pc:sldMkLst>
          <pc:docMk/>
          <pc:sldMk cId="132292918" sldId="354"/>
        </pc:sldMkLst>
      </pc:sldChg>
    </pc:docChg>
  </pc:docChgLst>
  <pc:docChgLst>
    <pc:chgData name="Bush, Nicole [USA]" userId="S::625966@bah.com::5c03dfba-b736-46b3-907c-245bd83404ad" providerId="AD" clId="Web-{0A1941F4-D443-0C77-253C-228A35EA3E54}"/>
    <pc:docChg chg="modSld">
      <pc:chgData name="Bush, Nicole [USA]" userId="S::625966@bah.com::5c03dfba-b736-46b3-907c-245bd83404ad" providerId="AD" clId="Web-{0A1941F4-D443-0C77-253C-228A35EA3E54}" dt="2023-06-28T21:03:31.842" v="393"/>
      <pc:docMkLst>
        <pc:docMk/>
      </pc:docMkLst>
      <pc:sldChg chg="modSp">
        <pc:chgData name="Bush, Nicole [USA]" userId="S::625966@bah.com::5c03dfba-b736-46b3-907c-245bd83404ad" providerId="AD" clId="Web-{0A1941F4-D443-0C77-253C-228A35EA3E54}" dt="2023-06-28T21:03:31.842" v="39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0A1941F4-D443-0C77-253C-228A35EA3E54}" dt="2023-06-28T21:03:31.842" v="39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5847164-9EC5-73A1-B02E-D13269AF489F}"/>
    <pc:docChg chg="modSld">
      <pc:chgData name="Bustillo, Gian [USA]" userId="S::624912@bah.com::d2f80d41-3521-48e3-8b17-00e1dec3a46e" providerId="AD" clId="Web-{B5847164-9EC5-73A1-B02E-D13269AF489F}" dt="2023-05-17T14:59:41.548" v="0" actId="20577"/>
      <pc:docMkLst>
        <pc:docMk/>
      </pc:docMkLst>
      <pc:sldChg chg="modSp">
        <pc:chgData name="Bustillo, Gian [USA]" userId="S::624912@bah.com::d2f80d41-3521-48e3-8b17-00e1dec3a46e" providerId="AD" clId="Web-{B5847164-9EC5-73A1-B02E-D13269AF489F}" dt="2023-05-17T14:59:41.548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B5847164-9EC5-73A1-B02E-D13269AF489F}" dt="2023-05-17T14:59:41.548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4223f804-184a-4090-a0f5-cee3bfcfa365" providerId="ADAL" clId="{34B69220-467E-8644-B06C-1F6BCD8837E8}"/>
    <pc:docChg chg="modSld">
      <pc:chgData name="Goodenough, Grace [USA]" userId="4223f804-184a-4090-a0f5-cee3bfcfa365" providerId="ADAL" clId="{34B69220-467E-8644-B06C-1F6BCD8837E8}" dt="2023-05-24T21:08:48.583" v="425" actId="20577"/>
      <pc:docMkLst>
        <pc:docMk/>
      </pc:docMkLst>
      <pc:sldChg chg="modSp">
        <pc:chgData name="Goodenough, Grace [USA]" userId="4223f804-184a-4090-a0f5-cee3bfcfa365" providerId="ADAL" clId="{34B69220-467E-8644-B06C-1F6BCD8837E8}" dt="2023-05-24T21:08:48.583" v="425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34B69220-467E-8644-B06C-1F6BCD8837E8}" dt="2023-05-24T21:08:48.583" v="4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15710D5-F868-314A-420E-853139001BD8}"/>
    <pc:docChg chg="modSld">
      <pc:chgData name="Goel, Sunayna [USA]" userId="S::625168@bah.com::abc387ba-55f4-491c-a73c-17dee6a00d97" providerId="AD" clId="Web-{D15710D5-F868-314A-420E-853139001BD8}" dt="2023-07-12T18:21:22.833" v="125"/>
      <pc:docMkLst>
        <pc:docMk/>
      </pc:docMkLst>
      <pc:sldChg chg="modSp">
        <pc:chgData name="Goel, Sunayna [USA]" userId="S::625168@bah.com::abc387ba-55f4-491c-a73c-17dee6a00d97" providerId="AD" clId="Web-{D15710D5-F868-314A-420E-853139001BD8}" dt="2023-07-12T18:21:22.833" v="125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D15710D5-F868-314A-420E-853139001BD8}" dt="2023-07-12T18:21:22.833" v="125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Allen, Ty [USA]" userId="dd763b48-02c2-4b2d-a668-ca9385d09dd8" providerId="ADAL" clId="{BC0D2086-C424-9048-81D7-4AC839F3D71C}"/>
    <pc:docChg chg="modSld">
      <pc:chgData name="Allen, Ty [USA]" userId="dd763b48-02c2-4b2d-a668-ca9385d09dd8" providerId="ADAL" clId="{BC0D2086-C424-9048-81D7-4AC839F3D71C}" dt="2023-05-31T19:48:10.133" v="152" actId="20577"/>
      <pc:docMkLst>
        <pc:docMk/>
      </pc:docMkLst>
      <pc:sldChg chg="modSp mod">
        <pc:chgData name="Allen, Ty [USA]" userId="dd763b48-02c2-4b2d-a668-ca9385d09dd8" providerId="ADAL" clId="{BC0D2086-C424-9048-81D7-4AC839F3D71C}" dt="2023-05-31T19:48:10.133" v="152" actId="20577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BC0D2086-C424-9048-81D7-4AC839F3D71C}" dt="2023-05-31T19:48:10.133" v="152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922AD87-6E03-29E0-CDEA-294EE1F78AA9}"/>
    <pc:docChg chg="modSld">
      <pc:chgData name="Bustillo, Gian [USA]" userId="S::624912@bah.com::d2f80d41-3521-48e3-8b17-00e1dec3a46e" providerId="AD" clId="Web-{1922AD87-6E03-29E0-CDEA-294EE1F78AA9}" dt="2023-05-04T14:29:54.984" v="96"/>
      <pc:docMkLst>
        <pc:docMk/>
      </pc:docMkLst>
      <pc:sldChg chg="modSp">
        <pc:chgData name="Bustillo, Gian [USA]" userId="S::624912@bah.com::d2f80d41-3521-48e3-8b17-00e1dec3a46e" providerId="AD" clId="Web-{1922AD87-6E03-29E0-CDEA-294EE1F78AA9}" dt="2023-05-04T14:29:33.109" v="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1922AD87-6E03-29E0-CDEA-294EE1F78AA9}" dt="2023-05-04T14:29:33.109" v="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1922AD87-6E03-29E0-CDEA-294EE1F78AA9}" dt="2023-05-04T14:29:54.984" v="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1922AD87-6E03-29E0-CDEA-294EE1F78AA9}" dt="2023-05-04T14:29:54.984" v="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F6183232-E302-3669-0B3F-36EB320B7E9C}"/>
    <pc:docChg chg="modSld">
      <pc:chgData name="Goodenough, Grace [USA]" userId="S::624306@bah.com::4223f804-184a-4090-a0f5-cee3bfcfa365" providerId="AD" clId="Web-{F6183232-E302-3669-0B3F-36EB320B7E9C}" dt="2023-05-10T20:08:54.074" v="313"/>
      <pc:docMkLst>
        <pc:docMk/>
      </pc:docMkLst>
      <pc:sldChg chg="modSp">
        <pc:chgData name="Goodenough, Grace [USA]" userId="S::624306@bah.com::4223f804-184a-4090-a0f5-cee3bfcfa365" providerId="AD" clId="Web-{F6183232-E302-3669-0B3F-36EB320B7E9C}" dt="2023-05-10T20:08:54.074" v="31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F6183232-E302-3669-0B3F-36EB320B7E9C}" dt="2023-05-10T20:08:54.074" v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A8FC8B34-F823-43B5-80F7-2F1D38D08499}"/>
    <pc:docChg chg="modSld">
      <pc:chgData name="Goel, Sunayna [USA]" userId="S::625168@bah.com::abc387ba-55f4-491c-a73c-17dee6a00d97" providerId="AD" clId="Web-{A8FC8B34-F823-43B5-80F7-2F1D38D08499}" dt="2023-04-19T17:29:55.867" v="208" actId="20577"/>
      <pc:docMkLst>
        <pc:docMk/>
      </pc:docMkLst>
      <pc:sldChg chg="modSp">
        <pc:chgData name="Goel, Sunayna [USA]" userId="S::625168@bah.com::abc387ba-55f4-491c-a73c-17dee6a00d97" providerId="AD" clId="Web-{A8FC8B34-F823-43B5-80F7-2F1D38D08499}" dt="2023-04-19T17:29:06.383" v="20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A8FC8B34-F823-43B5-80F7-2F1D38D08499}" dt="2023-04-19T17:29:06.383" v="20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A8FC8B34-F823-43B5-80F7-2F1D38D08499}" dt="2023-04-19T17:29:55.867" v="208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A8FC8B34-F823-43B5-80F7-2F1D38D08499}" dt="2023-04-19T17:29:41.023" v="203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A8FC8B34-F823-43B5-80F7-2F1D38D08499}" dt="2023-04-19T17:29:55.867" v="208" actId="20577"/>
          <ac:spMkLst>
            <pc:docMk/>
            <pc:sldMk cId="1898199207" sldId="353"/>
            <ac:spMk id="7" creationId="{FA202D11-D28C-7B38-CE68-0663EFA28750}"/>
          </ac:spMkLst>
        </pc:spChg>
      </pc:sldChg>
    </pc:docChg>
  </pc:docChgLst>
  <pc:docChgLst>
    <pc:chgData name="Goodenough, Grace [USA]" userId="S::624306@bah.com::4223f804-184a-4090-a0f5-cee3bfcfa365" providerId="AD" clId="Web-{D9BA31EE-19F4-F68B-6AE6-240FB6AF3589}"/>
    <pc:docChg chg="modSld">
      <pc:chgData name="Goodenough, Grace [USA]" userId="S::624306@bah.com::4223f804-184a-4090-a0f5-cee3bfcfa365" providerId="AD" clId="Web-{D9BA31EE-19F4-F68B-6AE6-240FB6AF3589}" dt="2023-05-18T01:46:47.461" v="243"/>
      <pc:docMkLst>
        <pc:docMk/>
      </pc:docMkLst>
      <pc:sldChg chg="modSp">
        <pc:chgData name="Goodenough, Grace [USA]" userId="S::624306@bah.com::4223f804-184a-4090-a0f5-cee3bfcfa365" providerId="AD" clId="Web-{D9BA31EE-19F4-F68B-6AE6-240FB6AF3589}" dt="2023-05-18T01:46:47.461" v="2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9BA31EE-19F4-F68B-6AE6-240FB6AF3589}" dt="2023-05-18T01:46:47.461" v="2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13,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July 13,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July 13,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July 13,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 </a:t>
            </a:r>
            <a:endParaRPr lang="en-US" sz="2000">
              <a:ea typeface="Calibri"/>
            </a:endParaRPr>
          </a:p>
          <a:p>
            <a:r>
              <a:rPr lang="en-US" sz="2000"/>
              <a:t>Technology Workstream</a:t>
            </a:r>
            <a:endParaRPr lang="en-US" sz="2000">
              <a:ea typeface="Calibri"/>
            </a:endParaRPr>
          </a:p>
          <a:p>
            <a:r>
              <a:rPr lang="en-US" sz="2000"/>
              <a:t>Integration Workstream</a:t>
            </a:r>
            <a:endParaRPr lang="en-US" sz="2000">
              <a:ea typeface="Calibri"/>
            </a:endParaRPr>
          </a:p>
          <a:p>
            <a:r>
              <a:rPr lang="en-US" sz="2000"/>
              <a:t>Ad Hoc Items</a:t>
            </a:r>
            <a:endParaRPr lang="en-US" sz="2000">
              <a:ea typeface="Calibri"/>
            </a:endParaRP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44509"/>
              </p:ext>
            </p:extLst>
          </p:nvPr>
        </p:nvGraphicFramePr>
        <p:xfrm>
          <a:off x="81023" y="1144943"/>
          <a:ext cx="8970370" cy="4729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8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1478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3718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2753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and Disability Claims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transcripts, reddit and survey (for PACT), and AVA data 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 and disability claim 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and claims training phrases received from Kate, PACT Survey and Chatbot</a:t>
                      </a:r>
                      <a:r>
                        <a:rPr lang="en-US" sz="1200" b="0" i="0" u="none" strike="noStrike" noProof="0"/>
                        <a:t> transcript analysis for Nov-Dec'22 and Jan-Feb'23 and Reddit data.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Working on </a:t>
                      </a: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restructuring the Pact Act Track in Google Dialog flow based on user and team testing results.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is working to gather training phrases for no more questions, agent transfer, help menu and return to main menu intents.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Completed training phrases for Agent Orange, Toxic Exposure and burn pit related intents.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b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Analyze Chatbot Transcript for March ’23.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carve out smaller PACT Flows to support content chunking and to better guide the callers.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 toxic exposure flow to support related intents and test training phrases.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is beginning exploration phase of VCL routing abilities, including gathering training phrases from various sources.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rgbClr val="000000"/>
                          </a:solidFill>
                        </a:rPr>
                        <a:t>Booz Allen in working on related intents to be placed in the flows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101066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Social Media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 Allen to explore possibility of leveraging social studio for 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Began exploration into digital learning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got log in Instructions for Social Studio.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Awaiting historical PACT Act data from Salesforce.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46152"/>
              </p:ext>
            </p:extLst>
          </p:nvPr>
        </p:nvGraphicFramePr>
        <p:xfrm>
          <a:off x="0" y="1030878"/>
          <a:ext cx="9123507" cy="521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7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28856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8571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49958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57097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 </a:t>
                      </a:r>
                      <a:endParaRPr lang="en-US" sz="1800" b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claims and PACT Act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PACT Act 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Finalized "chunked" content for toxic exposure-related intents in preparation for Test Session D.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Collaborate and align with other teams working on content structuring to ensure consistency (Danielle to connect with LM).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Input content into Intent Designer.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Test the content chunking flow.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Finalized content for a “help menu” intent.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Edit content based on any insights from Test Session C findings.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Test help menu intent &amp; content.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UX Design &amp; Strategy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Completed Test Session C synthesis and deck 7/12 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/>
                        <a:t>Continued the creation of the rough draft for User Tess Session D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/>
                        <a:t>Conducted "How To Test" decision sessions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Continued design for the User Interface on Intent Designer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with Test Session D creation/refinement sessions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Finish Test Session D Rough Draft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/>
                        <a:t>Continue User Interface design for Intent Designer tool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/>
                        <a:t>Julie/Ty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6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42505"/>
              </p:ext>
            </p:extLst>
          </p:nvPr>
        </p:nvGraphicFramePr>
        <p:xfrm>
          <a:off x="249854" y="1053371"/>
          <a:ext cx="865372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Finalizing first pass at toxic exposure track in DF with more guided selection options and prompts for more info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Investigating latency around DF response times – tracking response times with different end of speech values.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Meet with Google On July 14 with list of discovery questions that came out of in-person.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Work towards a testable prototype for Test Session 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Meet with UX to confer on test plans for Session D.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Further flesh out toxic exposure track within Pact flow – determine related intents, context-specific help,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Status call occurred on July 6 at 2:30pm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cloud approved, in process of being acquired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to: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Send updated Cost Estimate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Have ECSO leadership sign Financial MOU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Schedule Pre-Provisioning and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Provisiong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 Planning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has created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exploring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Josh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Ad Hoc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2493"/>
              </p:ext>
            </p:extLst>
          </p:nvPr>
        </p:nvGraphicFramePr>
        <p:xfrm>
          <a:off x="249854" y="1065216"/>
          <a:ext cx="865372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Deliverables from June In-Person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Ways of Working and Team 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Team began work on Ways of Working and Team Charter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Documents completed – call scheduled for 3:30pm 7/13 to 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Robyn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VBA In-Person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VBA to review scope and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Team reviewed use cases and generated list of questions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Space reserved at Booz Allen DC office for Monday 8/21 – Wednesday 8/23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Space reserved at Booz Allen McLean office for Wednesday 8/23 – Friday 8/25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Regina to share with us her availability for July and August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UC virtual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UC to walkthrough integration &amp; authentication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Call held on 7/12 with UC to discuss agenda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Workshop rescheduled for 8/16 and 8/17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VCL meeting with Dr. Foreman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VCL to discuss </a:t>
                      </a:r>
                      <a:r>
                        <a:rPr lang="en-US" sz="1200" b="0" i="0" u="none" strike="noStrike" kern="120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ready to engage with Dr. Foreman to discuss crisis-management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scheduled for 8/17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USPS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Meeting with USPS to ask implementation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Team prepared questions for USPS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Kate to schedule call with USPS POC</a:t>
                      </a: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6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0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94071" y="1431549"/>
            <a:ext cx="796909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and Integration Workstreams</vt:lpstr>
      <vt:lpstr>Ad Hoc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2023-07-13T13:16:00Z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