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273" r:id="rId6"/>
    <p:sldId id="324" r:id="rId7"/>
    <p:sldId id="351" r:id="rId8"/>
    <p:sldId id="338" r:id="rId9"/>
    <p:sldId id="353" r:id="rId10"/>
    <p:sldId id="347" r:id="rId11"/>
    <p:sldId id="345" r:id="rId12"/>
    <p:sldId id="259" r:id="rId13"/>
    <p:sldId id="260" r:id="rId14"/>
    <p:sldId id="261" r:id="rId15"/>
    <p:sldId id="354" r:id="rId16"/>
    <p:sldId id="299" r:id="rId17"/>
    <p:sldId id="305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7BDE-1F8D-0D47-9868-AEAB025D1408}" v="2104" dt="2023-07-27T13:10:03.284"/>
    <p1510:client id="{29A480F7-5B90-2AF9-1F1B-A1DBF9F92738}" v="11" dt="2023-07-26T16:20:55.897"/>
    <p1510:client id="{45C9F796-271A-E74D-8231-DFA1200EAD77}" v="73" dt="2023-07-27T13:11:17.264"/>
    <p1510:client id="{758EFC32-5BCF-EE5A-5161-4673C70FE1A7}" v="487" dt="2023-07-26T19:06:53.448"/>
    <p1510:client id="{9EA6B8A1-472F-4414-9AE0-59ABBCB2ACE2}" v="230" dt="2023-07-26T17:23:36.607"/>
    <p1510:client id="{BA61B244-4DB0-ADF9-3A2D-26C95B520427}" v="94" dt="2023-07-27T13:23:17.310"/>
    <p1510:client id="{D622F5FE-7909-304D-9D34-73D638C6CF06}" v="64" dt="2023-07-26T18:15:28.076"/>
    <p1510:client id="{E0642927-18D1-433C-857A-2E92C2FAA9A9}" v="1226" dt="2023-07-26T18:15:09.841"/>
    <p1510:client id="{E978BC06-A61F-0EA1-5142-0CF50203E902}" v="108" dt="2023-07-26T13:16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C422C662-83EC-F14C-BBFC-505845366997}"/>
    <pc:docChg chg="modSld">
      <pc:chgData name="Goodenough, Grace [USA]" userId="4223f804-184a-4090-a0f5-cee3bfcfa365" providerId="ADAL" clId="{C422C662-83EC-F14C-BBFC-505845366997}" dt="2023-05-31T19:40:46.963" v="70" actId="20577"/>
      <pc:docMkLst>
        <pc:docMk/>
      </pc:docMkLst>
      <pc:sldChg chg="modSp">
        <pc:chgData name="Goodenough, Grace [USA]" userId="4223f804-184a-4090-a0f5-cee3bfcfa365" providerId="ADAL" clId="{C422C662-83EC-F14C-BBFC-505845366997}" dt="2023-05-31T19:40:46.963" v="70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C422C662-83EC-F14C-BBFC-505845366997}" dt="2023-05-31T19:40:46.963" v="7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8C64E15-CE6D-6A41-F186-C88FA9114C74}"/>
    <pc:docChg chg="modSld">
      <pc:chgData name="Bush, Nicole [USA]" userId="S::625966@bah.com::5c03dfba-b736-46b3-907c-245bd83404ad" providerId="AD" clId="Web-{F8C64E15-CE6D-6A41-F186-C88FA9114C74}" dt="2023-06-28T21:05:26.880" v="79"/>
      <pc:docMkLst>
        <pc:docMk/>
      </pc:docMkLst>
      <pc:sldChg chg="modSp">
        <pc:chgData name="Bush, Nicole [USA]" userId="S::625966@bah.com::5c03dfba-b736-46b3-907c-245bd83404ad" providerId="AD" clId="Web-{F8C64E15-CE6D-6A41-F186-C88FA9114C74}" dt="2023-06-28T21:05:26.880" v="7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8C64E15-CE6D-6A41-F186-C88FA9114C74}" dt="2023-06-28T21:05:26.880" v="7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D622F5FE-7909-304D-9D34-73D638C6CF06}"/>
    <pc:docChg chg="undo custSel modSld">
      <pc:chgData name="Goel, Sunayna [USA]" userId="abc387ba-55f4-491c-a73c-17dee6a00d97" providerId="ADAL" clId="{D622F5FE-7909-304D-9D34-73D638C6CF06}" dt="2023-07-26T18:15:28.076" v="61" actId="207"/>
      <pc:docMkLst>
        <pc:docMk/>
      </pc:docMkLst>
      <pc:sldChg chg="modSp mod">
        <pc:chgData name="Goel, Sunayna [USA]" userId="abc387ba-55f4-491c-a73c-17dee6a00d97" providerId="ADAL" clId="{D622F5FE-7909-304D-9D34-73D638C6CF06}" dt="2023-07-26T18:15:28.076" v="61" actId="207"/>
        <pc:sldMkLst>
          <pc:docMk/>
          <pc:sldMk cId="1426629449" sldId="260"/>
        </pc:sldMkLst>
        <pc:spChg chg="mod">
          <ac:chgData name="Goel, Sunayna [USA]" userId="abc387ba-55f4-491c-a73c-17dee6a00d97" providerId="ADAL" clId="{D622F5FE-7909-304D-9D34-73D638C6CF06}" dt="2023-07-26T17:30:53.630" v="34" actId="1076"/>
          <ac:spMkLst>
            <pc:docMk/>
            <pc:sldMk cId="1426629449" sldId="260"/>
            <ac:spMk id="9" creationId="{A04E0E8C-0771-4D06-7FF1-4ADEF7C17100}"/>
          </ac:spMkLst>
        </pc:spChg>
        <pc:spChg chg="mod">
          <ac:chgData name="Goel, Sunayna [USA]" userId="abc387ba-55f4-491c-a73c-17dee6a00d97" providerId="ADAL" clId="{D622F5FE-7909-304D-9D34-73D638C6CF06}" dt="2023-07-26T17:32:42.895" v="56" actId="1076"/>
          <ac:spMkLst>
            <pc:docMk/>
            <pc:sldMk cId="1426629449" sldId="260"/>
            <ac:spMk id="13" creationId="{DD67EDE0-CA1E-03AB-33BC-82AE7C8DB5E0}"/>
          </ac:spMkLst>
        </pc:spChg>
        <pc:spChg chg="mod">
          <ac:chgData name="Goel, Sunayna [USA]" userId="abc387ba-55f4-491c-a73c-17dee6a00d97" providerId="ADAL" clId="{D622F5FE-7909-304D-9D34-73D638C6CF06}" dt="2023-07-26T17:31:09.130" v="38" actId="14100"/>
          <ac:spMkLst>
            <pc:docMk/>
            <pc:sldMk cId="1426629449" sldId="260"/>
            <ac:spMk id="25" creationId="{5CDEF7C2-B328-BCFE-E83C-7D4DB12D403B}"/>
          </ac:spMkLst>
        </pc:spChg>
        <pc:spChg chg="mod">
          <ac:chgData name="Goel, Sunayna [USA]" userId="abc387ba-55f4-491c-a73c-17dee6a00d97" providerId="ADAL" clId="{D622F5FE-7909-304D-9D34-73D638C6CF06}" dt="2023-07-26T17:31:44.648" v="46" actId="1076"/>
          <ac:spMkLst>
            <pc:docMk/>
            <pc:sldMk cId="1426629449" sldId="260"/>
            <ac:spMk id="26" creationId="{98C7FB7B-7944-DF7E-9D0C-E8E937987311}"/>
          </ac:spMkLst>
        </pc:spChg>
        <pc:spChg chg="mod">
          <ac:chgData name="Goel, Sunayna [USA]" userId="abc387ba-55f4-491c-a73c-17dee6a00d97" providerId="ADAL" clId="{D622F5FE-7909-304D-9D34-73D638C6CF06}" dt="2023-07-26T17:32:59.668" v="58"/>
          <ac:spMkLst>
            <pc:docMk/>
            <pc:sldMk cId="1426629449" sldId="260"/>
            <ac:spMk id="27" creationId="{71A8C7B8-D938-C1A8-936D-EFC737112F06}"/>
          </ac:spMkLst>
        </pc:spChg>
        <pc:spChg chg="mod">
          <ac:chgData name="Goel, Sunayna [USA]" userId="abc387ba-55f4-491c-a73c-17dee6a00d97" providerId="ADAL" clId="{D622F5FE-7909-304D-9D34-73D638C6CF06}" dt="2023-07-26T17:31:27.848" v="41" actId="1076"/>
          <ac:spMkLst>
            <pc:docMk/>
            <pc:sldMk cId="1426629449" sldId="260"/>
            <ac:spMk id="34" creationId="{13D2F281-C506-6B56-BD7B-0EF4039580EF}"/>
          </ac:spMkLst>
        </pc:spChg>
        <pc:spChg chg="mod">
          <ac:chgData name="Goel, Sunayna [USA]" userId="abc387ba-55f4-491c-a73c-17dee6a00d97" providerId="ADAL" clId="{D622F5FE-7909-304D-9D34-73D638C6CF06}" dt="2023-07-26T17:31:51.114" v="48" actId="1076"/>
          <ac:spMkLst>
            <pc:docMk/>
            <pc:sldMk cId="1426629449" sldId="260"/>
            <ac:spMk id="35" creationId="{86C172B7-6670-AF82-E6BC-EB160E8D0F9B}"/>
          </ac:spMkLst>
        </pc:spChg>
        <pc:spChg chg="mod">
          <ac:chgData name="Goel, Sunayna [USA]" userId="abc387ba-55f4-491c-a73c-17dee6a00d97" providerId="ADAL" clId="{D622F5FE-7909-304D-9D34-73D638C6CF06}" dt="2023-07-26T17:32:34.048" v="55" actId="1076"/>
          <ac:spMkLst>
            <pc:docMk/>
            <pc:sldMk cId="1426629449" sldId="260"/>
            <ac:spMk id="36" creationId="{7727E48E-3DBC-2EDD-068B-29F471320F23}"/>
          </ac:spMkLst>
        </pc:spChg>
        <pc:spChg chg="mod">
          <ac:chgData name="Goel, Sunayna [USA]" userId="abc387ba-55f4-491c-a73c-17dee6a00d97" providerId="ADAL" clId="{D622F5FE-7909-304D-9D34-73D638C6CF06}" dt="2023-07-26T18:15:28.076" v="61" actId="207"/>
          <ac:spMkLst>
            <pc:docMk/>
            <pc:sldMk cId="1426629449" sldId="260"/>
            <ac:spMk id="37" creationId="{F780EA6B-46BB-B86D-BDA1-EB0205799E2D}"/>
          </ac:spMkLst>
        </pc:spChg>
        <pc:spChg chg="mod">
          <ac:chgData name="Goel, Sunayna [USA]" userId="abc387ba-55f4-491c-a73c-17dee6a00d97" providerId="ADAL" clId="{D622F5FE-7909-304D-9D34-73D638C6CF06}" dt="2023-07-26T18:15:18.114" v="60" actId="207"/>
          <ac:spMkLst>
            <pc:docMk/>
            <pc:sldMk cId="1426629449" sldId="260"/>
            <ac:spMk id="40" creationId="{4985E152-42CB-5516-E4EE-1443E5F15B67}"/>
          </ac:spMkLst>
        </pc:spChg>
        <pc:spChg chg="mod">
          <ac:chgData name="Goel, Sunayna [USA]" userId="abc387ba-55f4-491c-a73c-17dee6a00d97" providerId="ADAL" clId="{D622F5FE-7909-304D-9D34-73D638C6CF06}" dt="2023-07-26T17:26:43.600" v="29" actId="20577"/>
          <ac:spMkLst>
            <pc:docMk/>
            <pc:sldMk cId="1426629449" sldId="260"/>
            <ac:spMk id="43" creationId="{BF9492CE-CDFE-E664-A619-BDDB709C0487}"/>
          </ac:spMkLst>
        </pc:spChg>
        <pc:spChg chg="mod">
          <ac:chgData name="Goel, Sunayna [USA]" userId="abc387ba-55f4-491c-a73c-17dee6a00d97" providerId="ADAL" clId="{D622F5FE-7909-304D-9D34-73D638C6CF06}" dt="2023-07-26T17:31:22.864" v="40" actId="1076"/>
          <ac:spMkLst>
            <pc:docMk/>
            <pc:sldMk cId="1426629449" sldId="260"/>
            <ac:spMk id="49" creationId="{85E64E6D-A092-FDD5-CB41-7033DBFBD87E}"/>
          </ac:spMkLst>
        </pc:spChg>
        <pc:grpChg chg="mod">
          <ac:chgData name="Goel, Sunayna [USA]" userId="abc387ba-55f4-491c-a73c-17dee6a00d97" providerId="ADAL" clId="{D622F5FE-7909-304D-9D34-73D638C6CF06}" dt="2023-07-26T17:30:39.145" v="32" actId="14100"/>
          <ac:grpSpMkLst>
            <pc:docMk/>
            <pc:sldMk cId="1426629449" sldId="260"/>
            <ac:grpSpMk id="50" creationId="{8B103E79-C8B9-F2FC-4D67-2A890F762BDE}"/>
          </ac:grpSpMkLst>
        </pc:grpChg>
        <pc:cxnChg chg="mod">
          <ac:chgData name="Goel, Sunayna [USA]" userId="abc387ba-55f4-491c-a73c-17dee6a00d97" providerId="ADAL" clId="{D622F5FE-7909-304D-9D34-73D638C6CF06}" dt="2023-07-26T17:31:00.881" v="36" actId="14100"/>
          <ac:cxnSpMkLst>
            <pc:docMk/>
            <pc:sldMk cId="1426629449" sldId="260"/>
            <ac:cxnSpMk id="11" creationId="{35E72FAA-3A3C-0314-D34D-E2B85362E6CF}"/>
          </ac:cxnSpMkLst>
        </pc:cxnChg>
        <pc:cxnChg chg="mod">
          <ac:chgData name="Goel, Sunayna [USA]" userId="abc387ba-55f4-491c-a73c-17dee6a00d97" providerId="ADAL" clId="{D622F5FE-7909-304D-9D34-73D638C6CF06}" dt="2023-07-26T17:30:57.099" v="35" actId="14100"/>
          <ac:cxnSpMkLst>
            <pc:docMk/>
            <pc:sldMk cId="1426629449" sldId="260"/>
            <ac:cxnSpMk id="15" creationId="{8530392C-DC7D-1E71-5373-66BFA616CD5B}"/>
          </ac:cxnSpMkLst>
        </pc:cxnChg>
        <pc:cxnChg chg="mod">
          <ac:chgData name="Goel, Sunayna [USA]" userId="abc387ba-55f4-491c-a73c-17dee6a00d97" providerId="ADAL" clId="{D622F5FE-7909-304D-9D34-73D638C6CF06}" dt="2023-07-26T17:34:42.912" v="59" actId="14100"/>
          <ac:cxnSpMkLst>
            <pc:docMk/>
            <pc:sldMk cId="1426629449" sldId="260"/>
            <ac:cxnSpMk id="17" creationId="{8BCAE28C-135A-0164-6904-63584A8A9855}"/>
          </ac:cxnSpMkLst>
        </pc:cxnChg>
        <pc:cxnChg chg="mod">
          <ac:chgData name="Goel, Sunayna [USA]" userId="abc387ba-55f4-491c-a73c-17dee6a00d97" providerId="ADAL" clId="{D622F5FE-7909-304D-9D34-73D638C6CF06}" dt="2023-07-26T17:31:32.648" v="42" actId="1076"/>
          <ac:cxnSpMkLst>
            <pc:docMk/>
            <pc:sldMk cId="1426629449" sldId="260"/>
            <ac:cxnSpMk id="31" creationId="{B9A85D74-1CCC-EEB4-A6BB-5F9C3A6D4B68}"/>
          </ac:cxnSpMkLst>
        </pc:cxnChg>
        <pc:cxnChg chg="mod">
          <ac:chgData name="Goel, Sunayna [USA]" userId="abc387ba-55f4-491c-a73c-17dee6a00d97" providerId="ADAL" clId="{D622F5FE-7909-304D-9D34-73D638C6CF06}" dt="2023-07-26T17:31:48.449" v="47" actId="1076"/>
          <ac:cxnSpMkLst>
            <pc:docMk/>
            <pc:sldMk cId="1426629449" sldId="260"/>
            <ac:cxnSpMk id="32" creationId="{F8051FC4-BE02-A2CD-727F-0894F3C2E7A1}"/>
          </ac:cxnSpMkLst>
        </pc:cxnChg>
        <pc:cxnChg chg="mod">
          <ac:chgData name="Goel, Sunayna [USA]" userId="abc387ba-55f4-491c-a73c-17dee6a00d97" providerId="ADAL" clId="{D622F5FE-7909-304D-9D34-73D638C6CF06}" dt="2023-07-26T17:32:27.532" v="54" actId="1076"/>
          <ac:cxnSpMkLst>
            <pc:docMk/>
            <pc:sldMk cId="1426629449" sldId="260"/>
            <ac:cxnSpMk id="33" creationId="{F279E801-0CE7-B4E0-57C4-44EAEC424566}"/>
          </ac:cxnSpMkLst>
        </pc:cxnChg>
      </pc:sldChg>
      <pc:sldChg chg="modSp mod">
        <pc:chgData name="Goel, Sunayna [USA]" userId="abc387ba-55f4-491c-a73c-17dee6a00d97" providerId="ADAL" clId="{D622F5FE-7909-304D-9D34-73D638C6CF06}" dt="2023-07-26T16:46:56.573" v="15" actId="20577"/>
        <pc:sldMkLst>
          <pc:docMk/>
          <pc:sldMk cId="2147187645" sldId="261"/>
        </pc:sldMkLst>
        <pc:spChg chg="mod">
          <ac:chgData name="Goel, Sunayna [USA]" userId="abc387ba-55f4-491c-a73c-17dee6a00d97" providerId="ADAL" clId="{D622F5FE-7909-304D-9D34-73D638C6CF06}" dt="2023-07-26T16:46:56.573" v="15" actId="20577"/>
          <ac:spMkLst>
            <pc:docMk/>
            <pc:sldMk cId="2147187645" sldId="261"/>
            <ac:spMk id="10" creationId="{E06BC877-2B4E-1B49-51D5-72F157A72A0B}"/>
          </ac:spMkLst>
        </pc:spChg>
      </pc:sldChg>
      <pc:sldChg chg="modSp mod">
        <pc:chgData name="Goel, Sunayna [USA]" userId="abc387ba-55f4-491c-a73c-17dee6a00d97" providerId="ADAL" clId="{D622F5FE-7909-304D-9D34-73D638C6CF06}" dt="2023-07-26T16:36:43.352" v="14" actId="20577"/>
        <pc:sldMkLst>
          <pc:docMk/>
          <pc:sldMk cId="3213179443" sldId="345"/>
        </pc:sldMkLst>
        <pc:spChg chg="mod">
          <ac:chgData name="Goel, Sunayna [USA]" userId="abc387ba-55f4-491c-a73c-17dee6a00d97" providerId="ADAL" clId="{D622F5FE-7909-304D-9D34-73D638C6CF06}" dt="2023-07-26T16:36:43.352" v="14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 mod">
        <pc:chgData name="Goel, Sunayna [USA]" userId="abc387ba-55f4-491c-a73c-17dee6a00d97" providerId="ADAL" clId="{D622F5FE-7909-304D-9D34-73D638C6CF06}" dt="2023-07-26T16:30:32.433" v="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D622F5FE-7909-304D-9D34-73D638C6CF06}" dt="2023-07-26T16:30:32.433" v="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Wannen, Nicole [USA]" userId="036a15e2-3890-42c5-b64a-5934dce1c405" providerId="ADAL" clId="{45C9F796-271A-E74D-8231-DFA1200EAD77}"/>
    <pc:docChg chg="undo custSel addSld delSld modSld sldOrd">
      <pc:chgData name="Wannen, Nicole [USA]" userId="036a15e2-3890-42c5-b64a-5934dce1c405" providerId="ADAL" clId="{45C9F796-271A-E74D-8231-DFA1200EAD77}" dt="2023-07-27T13:11:17.264" v="798" actId="20577"/>
      <pc:docMkLst>
        <pc:docMk/>
      </pc:docMkLst>
      <pc:sldChg chg="addSp delSp modSp mod">
        <pc:chgData name="Wannen, Nicole [USA]" userId="036a15e2-3890-42c5-b64a-5934dce1c405" providerId="ADAL" clId="{45C9F796-271A-E74D-8231-DFA1200EAD77}" dt="2023-07-27T12:04:18.508" v="724" actId="20577"/>
        <pc:sldMkLst>
          <pc:docMk/>
          <pc:sldMk cId="3282889262" sldId="259"/>
        </pc:sldMkLst>
        <pc:spChg chg="add del mod">
          <ac:chgData name="Wannen, Nicole [USA]" userId="036a15e2-3890-42c5-b64a-5934dce1c405" providerId="ADAL" clId="{45C9F796-271A-E74D-8231-DFA1200EAD77}" dt="2023-07-27T12:04:03.336" v="700" actId="478"/>
          <ac:spMkLst>
            <pc:docMk/>
            <pc:sldMk cId="3282889262" sldId="259"/>
            <ac:spMk id="5" creationId="{3D292A2C-5FF7-4BC4-54D9-A1024B53C27A}"/>
          </ac:spMkLst>
        </pc:spChg>
        <pc:spChg chg="del">
          <ac:chgData name="Wannen, Nicole [USA]" userId="036a15e2-3890-42c5-b64a-5934dce1c405" providerId="ADAL" clId="{45C9F796-271A-E74D-8231-DFA1200EAD77}" dt="2023-07-27T12:04:13.935" v="701" actId="478"/>
          <ac:spMkLst>
            <pc:docMk/>
            <pc:sldMk cId="3282889262" sldId="259"/>
            <ac:spMk id="6" creationId="{8F0134CE-B8FC-D8CC-FC48-35362AFC6E72}"/>
          </ac:spMkLst>
        </pc:spChg>
        <pc:spChg chg="add mod">
          <ac:chgData name="Wannen, Nicole [USA]" userId="036a15e2-3890-42c5-b64a-5934dce1c405" providerId="ADAL" clId="{45C9F796-271A-E74D-8231-DFA1200EAD77}" dt="2023-07-27T12:04:18.508" v="724" actId="20577"/>
          <ac:spMkLst>
            <pc:docMk/>
            <pc:sldMk cId="3282889262" sldId="259"/>
            <ac:spMk id="7" creationId="{E81AE205-DADE-51D7-6663-9C98633B4C80}"/>
          </ac:spMkLst>
        </pc:spChg>
        <pc:spChg chg="mod">
          <ac:chgData name="Wannen, Nicole [USA]" userId="036a15e2-3890-42c5-b64a-5934dce1c405" providerId="ADAL" clId="{45C9F796-271A-E74D-8231-DFA1200EAD77}" dt="2023-07-27T12:04:01.395" v="699" actId="1076"/>
          <ac:spMkLst>
            <pc:docMk/>
            <pc:sldMk cId="3282889262" sldId="259"/>
            <ac:spMk id="19" creationId="{25A748C0-B5EE-DC3D-C5E1-5548D12F6518}"/>
          </ac:spMkLst>
        </pc:spChg>
        <pc:spChg chg="mod">
          <ac:chgData name="Wannen, Nicole [USA]" userId="036a15e2-3890-42c5-b64a-5934dce1c405" providerId="ADAL" clId="{45C9F796-271A-E74D-8231-DFA1200EAD77}" dt="2023-07-27T12:04:01.395" v="699" actId="1076"/>
          <ac:spMkLst>
            <pc:docMk/>
            <pc:sldMk cId="3282889262" sldId="259"/>
            <ac:spMk id="22" creationId="{3B239BD4-DEE9-87FE-EDB6-92D39BB58AB6}"/>
          </ac:spMkLst>
        </pc:spChg>
        <pc:spChg chg="mod">
          <ac:chgData name="Wannen, Nicole [USA]" userId="036a15e2-3890-42c5-b64a-5934dce1c405" providerId="ADAL" clId="{45C9F796-271A-E74D-8231-DFA1200EAD77}" dt="2023-07-27T12:04:01.395" v="699" actId="1076"/>
          <ac:spMkLst>
            <pc:docMk/>
            <pc:sldMk cId="3282889262" sldId="259"/>
            <ac:spMk id="23" creationId="{7F97353A-1570-D691-546F-EC6B5EA420B6}"/>
          </ac:spMkLst>
        </pc:spChg>
      </pc:sldChg>
      <pc:sldChg chg="addSp delSp modSp mod">
        <pc:chgData name="Wannen, Nicole [USA]" userId="036a15e2-3890-42c5-b64a-5934dce1c405" providerId="ADAL" clId="{45C9F796-271A-E74D-8231-DFA1200EAD77}" dt="2023-07-27T12:04:59.801" v="769" actId="20577"/>
        <pc:sldMkLst>
          <pc:docMk/>
          <pc:sldMk cId="1426629449" sldId="260"/>
        </pc:sldMkLst>
        <pc:spChg chg="add mod">
          <ac:chgData name="Wannen, Nicole [USA]" userId="036a15e2-3890-42c5-b64a-5934dce1c405" providerId="ADAL" clId="{45C9F796-271A-E74D-8231-DFA1200EAD77}" dt="2023-07-27T12:04:59.801" v="769" actId="20577"/>
          <ac:spMkLst>
            <pc:docMk/>
            <pc:sldMk cId="1426629449" sldId="260"/>
            <ac:spMk id="5" creationId="{E9AB44CE-E938-C402-D2EC-7D32318CDA0F}"/>
          </ac:spMkLst>
        </pc:spChg>
        <pc:spChg chg="del mod">
          <ac:chgData name="Wannen, Nicole [USA]" userId="036a15e2-3890-42c5-b64a-5934dce1c405" providerId="ADAL" clId="{45C9F796-271A-E74D-8231-DFA1200EAD77}" dt="2023-07-27T12:04:25.792" v="727" actId="478"/>
          <ac:spMkLst>
            <pc:docMk/>
            <pc:sldMk cId="1426629449" sldId="260"/>
            <ac:spMk id="7" creationId="{2188ED4C-3449-AA2E-BE83-59C7718A00D9}"/>
          </ac:spMkLst>
        </pc:spChg>
      </pc:sldChg>
      <pc:sldChg chg="addSp delSp modSp mod">
        <pc:chgData name="Wannen, Nicole [USA]" userId="036a15e2-3890-42c5-b64a-5934dce1c405" providerId="ADAL" clId="{45C9F796-271A-E74D-8231-DFA1200EAD77}" dt="2023-07-27T12:04:53.648" v="766" actId="20577"/>
        <pc:sldMkLst>
          <pc:docMk/>
          <pc:sldMk cId="2147187645" sldId="261"/>
        </pc:sldMkLst>
        <pc:spChg chg="del">
          <ac:chgData name="Wannen, Nicole [USA]" userId="036a15e2-3890-42c5-b64a-5934dce1c405" providerId="ADAL" clId="{45C9F796-271A-E74D-8231-DFA1200EAD77}" dt="2023-07-27T12:04:42.948" v="729" actId="478"/>
          <ac:spMkLst>
            <pc:docMk/>
            <pc:sldMk cId="2147187645" sldId="261"/>
            <ac:spMk id="3" creationId="{CDAAD9D2-6B02-428B-BA5A-0B78FFC4F713}"/>
          </ac:spMkLst>
        </pc:spChg>
        <pc:spChg chg="add mod">
          <ac:chgData name="Wannen, Nicole [USA]" userId="036a15e2-3890-42c5-b64a-5934dce1c405" providerId="ADAL" clId="{45C9F796-271A-E74D-8231-DFA1200EAD77}" dt="2023-07-27T12:04:53.648" v="766" actId="20577"/>
          <ac:spMkLst>
            <pc:docMk/>
            <pc:sldMk cId="2147187645" sldId="261"/>
            <ac:spMk id="11" creationId="{B75B6D69-4D7B-759B-6214-0733306474EA}"/>
          </ac:spMkLst>
        </pc:spChg>
      </pc:sldChg>
      <pc:sldChg chg="modSp mod">
        <pc:chgData name="Wannen, Nicole [USA]" userId="036a15e2-3890-42c5-b64a-5934dce1c405" providerId="ADAL" clId="{45C9F796-271A-E74D-8231-DFA1200EAD77}" dt="2023-07-26T13:35:59.612" v="318" actId="20577"/>
        <pc:sldMkLst>
          <pc:docMk/>
          <pc:sldMk cId="4202350489" sldId="324"/>
        </pc:sldMkLst>
        <pc:spChg chg="mod">
          <ac:chgData name="Wannen, Nicole [USA]" userId="036a15e2-3890-42c5-b64a-5934dce1c405" providerId="ADAL" clId="{45C9F796-271A-E74D-8231-DFA1200EAD77}" dt="2023-07-26T13:35:59.612" v="31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Wannen, Nicole [USA]" userId="036a15e2-3890-42c5-b64a-5934dce1c405" providerId="ADAL" clId="{45C9F796-271A-E74D-8231-DFA1200EAD77}" dt="2023-07-27T12:02:35.329" v="615" actId="20577"/>
        <pc:sldMkLst>
          <pc:docMk/>
          <pc:sldMk cId="2997908498" sldId="338"/>
        </pc:sldMkLst>
        <pc:graphicFrameChg chg="mod modGraphic">
          <ac:chgData name="Wannen, Nicole [USA]" userId="036a15e2-3890-42c5-b64a-5934dce1c405" providerId="ADAL" clId="{45C9F796-271A-E74D-8231-DFA1200EAD77}" dt="2023-07-27T12:02:35.329" v="615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Wannen, Nicole [USA]" userId="036a15e2-3890-42c5-b64a-5934dce1c405" providerId="ADAL" clId="{45C9F796-271A-E74D-8231-DFA1200EAD77}" dt="2023-07-26T13:25:26.741" v="203" actId="20577"/>
        <pc:sldMkLst>
          <pc:docMk/>
          <pc:sldMk cId="3213179443" sldId="345"/>
        </pc:sldMkLst>
        <pc:spChg chg="mod">
          <ac:chgData name="Wannen, Nicole [USA]" userId="036a15e2-3890-42c5-b64a-5934dce1c405" providerId="ADAL" clId="{45C9F796-271A-E74D-8231-DFA1200EAD77}" dt="2023-07-26T13:24:45.755" v="95" actId="20577"/>
          <ac:spMkLst>
            <pc:docMk/>
            <pc:sldMk cId="3213179443" sldId="345"/>
            <ac:spMk id="2" creationId="{98724F25-AEF2-A44A-9426-46B073EF367F}"/>
          </ac:spMkLst>
        </pc:spChg>
        <pc:spChg chg="mod">
          <ac:chgData name="Wannen, Nicole [USA]" userId="036a15e2-3890-42c5-b64a-5934dce1c405" providerId="ADAL" clId="{45C9F796-271A-E74D-8231-DFA1200EAD77}" dt="2023-07-26T13:25:26.741" v="20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 mod ord">
        <pc:chgData name="Wannen, Nicole [USA]" userId="036a15e2-3890-42c5-b64a-5934dce1c405" providerId="ADAL" clId="{45C9F796-271A-E74D-8231-DFA1200EAD77}" dt="2023-07-26T13:35:09.254" v="277" actId="1036"/>
        <pc:sldMkLst>
          <pc:docMk/>
          <pc:sldMk cId="874433587" sldId="347"/>
        </pc:sldMkLst>
        <pc:graphicFrameChg chg="mod">
          <ac:chgData name="Wannen, Nicole [USA]" userId="036a15e2-3890-42c5-b64a-5934dce1c405" providerId="ADAL" clId="{45C9F796-271A-E74D-8231-DFA1200EAD77}" dt="2023-07-26T13:35:09.254" v="277" actId="1036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Wannen, Nicole [USA]" userId="036a15e2-3890-42c5-b64a-5934dce1c405" providerId="ADAL" clId="{45C9F796-271A-E74D-8231-DFA1200EAD77}" dt="2023-07-27T12:00:45.400" v="520"/>
        <pc:sldMkLst>
          <pc:docMk/>
          <pc:sldMk cId="422448212" sldId="351"/>
        </pc:sldMkLst>
        <pc:graphicFrameChg chg="mod modGraphic">
          <ac:chgData name="Wannen, Nicole [USA]" userId="036a15e2-3890-42c5-b64a-5934dce1c405" providerId="ADAL" clId="{45C9F796-271A-E74D-8231-DFA1200EAD77}" dt="2023-07-27T12:00:45.400" v="52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Wannen, Nicole [USA]" userId="036a15e2-3890-42c5-b64a-5934dce1c405" providerId="ADAL" clId="{45C9F796-271A-E74D-8231-DFA1200EAD77}" dt="2023-07-26T13:37:05.246" v="319" actId="2696"/>
        <pc:sldMkLst>
          <pc:docMk/>
          <pc:sldMk cId="1097480894" sldId="352"/>
        </pc:sldMkLst>
      </pc:sldChg>
      <pc:sldChg chg="modSp mod ord">
        <pc:chgData name="Wannen, Nicole [USA]" userId="036a15e2-3890-42c5-b64a-5934dce1c405" providerId="ADAL" clId="{45C9F796-271A-E74D-8231-DFA1200EAD77}" dt="2023-07-27T13:11:17.264" v="798" actId="20577"/>
        <pc:sldMkLst>
          <pc:docMk/>
          <pc:sldMk cId="3129601852" sldId="353"/>
        </pc:sldMkLst>
        <pc:graphicFrameChg chg="mod modGraphic">
          <ac:chgData name="Wannen, Nicole [USA]" userId="036a15e2-3890-42c5-b64a-5934dce1c405" providerId="ADAL" clId="{45C9F796-271A-E74D-8231-DFA1200EAD77}" dt="2023-07-27T13:11:17.264" v="798" actId="20577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  <pc:sldChg chg="add">
        <pc:chgData name="Wannen, Nicole [USA]" userId="036a15e2-3890-42c5-b64a-5934dce1c405" providerId="ADAL" clId="{45C9F796-271A-E74D-8231-DFA1200EAD77}" dt="2023-07-26T13:24:14.926" v="55"/>
        <pc:sldMkLst>
          <pc:docMk/>
          <pc:sldMk cId="3206504077" sldId="354"/>
        </pc:sldMkLst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S::625695@bah.com::dd763b48-02c2-4b2d-a668-ca9385d09dd8" providerId="AD" clId="Web-{4221A899-4883-C127-72D4-6AE65F6B36EA}"/>
    <pc:docChg chg="modSld">
      <pc:chgData name="Allen, Ty [USA]" userId="S::625695@bah.com::dd763b48-02c2-4b2d-a668-ca9385d09dd8" providerId="AD" clId="Web-{4221A899-4883-C127-72D4-6AE65F6B36EA}" dt="2023-07-05T21:10:15.023" v="321"/>
      <pc:docMkLst>
        <pc:docMk/>
      </pc:docMkLst>
      <pc:sldChg chg="modSp">
        <pc:chgData name="Allen, Ty [USA]" userId="S::625695@bah.com::dd763b48-02c2-4b2d-a668-ca9385d09dd8" providerId="AD" clId="Web-{4221A899-4883-C127-72D4-6AE65F6B36EA}" dt="2023-07-05T21:10:15.023" v="321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4221A899-4883-C127-72D4-6AE65F6B36EA}" dt="2023-07-05T21:10:15.023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Naga, Julie [USA]" userId="d1165e67-58da-4881-b44d-d330f5e94ed8" providerId="ADAL" clId="{9EA6B8A1-472F-4414-9AE0-59ABBCB2ACE2}"/>
    <pc:docChg chg="undo custSel modSld">
      <pc:chgData name="Naga, Julie [USA]" userId="d1165e67-58da-4881-b44d-d330f5e94ed8" providerId="ADAL" clId="{9EA6B8A1-472F-4414-9AE0-59ABBCB2ACE2}" dt="2023-07-26T17:23:36.607" v="228" actId="20577"/>
      <pc:docMkLst>
        <pc:docMk/>
      </pc:docMkLst>
      <pc:sldChg chg="modSp mod">
        <pc:chgData name="Naga, Julie [USA]" userId="d1165e67-58da-4881-b44d-d330f5e94ed8" providerId="ADAL" clId="{9EA6B8A1-472F-4414-9AE0-59ABBCB2ACE2}" dt="2023-07-26T17:23:36.607" v="228" actId="20577"/>
        <pc:sldMkLst>
          <pc:docMk/>
          <pc:sldMk cId="422448212" sldId="351"/>
        </pc:sldMkLst>
        <pc:graphicFrameChg chg="mod modGraphic">
          <ac:chgData name="Naga, Julie [USA]" userId="d1165e67-58da-4881-b44d-d330f5e94ed8" providerId="ADAL" clId="{9EA6B8A1-472F-4414-9AE0-59ABBCB2ACE2}" dt="2023-07-26T17:23:36.607" v="228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DB7312-5C1B-9A70-C75C-E1FD9BC28214}"/>
    <pc:docChg chg="modSld">
      <pc:chgData name="Bustillo, Gian [USA]" userId="S::624912@bah.com::d2f80d41-3521-48e3-8b17-00e1dec3a46e" providerId="AD" clId="Web-{AFDB7312-5C1B-9A70-C75C-E1FD9BC28214}" dt="2023-06-29T14:51:12.971" v="49"/>
      <pc:docMkLst>
        <pc:docMk/>
      </pc:docMkLst>
      <pc:sldChg chg="modSp">
        <pc:chgData name="Bustillo, Gian [USA]" userId="S::624912@bah.com::d2f80d41-3521-48e3-8b17-00e1dec3a46e" providerId="AD" clId="Web-{AFDB7312-5C1B-9A70-C75C-E1FD9BC28214}" dt="2023-06-29T14:50:10.858" v="3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DB7312-5C1B-9A70-C75C-E1FD9BC28214}" dt="2023-06-29T14:50:10.858" v="3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DB7312-5C1B-9A70-C75C-E1FD9BC28214}" dt="2023-06-29T14:51:12.971" v="49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AFDB7312-5C1B-9A70-C75C-E1FD9BC28214}" dt="2023-06-29T14:51:12.971" v="49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E1785AB-EA44-BD4E-ABF3-E6DAEEACA040}"/>
    <pc:docChg chg="custSel modSld">
      <pc:chgData name="Goel, Sunayna [USA]" userId="abc387ba-55f4-491c-a73c-17dee6a00d97" providerId="ADAL" clId="{AE1785AB-EA44-BD4E-ABF3-E6DAEEACA040}" dt="2023-05-25T12:42:34.804" v="391" actId="20577"/>
      <pc:docMkLst>
        <pc:docMk/>
      </pc:docMkLst>
      <pc:sldChg chg="modSp mod">
        <pc:chgData name="Goel, Sunayna [USA]" userId="abc387ba-55f4-491c-a73c-17dee6a00d97" providerId="ADAL" clId="{AE1785AB-EA44-BD4E-ABF3-E6DAEEACA040}" dt="2023-05-24T23:16:47.399" v="166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AE1785AB-EA44-BD4E-ABF3-E6DAEEACA040}" dt="2023-05-24T23:16:47.399" v="166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Goel, Sunayna [USA]" userId="abc387ba-55f4-491c-a73c-17dee6a00d97" providerId="ADAL" clId="{AE1785AB-EA44-BD4E-ABF3-E6DAEEACA040}" dt="2023-05-25T12:42:34.804" v="391" actId="20577"/>
        <pc:sldMkLst>
          <pc:docMk/>
          <pc:sldMk cId="422448212" sldId="351"/>
        </pc:sldMkLst>
        <pc:graphicFrameChg chg="mod modGraphic">
          <ac:chgData name="Goel, Sunayna [USA]" userId="abc387ba-55f4-491c-a73c-17dee6a00d97" providerId="ADAL" clId="{AE1785AB-EA44-BD4E-ABF3-E6DAEEACA040}" dt="2023-05-25T12:42:34.804" v="39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333287-919E-B71E-B6C7-60BEA13FCB40}"/>
    <pc:docChg chg="modSld">
      <pc:chgData name="Bustillo, Gian [USA]" userId="S::624912@bah.com::d2f80d41-3521-48e3-8b17-00e1dec3a46e" providerId="AD" clId="Web-{5D333287-919E-B71E-B6C7-60BEA13FCB40}" dt="2023-07-06T12:06:41.835" v="229"/>
      <pc:docMkLst>
        <pc:docMk/>
      </pc:docMkLst>
      <pc:sldChg chg="modSp">
        <pc:chgData name="Bustillo, Gian [USA]" userId="S::624912@bah.com::d2f80d41-3521-48e3-8b17-00e1dec3a46e" providerId="AD" clId="Web-{5D333287-919E-B71E-B6C7-60BEA13FCB40}" dt="2023-07-06T12:01:40.353" v="19" actId="20577"/>
        <pc:sldMkLst>
          <pc:docMk/>
          <pc:sldMk cId="4202350489" sldId="324"/>
        </pc:sldMkLst>
        <pc:spChg chg="mod">
          <ac:chgData name="Bustillo, Gian [USA]" userId="S::624912@bah.com::d2f80d41-3521-48e3-8b17-00e1dec3a46e" providerId="AD" clId="Web-{5D333287-919E-B71E-B6C7-60BEA13FCB40}" dt="2023-07-06T12:01:40.353" v="19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">
        <pc:chgData name="Bustillo, Gian [USA]" userId="S::624912@bah.com::d2f80d41-3521-48e3-8b17-00e1dec3a46e" providerId="AD" clId="Web-{5D333287-919E-B71E-B6C7-60BEA13FCB40}" dt="2023-07-06T12:06:41.835" v="229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5D333287-919E-B71E-B6C7-60BEA13FCB40}" dt="2023-07-06T12:06:41.835" v="229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Wannen, Nicole [USA]" userId="S::590805@bah.com::036a15e2-3890-42c5-b64a-5934dce1c405" providerId="AD" clId="Web-{55C6A2A0-A86D-4E5F-997D-E224B7979FF5}"/>
    <pc:docChg chg="modSld">
      <pc:chgData name="Wannen, Nicole [USA]" userId="S::590805@bah.com::036a15e2-3890-42c5-b64a-5934dce1c405" providerId="AD" clId="Web-{55C6A2A0-A86D-4E5F-997D-E224B7979FF5}" dt="2023-06-28T18:50:57.638" v="25" actId="20577"/>
      <pc:docMkLst>
        <pc:docMk/>
      </pc:docMkLst>
      <pc:sldChg chg="modSp">
        <pc:chgData name="Wannen, Nicole [USA]" userId="S::590805@bah.com::036a15e2-3890-42c5-b64a-5934dce1c405" providerId="AD" clId="Web-{55C6A2A0-A86D-4E5F-997D-E224B7979FF5}" dt="2023-06-28T18:50:57.638" v="25" actId="20577"/>
        <pc:sldMkLst>
          <pc:docMk/>
          <pc:sldMk cId="3476929278" sldId="353"/>
        </pc:sldMkLst>
        <pc:spChg chg="mod">
          <ac:chgData name="Wannen, Nicole [USA]" userId="S::590805@bah.com::036a15e2-3890-42c5-b64a-5934dce1c405" providerId="AD" clId="Web-{55C6A2A0-A86D-4E5F-997D-E224B7979FF5}" dt="2023-06-28T18:50:57.638" v="25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3EBBD3B-5C03-B6FC-24E6-078561481C74}"/>
    <pc:docChg chg="modSld">
      <pc:chgData name="Bustillo, Gian [USA]" userId="S::624912@bah.com::d2f80d41-3521-48e3-8b17-00e1dec3a46e" providerId="AD" clId="Web-{A3EBBD3B-5C03-B6FC-24E6-078561481C74}" dt="2023-05-25T12:42:59.488" v="53"/>
      <pc:docMkLst>
        <pc:docMk/>
      </pc:docMkLst>
      <pc:sldChg chg="modSp">
        <pc:chgData name="Bustillo, Gian [USA]" userId="S::624912@bah.com::d2f80d41-3521-48e3-8b17-00e1dec3a46e" providerId="AD" clId="Web-{A3EBBD3B-5C03-B6FC-24E6-078561481C74}" dt="2023-05-24T20:00:40.97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3EBBD3B-5C03-B6FC-24E6-078561481C74}" dt="2023-05-24T20:00:40.978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3EBBD3B-5C03-B6FC-24E6-078561481C74}" dt="2023-05-25T12:42:59.488" v="5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3EBBD3B-5C03-B6FC-24E6-078561481C74}" dt="2023-05-25T12:42:59.488" v="5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3EBBD3B-5C03-B6FC-24E6-078561481C74}" dt="2023-05-24T20:00:58.431" v="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3EBBD3B-5C03-B6FC-24E6-078561481C74}" dt="2023-05-24T20:00:58.431" v="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7E7E5E78-54A8-4CE9-8B54-C237196401B7}"/>
    <pc:docChg chg="custSel modSld">
      <pc:chgData name="Bustillo, Gian [USA]" userId="d2f80d41-3521-48e3-8b17-00e1dec3a46e" providerId="ADAL" clId="{7E7E5E78-54A8-4CE9-8B54-C237196401B7}" dt="2023-06-15T14:56:34.987" v="108" actId="20577"/>
      <pc:docMkLst>
        <pc:docMk/>
      </pc:docMkLst>
      <pc:sldChg chg="modSp mod">
        <pc:chgData name="Bustillo, Gian [USA]" userId="d2f80d41-3521-48e3-8b17-00e1dec3a46e" providerId="ADAL" clId="{7E7E5E78-54A8-4CE9-8B54-C237196401B7}" dt="2023-06-15T14:56:34.987" v="108" actId="20577"/>
        <pc:sldMkLst>
          <pc:docMk/>
          <pc:sldMk cId="406015231" sldId="332"/>
        </pc:sldMkLst>
        <pc:spChg chg="mod">
          <ac:chgData name="Bustillo, Gian [USA]" userId="d2f80d41-3521-48e3-8b17-00e1dec3a46e" providerId="ADAL" clId="{7E7E5E78-54A8-4CE9-8B54-C237196401B7}" dt="2023-06-15T14:56:34.987" v="108" actId="20577"/>
          <ac:spMkLst>
            <pc:docMk/>
            <pc:sldMk cId="406015231" sldId="332"/>
            <ac:spMk id="5" creationId="{DA9353DA-C811-186A-5AE6-73611804C1E2}"/>
          </ac:spMkLst>
        </pc:spChg>
      </pc:sldChg>
    </pc:docChg>
  </pc:docChgLst>
  <pc:docChgLst>
    <pc:chgData name="Goodenough, Grace [USA]" userId="S::624306@bah.com::4223f804-184a-4090-a0f5-cee3bfcfa365" providerId="AD" clId="Web-{9D071CAD-F9CB-D851-2DAC-A1E4D3BEFA93}"/>
    <pc:docChg chg="modSld">
      <pc:chgData name="Goodenough, Grace [USA]" userId="S::624306@bah.com::4223f804-184a-4090-a0f5-cee3bfcfa365" providerId="AD" clId="Web-{9D071CAD-F9CB-D851-2DAC-A1E4D3BEFA93}" dt="2023-07-12T19:17:08.295" v="319"/>
      <pc:docMkLst>
        <pc:docMk/>
      </pc:docMkLst>
      <pc:sldChg chg="modSp">
        <pc:chgData name="Goodenough, Grace [USA]" userId="S::624306@bah.com::4223f804-184a-4090-a0f5-cee3bfcfa365" providerId="AD" clId="Web-{9D071CAD-F9CB-D851-2DAC-A1E4D3BEFA93}" dt="2023-07-12T19:17:08.295" v="31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D071CAD-F9CB-D851-2DAC-A1E4D3BEFA93}" dt="2023-07-12T19:17:08.295" v="31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Goodenough, Grace [USA]" userId="S::624306@bah.com::4223f804-184a-4090-a0f5-cee3bfcfa365" providerId="AD" clId="Web-{758EFC32-5BCF-EE5A-5161-4673C70FE1A7}"/>
    <pc:docChg chg="modSld">
      <pc:chgData name="Goodenough, Grace [USA]" userId="S::624306@bah.com::4223f804-184a-4090-a0f5-cee3bfcfa365" providerId="AD" clId="Web-{758EFC32-5BCF-EE5A-5161-4673C70FE1A7}" dt="2023-07-26T19:06:51.839" v="461"/>
      <pc:docMkLst>
        <pc:docMk/>
      </pc:docMkLst>
      <pc:sldChg chg="modSp">
        <pc:chgData name="Goodenough, Grace [USA]" userId="S::624306@bah.com::4223f804-184a-4090-a0f5-cee3bfcfa365" providerId="AD" clId="Web-{758EFC32-5BCF-EE5A-5161-4673C70FE1A7}" dt="2023-07-26T19:06:51.839" v="46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758EFC32-5BCF-EE5A-5161-4673C70FE1A7}" dt="2023-07-26T19:06:51.839" v="46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824746AD-B5E6-DA47-7B65-D0CCD029C77D}"/>
    <pc:docChg chg="modSld">
      <pc:chgData name="Goodenough, Grace [USA]" userId="S::624306@bah.com::4223f804-184a-4090-a0f5-cee3bfcfa365" providerId="AD" clId="Web-{824746AD-B5E6-DA47-7B65-D0CCD029C77D}" dt="2023-06-28T20:15:57.052" v="385"/>
      <pc:docMkLst>
        <pc:docMk/>
      </pc:docMkLst>
      <pc:sldChg chg="modSp">
        <pc:chgData name="Goodenough, Grace [USA]" userId="S::624306@bah.com::4223f804-184a-4090-a0f5-cee3bfcfa365" providerId="AD" clId="Web-{824746AD-B5E6-DA47-7B65-D0CCD029C77D}" dt="2023-06-28T20:15:57.052" v="38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824746AD-B5E6-DA47-7B65-D0CCD029C77D}" dt="2023-06-28T20:15:57.052" v="38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4C892134-3FB4-4E49-BAF4-0886D54E3A4F}"/>
    <pc:docChg chg="modSld">
      <pc:chgData name="Bustillo, Gian [USA]" userId="d2f80d41-3521-48e3-8b17-00e1dec3a46e" providerId="ADAL" clId="{4C892134-3FB4-4E49-BAF4-0886D54E3A4F}" dt="2023-07-13T13:15:47.511" v="2" actId="20577"/>
      <pc:docMkLst>
        <pc:docMk/>
      </pc:docMkLst>
      <pc:sldChg chg="modSp mod">
        <pc:chgData name="Bustillo, Gian [USA]" userId="d2f80d41-3521-48e3-8b17-00e1dec3a46e" providerId="ADAL" clId="{4C892134-3FB4-4E49-BAF4-0886D54E3A4F}" dt="2023-07-13T13:15:47.511" v="2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4C892134-3FB4-4E49-BAF4-0886D54E3A4F}" dt="2023-07-13T13:15:47.511" v="2" actId="20577"/>
          <ac:spMkLst>
            <pc:docMk/>
            <pc:sldMk cId="4202350489" sldId="324"/>
            <ac:spMk id="5" creationId="{0D6393E4-F091-972F-2A4C-EAA06E3CAC94}"/>
          </ac:spMkLst>
        </pc:spChg>
      </pc:sldChg>
    </pc:docChg>
  </pc:docChgLst>
  <pc:docChgLst>
    <pc:chgData name="Bush, Nicole [USA]" userId="S::625966@bah.com::5c03dfba-b736-46b3-907c-245bd83404ad" providerId="AD" clId="Web-{494B3FF2-1DC9-472E-474F-143BA1A53500}"/>
    <pc:docChg chg="modSld">
      <pc:chgData name="Bush, Nicole [USA]" userId="S::625966@bah.com::5c03dfba-b736-46b3-907c-245bd83404ad" providerId="AD" clId="Web-{494B3FF2-1DC9-472E-474F-143BA1A53500}" dt="2023-07-05T20:23:53.280" v="541"/>
      <pc:docMkLst>
        <pc:docMk/>
      </pc:docMkLst>
      <pc:sldChg chg="modSp">
        <pc:chgData name="Bush, Nicole [USA]" userId="S::625966@bah.com::5c03dfba-b736-46b3-907c-245bd83404ad" providerId="AD" clId="Web-{494B3FF2-1DC9-472E-474F-143BA1A53500}" dt="2023-07-05T20:23:53.28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494B3FF2-1DC9-472E-474F-143BA1A53500}" dt="2023-07-05T20:23:53.28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2A976D4-DCC5-0744-F0DF-F0501B94DBA3}"/>
    <pc:docChg chg="modSld">
      <pc:chgData name="Goel, Sunayna [USA]" userId="S::625168@bah.com::abc387ba-55f4-491c-a73c-17dee6a00d97" providerId="AD" clId="Web-{D2A976D4-DCC5-0744-F0DF-F0501B94DBA3}" dt="2023-07-05T20:21:52.828" v="303"/>
      <pc:docMkLst>
        <pc:docMk/>
      </pc:docMkLst>
      <pc:sldChg chg="modSp">
        <pc:chgData name="Goel, Sunayna [USA]" userId="S::625168@bah.com::abc387ba-55f4-491c-a73c-17dee6a00d97" providerId="AD" clId="Web-{D2A976D4-DCC5-0744-F0DF-F0501B94DBA3}" dt="2023-07-05T20:21:52.828" v="303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D2A976D4-DCC5-0744-F0DF-F0501B94DBA3}" dt="2023-07-05T20:21:52.828" v="30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Hansma, Alexandra [USA]" userId="S::602762@bah.com::bb2f944f-a00d-470e-be87-95ff492fd78f" providerId="AD" clId="Web-{16BCE11D-89D6-FDB7-96FC-CA803090B259}"/>
    <pc:docChg chg="modSld">
      <pc:chgData name="Hansma, Alexandra [USA]" userId="S::602762@bah.com::bb2f944f-a00d-470e-be87-95ff492fd78f" providerId="AD" clId="Web-{16BCE11D-89D6-FDB7-96FC-CA803090B259}" dt="2023-06-28T20:19:57.639" v="45"/>
      <pc:docMkLst>
        <pc:docMk/>
      </pc:docMkLst>
      <pc:sldChg chg="modSp">
        <pc:chgData name="Hansma, Alexandra [USA]" userId="S::602762@bah.com::bb2f944f-a00d-470e-be87-95ff492fd78f" providerId="AD" clId="Web-{16BCE11D-89D6-FDB7-96FC-CA803090B259}" dt="2023-06-28T20:19:57.639" v="45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16BCE11D-89D6-FDB7-96FC-CA803090B259}" dt="2023-06-28T20:19:57.639" v="45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9971E2F3-67B1-4B4A-B753-7179821AC7AD}"/>
    <pc:docChg chg="custSel modSld">
      <pc:chgData name="Allen, Ty [USA]" userId="dd763b48-02c2-4b2d-a668-ca9385d09dd8" providerId="ADAL" clId="{9971E2F3-67B1-4B4A-B753-7179821AC7AD}" dt="2023-06-14T20:08:08.999" v="375" actId="20577"/>
      <pc:docMkLst>
        <pc:docMk/>
      </pc:docMkLst>
      <pc:sldChg chg="modSp mod">
        <pc:chgData name="Allen, Ty [USA]" userId="dd763b48-02c2-4b2d-a668-ca9385d09dd8" providerId="ADAL" clId="{9971E2F3-67B1-4B4A-B753-7179821AC7AD}" dt="2023-06-14T20:08:08.999" v="375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9971E2F3-67B1-4B4A-B753-7179821AC7AD}" dt="2023-06-14T20:08:08.999" v="37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A433CC18-9DDC-4B3D-A22E-121A9BABA23D}"/>
    <pc:docChg chg="modSld">
      <pc:chgData name="Allen, Ty [USA]" userId="S::625695@bah.com::dd763b48-02c2-4b2d-a668-ca9385d09dd8" providerId="AD" clId="Web-{A433CC18-9DDC-4B3D-A22E-121A9BABA23D}" dt="2023-07-12T19:58:23.914" v="371"/>
      <pc:docMkLst>
        <pc:docMk/>
      </pc:docMkLst>
      <pc:sldChg chg="modSp">
        <pc:chgData name="Allen, Ty [USA]" userId="S::625695@bah.com::dd763b48-02c2-4b2d-a668-ca9385d09dd8" providerId="AD" clId="Web-{A433CC18-9DDC-4B3D-A22E-121A9BABA23D}" dt="2023-07-12T19:58:23.914" v="371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A433CC18-9DDC-4B3D-A22E-121A9BABA23D}" dt="2023-07-12T19:58:23.914" v="37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70A47DD8-9013-4E72-B627-28383173446E}"/>
    <pc:docChg chg="modSld">
      <pc:chgData name="Hansma, Alexandra [USA]" userId="S::602762@bah.com::bb2f944f-a00d-470e-be87-95ff492fd78f" providerId="AD" clId="Web-{70A47DD8-9013-4E72-B627-28383173446E}" dt="2023-07-13T12:53:19.101" v="13"/>
      <pc:docMkLst>
        <pc:docMk/>
      </pc:docMkLst>
      <pc:sldChg chg="modSp">
        <pc:chgData name="Hansma, Alexandra [USA]" userId="S::602762@bah.com::bb2f944f-a00d-470e-be87-95ff492fd78f" providerId="AD" clId="Web-{70A47DD8-9013-4E72-B627-28383173446E}" dt="2023-07-13T12:53:19.101" v="13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70A47DD8-9013-4E72-B627-28383173446E}" dt="2023-07-13T12:53:19.101" v="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62870613-0A3B-DC92-F729-E3CEF3E3C549}"/>
    <pc:docChg chg="modSld">
      <pc:chgData name="Bustillo, Gian [USA]" userId="S::624912@bah.com::d2f80d41-3521-48e3-8b17-00e1dec3a46e" providerId="AD" clId="Web-{62870613-0A3B-DC92-F729-E3CEF3E3C549}" dt="2023-06-06T16:16:43.401" v="129"/>
      <pc:docMkLst>
        <pc:docMk/>
      </pc:docMkLst>
      <pc:sldChg chg="modSp">
        <pc:chgData name="Bustillo, Gian [USA]" userId="S::624912@bah.com::d2f80d41-3521-48e3-8b17-00e1dec3a46e" providerId="AD" clId="Web-{62870613-0A3B-DC92-F729-E3CEF3E3C549}" dt="2023-06-06T16:15:32.15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2870613-0A3B-DC92-F729-E3CEF3E3C549}" dt="2023-06-06T16:15:32.15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2870613-0A3B-DC92-F729-E3CEF3E3C549}" dt="2023-06-06T16:16:43.401" v="12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2870613-0A3B-DC92-F729-E3CEF3E3C549}" dt="2023-06-06T16:16:43.401" v="12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A61B244-4DB0-ADF9-3A2D-26C95B520427}"/>
    <pc:docChg chg="modSld">
      <pc:chgData name="Goodenough, Grace [USA]" userId="S::624306@bah.com::4223f804-184a-4090-a0f5-cee3bfcfa365" providerId="AD" clId="Web-{BA61B244-4DB0-ADF9-3A2D-26C95B520427}" dt="2023-07-27T12:54:04.180" v="91"/>
      <pc:docMkLst>
        <pc:docMk/>
      </pc:docMkLst>
      <pc:sldChg chg="modSp">
        <pc:chgData name="Goodenough, Grace [USA]" userId="S::624306@bah.com::4223f804-184a-4090-a0f5-cee3bfcfa365" providerId="AD" clId="Web-{BA61B244-4DB0-ADF9-3A2D-26C95B520427}" dt="2023-07-27T12:54:04.180" v="9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A61B244-4DB0-ADF9-3A2D-26C95B520427}" dt="2023-07-27T12:54:04.180" v="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icole Bush" userId="5c03dfba-b736-46b3-907c-245bd83404ad" providerId="ADAL" clId="{723B1DD6-E52A-8845-BE95-C78BFD8810C2}"/>
    <pc:docChg chg="modSld">
      <pc:chgData name="Nicole Bush" userId="5c03dfba-b736-46b3-907c-245bd83404ad" providerId="ADAL" clId="{723B1DD6-E52A-8845-BE95-C78BFD8810C2}" dt="2023-05-24T20:56:43.787" v="3" actId="20577"/>
      <pc:docMkLst>
        <pc:docMk/>
      </pc:docMkLst>
      <pc:sldChg chg="modSp">
        <pc:chgData name="Nicole Bush" userId="5c03dfba-b736-46b3-907c-245bd83404ad" providerId="ADAL" clId="{723B1DD6-E52A-8845-BE95-C78BFD8810C2}" dt="2023-05-24T20:56:43.787" v="3" actId="20577"/>
        <pc:sldMkLst>
          <pc:docMk/>
          <pc:sldMk cId="2997908498" sldId="338"/>
        </pc:sldMkLst>
        <pc:graphicFrameChg chg="modGraphic">
          <ac:chgData name="Nicole Bush" userId="5c03dfba-b736-46b3-907c-245bd83404ad" providerId="ADAL" clId="{723B1DD6-E52A-8845-BE95-C78BFD8810C2}" dt="2023-05-24T20:56:43.787" v="3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7C3CF0A-3921-4ECD-957F-BC0475024CFC}"/>
    <pc:docChg chg="modSld">
      <pc:chgData name="Bush, Nicole [USA]" userId="S::625966@bah.com::5c03dfba-b736-46b3-907c-245bd83404ad" providerId="AD" clId="Web-{97C3CF0A-3921-4ECD-957F-BC0475024CFC}" dt="2023-06-14T14:54:52.796" v="381"/>
      <pc:docMkLst>
        <pc:docMk/>
      </pc:docMkLst>
      <pc:sldChg chg="modSp">
        <pc:chgData name="Bush, Nicole [USA]" userId="S::625966@bah.com::5c03dfba-b736-46b3-907c-245bd83404ad" providerId="AD" clId="Web-{97C3CF0A-3921-4ECD-957F-BC0475024CFC}" dt="2023-06-14T14:54:52.796" v="38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7C3CF0A-3921-4ECD-957F-BC0475024CFC}" dt="2023-06-14T14:54:52.796" v="38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el, Sunayna [USA]" userId="S::625168@bah.com::abc387ba-55f4-491c-a73c-17dee6a00d97" providerId="AD" clId="Web-{C6E44177-94D2-B681-EEF8-820C95B13508}"/>
    <pc:docChg chg="modSld">
      <pc:chgData name="Goel, Sunayna [USA]" userId="S::625168@bah.com::abc387ba-55f4-491c-a73c-17dee6a00d97" providerId="AD" clId="Web-{C6E44177-94D2-B681-EEF8-820C95B13508}" dt="2023-06-28T20:20:34.533" v="233"/>
      <pc:docMkLst>
        <pc:docMk/>
      </pc:docMkLst>
      <pc:sldChg chg="modSp">
        <pc:chgData name="Goel, Sunayna [USA]" userId="S::625168@bah.com::abc387ba-55f4-491c-a73c-17dee6a00d97" providerId="AD" clId="Web-{C6E44177-94D2-B681-EEF8-820C95B13508}" dt="2023-06-28T20:20:34.533" v="233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C6E44177-94D2-B681-EEF8-820C95B13508}" dt="2023-06-28T20:20:34.533" v="23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Wannen, Nicole [USA]" userId="S::590805@bah.com::036a15e2-3890-42c5-b64a-5934dce1c405" providerId="AD" clId="Web-{E978BC06-A61F-0EA1-5142-0CF50203E902}"/>
    <pc:docChg chg="modSld">
      <pc:chgData name="Wannen, Nicole [USA]" userId="S::590805@bah.com::036a15e2-3890-42c5-b64a-5934dce1c405" providerId="AD" clId="Web-{E978BC06-A61F-0EA1-5142-0CF50203E902}" dt="2023-07-26T13:16:28.859" v="75"/>
      <pc:docMkLst>
        <pc:docMk/>
      </pc:docMkLst>
      <pc:sldChg chg="modSp">
        <pc:chgData name="Wannen, Nicole [USA]" userId="S::590805@bah.com::036a15e2-3890-42c5-b64a-5934dce1c405" providerId="AD" clId="Web-{E978BC06-A61F-0EA1-5142-0CF50203E902}" dt="2023-07-26T13:14:55.963" v="1"/>
        <pc:sldMkLst>
          <pc:docMk/>
          <pc:sldMk cId="2997908498" sldId="338"/>
        </pc:sldMkLst>
        <pc:graphicFrameChg chg="mod modGraphic">
          <ac:chgData name="Wannen, Nicole [USA]" userId="S::590805@bah.com::036a15e2-3890-42c5-b64a-5934dce1c405" providerId="AD" clId="Web-{E978BC06-A61F-0EA1-5142-0CF50203E902}" dt="2023-07-26T13:14:55.963" v="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Wannen, Nicole [USA]" userId="S::590805@bah.com::036a15e2-3890-42c5-b64a-5934dce1c405" providerId="AD" clId="Web-{E978BC06-A61F-0EA1-5142-0CF50203E902}" dt="2023-07-26T13:16:28.859" v="75"/>
        <pc:sldMkLst>
          <pc:docMk/>
          <pc:sldMk cId="3129601852" sldId="353"/>
        </pc:sldMkLst>
        <pc:graphicFrameChg chg="mod modGraphic">
          <ac:chgData name="Wannen, Nicole [USA]" userId="S::590805@bah.com::036a15e2-3890-42c5-b64a-5934dce1c405" providerId="AD" clId="Web-{E978BC06-A61F-0EA1-5142-0CF50203E902}" dt="2023-07-26T13:16:28.859" v="75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9A480F7-5B90-2AF9-1F1B-A1DBF9F92738}"/>
    <pc:docChg chg="modSld">
      <pc:chgData name="Goel, Sunayna [USA]" userId="S::625168@bah.com::abc387ba-55f4-491c-a73c-17dee6a00d97" providerId="AD" clId="Web-{29A480F7-5B90-2AF9-1F1B-A1DBF9F92738}" dt="2023-07-26T16:20:47.943" v="7" actId="20577"/>
      <pc:docMkLst>
        <pc:docMk/>
      </pc:docMkLst>
      <pc:sldChg chg="modSp">
        <pc:chgData name="Goel, Sunayna [USA]" userId="S::625168@bah.com::abc387ba-55f4-491c-a73c-17dee6a00d97" providerId="AD" clId="Web-{29A480F7-5B90-2AF9-1F1B-A1DBF9F92738}" dt="2023-07-26T16:20:47.943" v="7" actId="20577"/>
        <pc:sldMkLst>
          <pc:docMk/>
          <pc:sldMk cId="3213179443" sldId="345"/>
        </pc:sldMkLst>
        <pc:spChg chg="mod">
          <ac:chgData name="Goel, Sunayna [USA]" userId="S::625168@bah.com::abc387ba-55f4-491c-a73c-17dee6a00d97" providerId="AD" clId="Web-{29A480F7-5B90-2AF9-1F1B-A1DBF9F92738}" dt="2023-07-26T16:20:47.943" v="7" actId="20577"/>
          <ac:spMkLst>
            <pc:docMk/>
            <pc:sldMk cId="3213179443" sldId="345"/>
            <ac:spMk id="45" creationId="{7099D06C-8EC9-4A37-B6DE-EE27F62A5176}"/>
          </ac:spMkLst>
        </pc:spChg>
      </pc:sldChg>
    </pc:docChg>
  </pc:docChgLst>
  <pc:docChgLst>
    <pc:chgData name="Bustillo, Gian [USA]" userId="S::624912@bah.com::d2f80d41-3521-48e3-8b17-00e1dec3a46e" providerId="AD" clId="Web-{E2038B91-DDBE-3BB0-36EA-271BB4F9F4FF}"/>
    <pc:docChg chg="modSld">
      <pc:chgData name="Bustillo, Gian [USA]" userId="S::624912@bah.com::d2f80d41-3521-48e3-8b17-00e1dec3a46e" providerId="AD" clId="Web-{E2038B91-DDBE-3BB0-36EA-271BB4F9F4FF}" dt="2023-06-01T12:33:41.148" v="116"/>
      <pc:docMkLst>
        <pc:docMk/>
      </pc:docMkLst>
      <pc:sldChg chg="modSp">
        <pc:chgData name="Bustillo, Gian [USA]" userId="S::624912@bah.com::d2f80d41-3521-48e3-8b17-00e1dec3a46e" providerId="AD" clId="Web-{E2038B91-DDBE-3BB0-36EA-271BB4F9F4FF}" dt="2023-06-01T12:26:26.03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2038B91-DDBE-3BB0-36EA-271BB4F9F4FF}" dt="2023-06-01T12:26:26.03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2038B91-DDBE-3BB0-36EA-271BB4F9F4FF}" dt="2023-06-01T12:33:41.148" v="11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2038B91-DDBE-3BB0-36EA-271BB4F9F4FF}" dt="2023-06-01T12:33:41.148" v="11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2038B91-DDBE-3BB0-36EA-271BB4F9F4FF}" dt="2023-06-01T12:29:33.827" v="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2038B91-DDBE-3BB0-36EA-271BB4F9F4FF}" dt="2023-06-01T12:29:33.827" v="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B7F906D-C9D6-C133-5DDA-536064376C16}"/>
    <pc:docChg chg="modSld">
      <pc:chgData name="Goodenough, Grace [USA]" userId="S::624306@bah.com::4223f804-184a-4090-a0f5-cee3bfcfa365" providerId="AD" clId="Web-{0B7F906D-C9D6-C133-5DDA-536064376C16}" dt="2023-06-14T20:04:36.942" v="223"/>
      <pc:docMkLst>
        <pc:docMk/>
      </pc:docMkLst>
      <pc:sldChg chg="modSp">
        <pc:chgData name="Goodenough, Grace [USA]" userId="S::624306@bah.com::4223f804-184a-4090-a0f5-cee3bfcfa365" providerId="AD" clId="Web-{0B7F906D-C9D6-C133-5DDA-536064376C16}" dt="2023-06-14T20:04:36.942" v="22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B7F906D-C9D6-C133-5DDA-536064376C16}" dt="2023-06-14T20:04:36.942" v="22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A95487-F661-69A8-CE36-B4FE5E5BF52E}"/>
    <pc:docChg chg="addSld modSld">
      <pc:chgData name="Bustillo, Gian [USA]" userId="S::624912@bah.com::d2f80d41-3521-48e3-8b17-00e1dec3a46e" providerId="AD" clId="Web-{09A95487-F661-69A8-CE36-B4FE5E5BF52E}" dt="2023-06-15T12:57:54.214" v="788" actId="1076"/>
      <pc:docMkLst>
        <pc:docMk/>
      </pc:docMkLst>
      <pc:sldChg chg="addSp delSp modSp">
        <pc:chgData name="Bustillo, Gian [USA]" userId="S::624912@bah.com::d2f80d41-3521-48e3-8b17-00e1dec3a46e" providerId="AD" clId="Web-{09A95487-F661-69A8-CE36-B4FE5E5BF52E}" dt="2023-06-15T12:57:54.214" v="788" actId="1076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09A95487-F661-69A8-CE36-B4FE5E5BF52E}" dt="2023-06-15T11:03:12.218" v="525" actId="20577"/>
          <ac:spMkLst>
            <pc:docMk/>
            <pc:sldMk cId="406015231" sldId="332"/>
            <ac:spMk id="2" creationId="{98724F25-AEF2-A44A-9426-46B073EF367F}"/>
          </ac:spMkLst>
        </pc:spChg>
        <pc:spChg chg="add mod">
          <ac:chgData name="Bustillo, Gian [USA]" userId="S::624912@bah.com::d2f80d41-3521-48e3-8b17-00e1dec3a46e" providerId="AD" clId="Web-{09A95487-F661-69A8-CE36-B4FE5E5BF52E}" dt="2023-06-15T12:57:54.214" v="788" actId="1076"/>
          <ac:spMkLst>
            <pc:docMk/>
            <pc:sldMk cId="406015231" sldId="332"/>
            <ac:spMk id="5" creationId="{DA9353DA-C811-186A-5AE6-73611804C1E2}"/>
          </ac:spMkLst>
        </pc:spChg>
        <pc:graphicFrameChg chg="del mod modGraphic">
          <ac:chgData name="Bustillo, Gian [USA]" userId="S::624912@bah.com::d2f80d41-3521-48e3-8b17-00e1dec3a46e" providerId="AD" clId="Web-{09A95487-F661-69A8-CE36-B4FE5E5BF52E}" dt="2023-06-15T11:02:40.983" v="51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09A95487-F661-69A8-CE36-B4FE5E5BF52E}" dt="2023-06-15T11:03:22.374" v="53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09A95487-F661-69A8-CE36-B4FE5E5BF52E}" dt="2023-06-15T11:03:22.374" v="53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 add replId">
        <pc:chgData name="Bustillo, Gian [USA]" userId="S::624912@bah.com::d2f80d41-3521-48e3-8b17-00e1dec3a46e" providerId="AD" clId="Web-{09A95487-F661-69A8-CE36-B4FE5E5BF52E}" dt="2023-06-15T11:12:18.379" v="782" actId="20577"/>
        <pc:sldMkLst>
          <pc:docMk/>
          <pc:sldMk cId="3476929278" sldId="353"/>
        </pc:sldMkLst>
        <pc:spChg chg="mod">
          <ac:chgData name="Bustillo, Gian [USA]" userId="S::624912@bah.com::d2f80d41-3521-48e3-8b17-00e1dec3a46e" providerId="AD" clId="Web-{09A95487-F661-69A8-CE36-B4FE5E5BF52E}" dt="2023-06-15T11:11:43.722" v="760" actId="20577"/>
          <ac:spMkLst>
            <pc:docMk/>
            <pc:sldMk cId="3476929278" sldId="35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09A95487-F661-69A8-CE36-B4FE5E5BF52E}" dt="2023-06-15T11:12:18.379" v="782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clId="Web-{93EDF819-DA32-36AB-AB22-304226821D25}"/>
    <pc:docChg chg="modSld">
      <pc:chgData name="" userId="" providerId="" clId="Web-{93EDF819-DA32-36AB-AB22-304226821D25}" dt="2023-06-14T20:28:45.320" v="1" actId="20577"/>
      <pc:docMkLst>
        <pc:docMk/>
      </pc:docMkLst>
      <pc:sldChg chg="modSp">
        <pc:chgData name="" userId="" providerId="" clId="Web-{93EDF819-DA32-36AB-AB22-304226821D25}" dt="2023-06-14T20:28:45.320" v="1" actId="20577"/>
        <pc:sldMkLst>
          <pc:docMk/>
          <pc:sldMk cId="815678163" sldId="273"/>
        </pc:sldMkLst>
        <pc:spChg chg="mod">
          <ac:chgData name="" userId="" providerId="" clId="Web-{93EDF819-DA32-36AB-AB22-304226821D25}" dt="2023-06-14T20:28:45.320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BA61B244-4DB0-ADF9-3A2D-26C95B520427}"/>
    <pc:docChg chg="modSld">
      <pc:chgData name="" userId="" providerId="" clId="Web-{BA61B244-4DB0-ADF9-3A2D-26C95B520427}" dt="2023-07-27T13:23:17.310" v="1"/>
      <pc:docMkLst>
        <pc:docMk/>
      </pc:docMkLst>
      <pc:sldChg chg="modSp">
        <pc:chgData name="" userId="" providerId="" clId="Web-{BA61B244-4DB0-ADF9-3A2D-26C95B520427}" dt="2023-07-27T13:23:17.310" v="1"/>
        <pc:sldMkLst>
          <pc:docMk/>
          <pc:sldMk cId="422448212" sldId="351"/>
        </pc:sldMkLst>
        <pc:graphicFrameChg chg="mod modGraphic">
          <ac:chgData name="" userId="" providerId="" clId="Web-{BA61B244-4DB0-ADF9-3A2D-26C95B520427}" dt="2023-07-27T13:23:17.310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3EDF819-DA32-36AB-AB22-304226821D25}"/>
    <pc:docChg chg="modSld">
      <pc:chgData name="Bustillo, Gian [USA]" userId="S::624912@bah.com::d2f80d41-3521-48e3-8b17-00e1dec3a46e" providerId="AD" clId="Web-{93EDF819-DA32-36AB-AB22-304226821D25}" dt="2023-06-14T20:43:33.836" v="87" actId="20577"/>
      <pc:docMkLst>
        <pc:docMk/>
      </pc:docMkLst>
      <pc:sldChg chg="modSp">
        <pc:chgData name="Bustillo, Gian [USA]" userId="S::624912@bah.com::d2f80d41-3521-48e3-8b17-00e1dec3a46e" providerId="AD" clId="Web-{93EDF819-DA32-36AB-AB22-304226821D25}" dt="2023-06-14T20:28:46.72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93EDF819-DA32-36AB-AB22-304226821D25}" dt="2023-06-14T20:28:46.72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93EDF819-DA32-36AB-AB22-304226821D25}" dt="2023-06-14T20:30:06.776" v="1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3EDF819-DA32-36AB-AB22-304226821D25}" dt="2023-06-14T20:30:06.776" v="1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3EDF819-DA32-36AB-AB22-304226821D25}" dt="2023-06-14T20:43:33.836" v="87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93EDF819-DA32-36AB-AB22-304226821D25}" dt="2023-06-14T20:43:33.836" v="87" actId="20577"/>
          <ac:spMkLst>
            <pc:docMk/>
            <pc:sldMk cId="3213179443" sldId="345"/>
            <ac:spMk id="45" creationId="{7099D06C-8EC9-4A37-B6DE-EE27F62A5176}"/>
          </ac:spMkLst>
        </pc:spChg>
      </pc:sldChg>
    </pc:docChg>
  </pc:docChgLst>
  <pc:docChgLst>
    <pc:chgData name="Allen, Ty [USA]" userId="S::625695@bah.com::dd763b48-02c2-4b2d-a668-ca9385d09dd8" providerId="AD" clId="Web-{96B2F6B0-92CA-FA7C-FF7D-12B0A0CC863F}"/>
    <pc:docChg chg="modSld">
      <pc:chgData name="Allen, Ty [USA]" userId="S::625695@bah.com::dd763b48-02c2-4b2d-a668-ca9385d09dd8" providerId="AD" clId="Web-{96B2F6B0-92CA-FA7C-FF7D-12B0A0CC863F}" dt="2023-06-28T20:41:22.344" v="769"/>
      <pc:docMkLst>
        <pc:docMk/>
      </pc:docMkLst>
      <pc:sldChg chg="modSp">
        <pc:chgData name="Allen, Ty [USA]" userId="S::625695@bah.com::dd763b48-02c2-4b2d-a668-ca9385d09dd8" providerId="AD" clId="Web-{96B2F6B0-92CA-FA7C-FF7D-12B0A0CC863F}" dt="2023-06-28T20:41:22.344" v="769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96B2F6B0-92CA-FA7C-FF7D-12B0A0CC863F}" dt="2023-06-28T20:41:22.344" v="76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Hansma, Alexandra [USA]" userId="bb2f944f-a00d-470e-be87-95ff492fd78f" providerId="ADAL" clId="{049A7BDE-1F8D-0D47-9868-AEAB025D1408}"/>
    <pc:docChg chg="undo custSel addSld modSld">
      <pc:chgData name="Hansma, Alexandra [USA]" userId="bb2f944f-a00d-470e-be87-95ff492fd78f" providerId="ADAL" clId="{049A7BDE-1F8D-0D47-9868-AEAB025D1408}" dt="2023-07-27T13:10:03.284" v="2099" actId="20577"/>
      <pc:docMkLst>
        <pc:docMk/>
      </pc:docMkLst>
      <pc:sldChg chg="addSp delSp modSp add mod">
        <pc:chgData name="Hansma, Alexandra [USA]" userId="bb2f944f-a00d-470e-be87-95ff492fd78f" providerId="ADAL" clId="{049A7BDE-1F8D-0D47-9868-AEAB025D1408}" dt="2023-07-27T13:10:03.284" v="2099" actId="20577"/>
        <pc:sldMkLst>
          <pc:docMk/>
          <pc:sldMk cId="3282889262" sldId="259"/>
        </pc:sldMkLst>
        <pc:spChg chg="add del mod">
          <ac:chgData name="Hansma, Alexandra [USA]" userId="bb2f944f-a00d-470e-be87-95ff492fd78f" providerId="ADAL" clId="{049A7BDE-1F8D-0D47-9868-AEAB025D1408}" dt="2023-07-26T16:22:12.901" v="100" actId="478"/>
          <ac:spMkLst>
            <pc:docMk/>
            <pc:sldMk cId="3282889262" sldId="259"/>
            <ac:spMk id="5" creationId="{1C2971BF-8F8E-9347-AF1F-BECA9E307AD3}"/>
          </ac:spMkLst>
        </pc:spChg>
        <pc:spChg chg="add mod">
          <ac:chgData name="Hansma, Alexandra [USA]" userId="bb2f944f-a00d-470e-be87-95ff492fd78f" providerId="ADAL" clId="{049A7BDE-1F8D-0D47-9868-AEAB025D1408}" dt="2023-07-26T16:22:22.603" v="102" actId="14100"/>
          <ac:spMkLst>
            <pc:docMk/>
            <pc:sldMk cId="3282889262" sldId="259"/>
            <ac:spMk id="6" creationId="{8F0134CE-B8FC-D8CC-FC48-35362AFC6E72}"/>
          </ac:spMkLst>
        </pc:spChg>
        <pc:spChg chg="mod">
          <ac:chgData name="Hansma, Alexandra [USA]" userId="bb2f944f-a00d-470e-be87-95ff492fd78f" providerId="ADAL" clId="{049A7BDE-1F8D-0D47-9868-AEAB025D1408}" dt="2023-07-27T12:11:58.542" v="2093" actId="1076"/>
          <ac:spMkLst>
            <pc:docMk/>
            <pc:sldMk cId="3282889262" sldId="259"/>
            <ac:spMk id="19" creationId="{25A748C0-B5EE-DC3D-C5E1-5548D12F6518}"/>
          </ac:spMkLst>
        </pc:spChg>
        <pc:spChg chg="mod">
          <ac:chgData name="Hansma, Alexandra [USA]" userId="bb2f944f-a00d-470e-be87-95ff492fd78f" providerId="ADAL" clId="{049A7BDE-1F8D-0D47-9868-AEAB025D1408}" dt="2023-07-27T12:11:58.542" v="2093" actId="1076"/>
          <ac:spMkLst>
            <pc:docMk/>
            <pc:sldMk cId="3282889262" sldId="259"/>
            <ac:spMk id="22" creationId="{3B239BD4-DEE9-87FE-EDB6-92D39BB58AB6}"/>
          </ac:spMkLst>
        </pc:spChg>
        <pc:spChg chg="mod">
          <ac:chgData name="Hansma, Alexandra [USA]" userId="bb2f944f-a00d-470e-be87-95ff492fd78f" providerId="ADAL" clId="{049A7BDE-1F8D-0D47-9868-AEAB025D1408}" dt="2023-07-27T13:10:03.284" v="2099" actId="20577"/>
          <ac:spMkLst>
            <pc:docMk/>
            <pc:sldMk cId="3282889262" sldId="259"/>
            <ac:spMk id="23" creationId="{7F97353A-1570-D691-546F-EC6B5EA420B6}"/>
          </ac:spMkLst>
        </pc:spChg>
        <pc:picChg chg="mod">
          <ac:chgData name="Hansma, Alexandra [USA]" userId="bb2f944f-a00d-470e-be87-95ff492fd78f" providerId="ADAL" clId="{049A7BDE-1F8D-0D47-9868-AEAB025D1408}" dt="2023-07-26T16:21:50.659" v="98" actId="1035"/>
          <ac:picMkLst>
            <pc:docMk/>
            <pc:sldMk cId="3282889262" sldId="259"/>
            <ac:picMk id="3" creationId="{CE872912-E0A3-D8EA-6BBA-65C67A735F53}"/>
          </ac:picMkLst>
        </pc:picChg>
      </pc:sldChg>
      <pc:sldChg chg="addSp delSp modSp add mod">
        <pc:chgData name="Hansma, Alexandra [USA]" userId="bb2f944f-a00d-470e-be87-95ff492fd78f" providerId="ADAL" clId="{049A7BDE-1F8D-0D47-9868-AEAB025D1408}" dt="2023-07-26T18:13:36.970" v="2037" actId="1036"/>
        <pc:sldMkLst>
          <pc:docMk/>
          <pc:sldMk cId="1426629449" sldId="260"/>
        </pc:sldMkLst>
        <pc:spChg chg="mod">
          <ac:chgData name="Hansma, Alexandra [USA]" userId="bb2f944f-a00d-470e-be87-95ff492fd78f" providerId="ADAL" clId="{049A7BDE-1F8D-0D47-9868-AEAB025D1408}" dt="2023-07-26T16:21:28.396" v="50" actId="1035"/>
          <ac:spMkLst>
            <pc:docMk/>
            <pc:sldMk cId="1426629449" sldId="260"/>
            <ac:spMk id="6" creationId="{29E31A09-DA46-6FE2-A936-CCB2674B77E8}"/>
          </ac:spMkLst>
        </pc:spChg>
        <pc:spChg chg="add mod">
          <ac:chgData name="Hansma, Alexandra [USA]" userId="bb2f944f-a00d-470e-be87-95ff492fd78f" providerId="ADAL" clId="{049A7BDE-1F8D-0D47-9868-AEAB025D1408}" dt="2023-07-26T16:22:59.001" v="148" actId="20577"/>
          <ac:spMkLst>
            <pc:docMk/>
            <pc:sldMk cId="1426629449" sldId="260"/>
            <ac:spMk id="7" creationId="{2188ED4C-3449-AA2E-BE83-59C7718A00D9}"/>
          </ac:spMkLst>
        </pc:spChg>
        <pc:spChg chg="mod">
          <ac:chgData name="Hansma, Alexandra [USA]" userId="bb2f944f-a00d-470e-be87-95ff492fd78f" providerId="ADAL" clId="{049A7BDE-1F8D-0D47-9868-AEAB025D1408}" dt="2023-07-26T16:21:28.396" v="50" actId="1035"/>
          <ac:spMkLst>
            <pc:docMk/>
            <pc:sldMk cId="1426629449" sldId="260"/>
            <ac:spMk id="8" creationId="{DED6E588-0BBE-427C-9B4E-44746308A46E}"/>
          </ac:spMkLst>
        </pc:spChg>
        <pc:spChg chg="mod">
          <ac:chgData name="Hansma, Alexandra [USA]" userId="bb2f944f-a00d-470e-be87-95ff492fd78f" providerId="ADAL" clId="{049A7BDE-1F8D-0D47-9868-AEAB025D1408}" dt="2023-07-26T18:11:15.663" v="2029" actId="1035"/>
          <ac:spMkLst>
            <pc:docMk/>
            <pc:sldMk cId="1426629449" sldId="260"/>
            <ac:spMk id="9" creationId="{A04E0E8C-0771-4D06-7FF1-4ADEF7C17100}"/>
          </ac:spMkLst>
        </pc:spChg>
        <pc:spChg chg="add del">
          <ac:chgData name="Hansma, Alexandra [USA]" userId="bb2f944f-a00d-470e-be87-95ff492fd78f" providerId="ADAL" clId="{049A7BDE-1F8D-0D47-9868-AEAB025D1408}" dt="2023-07-26T17:23:26.450" v="1269" actId="22"/>
          <ac:spMkLst>
            <pc:docMk/>
            <pc:sldMk cId="1426629449" sldId="260"/>
            <ac:spMk id="12" creationId="{8E7AEE9E-31BF-8262-6CAB-E91787592649}"/>
          </ac:spMkLst>
        </pc:spChg>
        <pc:spChg chg="add mod">
          <ac:chgData name="Hansma, Alexandra [USA]" userId="bb2f944f-a00d-470e-be87-95ff492fd78f" providerId="ADAL" clId="{049A7BDE-1F8D-0D47-9868-AEAB025D1408}" dt="2023-07-26T18:11:22.575" v="2030" actId="27107"/>
          <ac:spMkLst>
            <pc:docMk/>
            <pc:sldMk cId="1426629449" sldId="260"/>
            <ac:spMk id="13" creationId="{DD67EDE0-CA1E-03AB-33BC-82AE7C8DB5E0}"/>
          </ac:spMkLst>
        </pc:spChg>
        <pc:spChg chg="add mod">
          <ac:chgData name="Hansma, Alexandra [USA]" userId="bb2f944f-a00d-470e-be87-95ff492fd78f" providerId="ADAL" clId="{049A7BDE-1F8D-0D47-9868-AEAB025D1408}" dt="2023-07-26T18:09:18.095" v="1997" actId="1076"/>
          <ac:spMkLst>
            <pc:docMk/>
            <pc:sldMk cId="1426629449" sldId="260"/>
            <ac:spMk id="14" creationId="{15B5F75D-DCB0-4D5D-CDF6-A10840E9F19F}"/>
          </ac:spMkLst>
        </pc:spChg>
        <pc:spChg chg="mod">
          <ac:chgData name="Hansma, Alexandra [USA]" userId="bb2f944f-a00d-470e-be87-95ff492fd78f" providerId="ADAL" clId="{049A7BDE-1F8D-0D47-9868-AEAB025D1408}" dt="2023-07-26T18:06:12.682" v="1918" actId="1036"/>
          <ac:spMkLst>
            <pc:docMk/>
            <pc:sldMk cId="1426629449" sldId="260"/>
            <ac:spMk id="25" creationId="{5CDEF7C2-B328-BCFE-E83C-7D4DB12D403B}"/>
          </ac:spMkLst>
        </pc:spChg>
        <pc:spChg chg="mod">
          <ac:chgData name="Hansma, Alexandra [USA]" userId="bb2f944f-a00d-470e-be87-95ff492fd78f" providerId="ADAL" clId="{049A7BDE-1F8D-0D47-9868-AEAB025D1408}" dt="2023-07-26T18:06:12.682" v="1918" actId="1036"/>
          <ac:spMkLst>
            <pc:docMk/>
            <pc:sldMk cId="1426629449" sldId="260"/>
            <ac:spMk id="26" creationId="{98C7FB7B-7944-DF7E-9D0C-E8E937987311}"/>
          </ac:spMkLst>
        </pc:spChg>
        <pc:spChg chg="mod">
          <ac:chgData name="Hansma, Alexandra [USA]" userId="bb2f944f-a00d-470e-be87-95ff492fd78f" providerId="ADAL" clId="{049A7BDE-1F8D-0D47-9868-AEAB025D1408}" dt="2023-07-26T18:04:05.321" v="1766" actId="1076"/>
          <ac:spMkLst>
            <pc:docMk/>
            <pc:sldMk cId="1426629449" sldId="260"/>
            <ac:spMk id="27" creationId="{71A8C7B8-D938-C1A8-936D-EFC737112F06}"/>
          </ac:spMkLst>
        </pc:spChg>
        <pc:spChg chg="mod">
          <ac:chgData name="Hansma, Alexandra [USA]" userId="bb2f944f-a00d-470e-be87-95ff492fd78f" providerId="ADAL" clId="{049A7BDE-1F8D-0D47-9868-AEAB025D1408}" dt="2023-07-26T18:02:30.923" v="1722" actId="1076"/>
          <ac:spMkLst>
            <pc:docMk/>
            <pc:sldMk cId="1426629449" sldId="260"/>
            <ac:spMk id="34" creationId="{13D2F281-C506-6B56-BD7B-0EF4039580EF}"/>
          </ac:spMkLst>
        </pc:spChg>
        <pc:spChg chg="mod">
          <ac:chgData name="Hansma, Alexandra [USA]" userId="bb2f944f-a00d-470e-be87-95ff492fd78f" providerId="ADAL" clId="{049A7BDE-1F8D-0D47-9868-AEAB025D1408}" dt="2023-07-26T18:03:21.508" v="1755" actId="1036"/>
          <ac:spMkLst>
            <pc:docMk/>
            <pc:sldMk cId="1426629449" sldId="260"/>
            <ac:spMk id="35" creationId="{86C172B7-6670-AF82-E6BC-EB160E8D0F9B}"/>
          </ac:spMkLst>
        </pc:spChg>
        <pc:spChg chg="mod">
          <ac:chgData name="Hansma, Alexandra [USA]" userId="bb2f944f-a00d-470e-be87-95ff492fd78f" providerId="ADAL" clId="{049A7BDE-1F8D-0D47-9868-AEAB025D1408}" dt="2023-07-26T18:04:21.033" v="1785" actId="14100"/>
          <ac:spMkLst>
            <pc:docMk/>
            <pc:sldMk cId="1426629449" sldId="260"/>
            <ac:spMk id="36" creationId="{7727E48E-3DBC-2EDD-068B-29F471320F23}"/>
          </ac:spMkLst>
        </pc:spChg>
        <pc:spChg chg="add mod">
          <ac:chgData name="Hansma, Alexandra [USA]" userId="bb2f944f-a00d-470e-be87-95ff492fd78f" providerId="ADAL" clId="{049A7BDE-1F8D-0D47-9868-AEAB025D1408}" dt="2023-07-26T18:10:27.209" v="2009" actId="1035"/>
          <ac:spMkLst>
            <pc:docMk/>
            <pc:sldMk cId="1426629449" sldId="260"/>
            <ac:spMk id="37" creationId="{F780EA6B-46BB-B86D-BDA1-EB0205799E2D}"/>
          </ac:spMkLst>
        </pc:spChg>
        <pc:spChg chg="add mod">
          <ac:chgData name="Hansma, Alexandra [USA]" userId="bb2f944f-a00d-470e-be87-95ff492fd78f" providerId="ADAL" clId="{049A7BDE-1F8D-0D47-9868-AEAB025D1408}" dt="2023-07-26T18:10:31.710" v="2016" actId="1036"/>
          <ac:spMkLst>
            <pc:docMk/>
            <pc:sldMk cId="1426629449" sldId="260"/>
            <ac:spMk id="40" creationId="{4985E152-42CB-5516-E4EE-1443E5F15B67}"/>
          </ac:spMkLst>
        </pc:spChg>
        <pc:spChg chg="mod">
          <ac:chgData name="Hansma, Alexandra [USA]" userId="bb2f944f-a00d-470e-be87-95ff492fd78f" providerId="ADAL" clId="{049A7BDE-1F8D-0D47-9868-AEAB025D1408}" dt="2023-07-26T18:08:53.930" v="1993" actId="1076"/>
          <ac:spMkLst>
            <pc:docMk/>
            <pc:sldMk cId="1426629449" sldId="260"/>
            <ac:spMk id="43" creationId="{BF9492CE-CDFE-E664-A619-BDDB709C0487}"/>
          </ac:spMkLst>
        </pc:spChg>
        <pc:spChg chg="mod">
          <ac:chgData name="Hansma, Alexandra [USA]" userId="bb2f944f-a00d-470e-be87-95ff492fd78f" providerId="ADAL" clId="{049A7BDE-1F8D-0D47-9868-AEAB025D1408}" dt="2023-07-26T18:09:02.077" v="1995" actId="1076"/>
          <ac:spMkLst>
            <pc:docMk/>
            <pc:sldMk cId="1426629449" sldId="260"/>
            <ac:spMk id="44" creationId="{7C222EF6-4AB4-3724-BBF4-56A14D0906E2}"/>
          </ac:spMkLst>
        </pc:spChg>
        <pc:spChg chg="mod">
          <ac:chgData name="Hansma, Alexandra [USA]" userId="bb2f944f-a00d-470e-be87-95ff492fd78f" providerId="ADAL" clId="{049A7BDE-1F8D-0D47-9868-AEAB025D1408}" dt="2023-07-26T18:09:09.429" v="1996" actId="1076"/>
          <ac:spMkLst>
            <pc:docMk/>
            <pc:sldMk cId="1426629449" sldId="260"/>
            <ac:spMk id="45" creationId="{0B23E422-4E86-4F38-1637-577C11A9C5C2}"/>
          </ac:spMkLst>
        </pc:spChg>
        <pc:spChg chg="mod">
          <ac:chgData name="Hansma, Alexandra [USA]" userId="bb2f944f-a00d-470e-be87-95ff492fd78f" providerId="ADAL" clId="{049A7BDE-1F8D-0D47-9868-AEAB025D1408}" dt="2023-07-26T18:13:26.528" v="2032" actId="14100"/>
          <ac:spMkLst>
            <pc:docMk/>
            <pc:sldMk cId="1426629449" sldId="260"/>
            <ac:spMk id="49" creationId="{85E64E6D-A092-FDD5-CB41-7033DBFBD87E}"/>
          </ac:spMkLst>
        </pc:spChg>
        <pc:grpChg chg="mod">
          <ac:chgData name="Hansma, Alexandra [USA]" userId="bb2f944f-a00d-470e-be87-95ff492fd78f" providerId="ADAL" clId="{049A7BDE-1F8D-0D47-9868-AEAB025D1408}" dt="2023-07-26T18:06:45.562" v="1919" actId="164"/>
          <ac:grpSpMkLst>
            <pc:docMk/>
            <pc:sldMk cId="1426629449" sldId="260"/>
            <ac:grpSpMk id="50" creationId="{8B103E79-C8B9-F2FC-4D67-2A890F762BDE}"/>
          </ac:grpSpMkLst>
        </pc:grpChg>
        <pc:grpChg chg="add mod">
          <ac:chgData name="Hansma, Alexandra [USA]" userId="bb2f944f-a00d-470e-be87-95ff492fd78f" providerId="ADAL" clId="{049A7BDE-1F8D-0D47-9868-AEAB025D1408}" dt="2023-07-26T18:08:19.267" v="1989" actId="164"/>
          <ac:grpSpMkLst>
            <pc:docMk/>
            <pc:sldMk cId="1426629449" sldId="260"/>
            <ac:grpSpMk id="56" creationId="{B7D6D313-336F-D77E-2514-90664854D812}"/>
          </ac:grpSpMkLst>
        </pc:grpChg>
        <pc:grpChg chg="add mod">
          <ac:chgData name="Hansma, Alexandra [USA]" userId="bb2f944f-a00d-470e-be87-95ff492fd78f" providerId="ADAL" clId="{049A7BDE-1F8D-0D47-9868-AEAB025D1408}" dt="2023-07-26T18:13:36.970" v="2037" actId="1036"/>
          <ac:grpSpMkLst>
            <pc:docMk/>
            <pc:sldMk cId="1426629449" sldId="260"/>
            <ac:grpSpMk id="57" creationId="{05361E0A-02C5-9DD8-28F4-97592EDF04D4}"/>
          </ac:grpSpMkLst>
        </pc:grpChg>
        <pc:picChg chg="mod">
          <ac:chgData name="Hansma, Alexandra [USA]" userId="bb2f944f-a00d-470e-be87-95ff492fd78f" providerId="ADAL" clId="{049A7BDE-1F8D-0D47-9868-AEAB025D1408}" dt="2023-07-26T18:13:36.970" v="2037" actId="1036"/>
          <ac:picMkLst>
            <pc:docMk/>
            <pc:sldMk cId="1426629449" sldId="260"/>
            <ac:picMk id="3" creationId="{B9E1C6C3-7309-BFA9-FABF-FC72FE8FE0D3}"/>
          </ac:picMkLst>
        </pc:picChg>
        <pc:cxnChg chg="mod">
          <ac:chgData name="Hansma, Alexandra [USA]" userId="bb2f944f-a00d-470e-be87-95ff492fd78f" providerId="ADAL" clId="{049A7BDE-1F8D-0D47-9868-AEAB025D1408}" dt="2023-07-26T18:10:20.532" v="2005" actId="1036"/>
          <ac:cxnSpMkLst>
            <pc:docMk/>
            <pc:sldMk cId="1426629449" sldId="260"/>
            <ac:cxnSpMk id="11" creationId="{35E72FAA-3A3C-0314-D34D-E2B85362E6CF}"/>
          </ac:cxnSpMkLst>
        </pc:cxnChg>
        <pc:cxnChg chg="mod">
          <ac:chgData name="Hansma, Alexandra [USA]" userId="bb2f944f-a00d-470e-be87-95ff492fd78f" providerId="ADAL" clId="{049A7BDE-1F8D-0D47-9868-AEAB025D1408}" dt="2023-07-26T18:06:04.911" v="1916" actId="1076"/>
          <ac:cxnSpMkLst>
            <pc:docMk/>
            <pc:sldMk cId="1426629449" sldId="260"/>
            <ac:cxnSpMk id="15" creationId="{8530392C-DC7D-1E71-5373-66BFA616CD5B}"/>
          </ac:cxnSpMkLst>
        </pc:cxnChg>
        <pc:cxnChg chg="add mod">
          <ac:chgData name="Hansma, Alexandra [USA]" userId="bb2f944f-a00d-470e-be87-95ff492fd78f" providerId="ADAL" clId="{049A7BDE-1F8D-0D47-9868-AEAB025D1408}" dt="2023-07-26T18:08:19.267" v="1989" actId="164"/>
          <ac:cxnSpMkLst>
            <pc:docMk/>
            <pc:sldMk cId="1426629449" sldId="260"/>
            <ac:cxnSpMk id="16" creationId="{454899BE-E0C2-F56A-3A23-03989BD6B166}"/>
          </ac:cxnSpMkLst>
        </pc:cxnChg>
        <pc:cxnChg chg="mod">
          <ac:chgData name="Hansma, Alexandra [USA]" userId="bb2f944f-a00d-470e-be87-95ff492fd78f" providerId="ADAL" clId="{049A7BDE-1F8D-0D47-9868-AEAB025D1408}" dt="2023-07-26T18:05:29.750" v="1842" actId="1076"/>
          <ac:cxnSpMkLst>
            <pc:docMk/>
            <pc:sldMk cId="1426629449" sldId="260"/>
            <ac:cxnSpMk id="17" creationId="{8BCAE28C-135A-0164-6904-63584A8A9855}"/>
          </ac:cxnSpMkLst>
        </pc:cxnChg>
        <pc:cxnChg chg="add mod">
          <ac:chgData name="Hansma, Alexandra [USA]" userId="bb2f944f-a00d-470e-be87-95ff492fd78f" providerId="ADAL" clId="{049A7BDE-1F8D-0D47-9868-AEAB025D1408}" dt="2023-07-26T18:10:35.516" v="2021" actId="1035"/>
          <ac:cxnSpMkLst>
            <pc:docMk/>
            <pc:sldMk cId="1426629449" sldId="260"/>
            <ac:cxnSpMk id="30" creationId="{02F8117A-FC68-FFD1-2626-01A199579932}"/>
          </ac:cxnSpMkLst>
        </pc:cxnChg>
        <pc:cxnChg chg="mod">
          <ac:chgData name="Hansma, Alexandra [USA]" userId="bb2f944f-a00d-470e-be87-95ff492fd78f" providerId="ADAL" clId="{049A7BDE-1F8D-0D47-9868-AEAB025D1408}" dt="2023-07-26T18:02:16.465" v="1717" actId="1076"/>
          <ac:cxnSpMkLst>
            <pc:docMk/>
            <pc:sldMk cId="1426629449" sldId="260"/>
            <ac:cxnSpMk id="31" creationId="{B9A85D74-1CCC-EEB4-A6BB-5F9C3A6D4B68}"/>
          </ac:cxnSpMkLst>
        </pc:cxnChg>
        <pc:cxnChg chg="mod">
          <ac:chgData name="Hansma, Alexandra [USA]" userId="bb2f944f-a00d-470e-be87-95ff492fd78f" providerId="ADAL" clId="{049A7BDE-1F8D-0D47-9868-AEAB025D1408}" dt="2023-07-26T18:03:18.838" v="1748" actId="1076"/>
          <ac:cxnSpMkLst>
            <pc:docMk/>
            <pc:sldMk cId="1426629449" sldId="260"/>
            <ac:cxnSpMk id="32" creationId="{F8051FC4-BE02-A2CD-727F-0894F3C2E7A1}"/>
          </ac:cxnSpMkLst>
        </pc:cxnChg>
        <pc:cxnChg chg="mod">
          <ac:chgData name="Hansma, Alexandra [USA]" userId="bb2f944f-a00d-470e-be87-95ff492fd78f" providerId="ADAL" clId="{049A7BDE-1F8D-0D47-9868-AEAB025D1408}" dt="2023-07-26T18:04:16.266" v="1783" actId="1076"/>
          <ac:cxnSpMkLst>
            <pc:docMk/>
            <pc:sldMk cId="1426629449" sldId="260"/>
            <ac:cxnSpMk id="33" creationId="{F279E801-0CE7-B4E0-57C4-44EAEC424566}"/>
          </ac:cxnSpMkLst>
        </pc:cxnChg>
        <pc:cxnChg chg="add mod">
          <ac:chgData name="Hansma, Alexandra [USA]" userId="bb2f944f-a00d-470e-be87-95ff492fd78f" providerId="ADAL" clId="{049A7BDE-1F8D-0D47-9868-AEAB025D1408}" dt="2023-07-26T18:10:31.710" v="2016" actId="1036"/>
          <ac:cxnSpMkLst>
            <pc:docMk/>
            <pc:sldMk cId="1426629449" sldId="260"/>
            <ac:cxnSpMk id="39" creationId="{E46CB53F-507F-BD90-D894-118834731A3F}"/>
          </ac:cxnSpMkLst>
        </pc:cxnChg>
        <pc:cxnChg chg="mod">
          <ac:chgData name="Hansma, Alexandra [USA]" userId="bb2f944f-a00d-470e-be87-95ff492fd78f" providerId="ADAL" clId="{049A7BDE-1F8D-0D47-9868-AEAB025D1408}" dt="2023-07-26T16:21:36.211" v="72" actId="14100"/>
          <ac:cxnSpMkLst>
            <pc:docMk/>
            <pc:sldMk cId="1426629449" sldId="260"/>
            <ac:cxnSpMk id="52" creationId="{50D40C5A-4E89-18DD-01F3-85E430B417B5}"/>
          </ac:cxnSpMkLst>
        </pc:cxnChg>
      </pc:sldChg>
      <pc:sldChg chg="addSp delSp modSp add mod">
        <pc:chgData name="Hansma, Alexandra [USA]" userId="bb2f944f-a00d-470e-be87-95ff492fd78f" providerId="ADAL" clId="{049A7BDE-1F8D-0D47-9868-AEAB025D1408}" dt="2023-07-26T19:45:36.411" v="2092" actId="14100"/>
        <pc:sldMkLst>
          <pc:docMk/>
          <pc:sldMk cId="2147187645" sldId="261"/>
        </pc:sldMkLst>
        <pc:spChg chg="add mod">
          <ac:chgData name="Hansma, Alexandra [USA]" userId="bb2f944f-a00d-470e-be87-95ff492fd78f" providerId="ADAL" clId="{049A7BDE-1F8D-0D47-9868-AEAB025D1408}" dt="2023-07-26T16:23:02.637" v="151" actId="20577"/>
          <ac:spMkLst>
            <pc:docMk/>
            <pc:sldMk cId="2147187645" sldId="261"/>
            <ac:spMk id="3" creationId="{CDAAD9D2-6B02-428B-BA5A-0B78FFC4F713}"/>
          </ac:spMkLst>
        </pc:spChg>
        <pc:spChg chg="mod">
          <ac:chgData name="Hansma, Alexandra [USA]" userId="bb2f944f-a00d-470e-be87-95ff492fd78f" providerId="ADAL" clId="{049A7BDE-1F8D-0D47-9868-AEAB025D1408}" dt="2023-07-26T16:21:22.247" v="29" actId="1035"/>
          <ac:spMkLst>
            <pc:docMk/>
            <pc:sldMk cId="2147187645" sldId="261"/>
            <ac:spMk id="6" creationId="{60DF0963-2CF8-4DCE-DAFC-0FCA123CCE42}"/>
          </ac:spMkLst>
        </pc:spChg>
        <pc:spChg chg="mod">
          <ac:chgData name="Hansma, Alexandra [USA]" userId="bb2f944f-a00d-470e-be87-95ff492fd78f" providerId="ADAL" clId="{049A7BDE-1F8D-0D47-9868-AEAB025D1408}" dt="2023-07-26T19:42:01.070" v="2067" actId="1035"/>
          <ac:spMkLst>
            <pc:docMk/>
            <pc:sldMk cId="2147187645" sldId="261"/>
            <ac:spMk id="9" creationId="{EF6CCB4F-7E5F-1D87-C0F2-D402C5A2195D}"/>
          </ac:spMkLst>
        </pc:spChg>
        <pc:spChg chg="mod">
          <ac:chgData name="Hansma, Alexandra [USA]" userId="bb2f944f-a00d-470e-be87-95ff492fd78f" providerId="ADAL" clId="{049A7BDE-1F8D-0D47-9868-AEAB025D1408}" dt="2023-07-26T19:42:04.234" v="2075" actId="1035"/>
          <ac:spMkLst>
            <pc:docMk/>
            <pc:sldMk cId="2147187645" sldId="261"/>
            <ac:spMk id="10" creationId="{E06BC877-2B4E-1B49-51D5-72F157A72A0B}"/>
          </ac:spMkLst>
        </pc:spChg>
        <pc:spChg chg="del mod">
          <ac:chgData name="Hansma, Alexandra [USA]" userId="bb2f944f-a00d-470e-be87-95ff492fd78f" providerId="ADAL" clId="{049A7BDE-1F8D-0D47-9868-AEAB025D1408}" dt="2023-07-26T16:26:51.132" v="361" actId="478"/>
          <ac:spMkLst>
            <pc:docMk/>
            <pc:sldMk cId="2147187645" sldId="261"/>
            <ac:spMk id="11" creationId="{8314A63F-278F-90E0-8787-C3F725571ACF}"/>
          </ac:spMkLst>
        </pc:spChg>
        <pc:spChg chg="mod">
          <ac:chgData name="Hansma, Alexandra [USA]" userId="bb2f944f-a00d-470e-be87-95ff492fd78f" providerId="ADAL" clId="{049A7BDE-1F8D-0D47-9868-AEAB025D1408}" dt="2023-07-26T19:42:16.023" v="2078" actId="1076"/>
          <ac:spMkLst>
            <pc:docMk/>
            <pc:sldMk cId="2147187645" sldId="261"/>
            <ac:spMk id="12" creationId="{A11DC261-8D2B-91C6-B07A-C4AC09EEF0CB}"/>
          </ac:spMkLst>
        </pc:spChg>
        <pc:spChg chg="mod">
          <ac:chgData name="Hansma, Alexandra [USA]" userId="bb2f944f-a00d-470e-be87-95ff492fd78f" providerId="ADAL" clId="{049A7BDE-1F8D-0D47-9868-AEAB025D1408}" dt="2023-07-26T19:42:46.301" v="2089" actId="1038"/>
          <ac:spMkLst>
            <pc:docMk/>
            <pc:sldMk cId="2147187645" sldId="261"/>
            <ac:spMk id="13" creationId="{51268F62-0549-35FC-F117-D3B49A094E08}"/>
          </ac:spMkLst>
        </pc:spChg>
        <pc:spChg chg="mod">
          <ac:chgData name="Hansma, Alexandra [USA]" userId="bb2f944f-a00d-470e-be87-95ff492fd78f" providerId="ADAL" clId="{049A7BDE-1F8D-0D47-9868-AEAB025D1408}" dt="2023-07-26T19:42:29.382" v="2081" actId="208"/>
          <ac:spMkLst>
            <pc:docMk/>
            <pc:sldMk cId="2147187645" sldId="261"/>
            <ac:spMk id="18" creationId="{07E300F7-6CD1-9D87-2D2C-527787993E64}"/>
          </ac:spMkLst>
        </pc:spChg>
        <pc:spChg chg="mod">
          <ac:chgData name="Hansma, Alexandra [USA]" userId="bb2f944f-a00d-470e-be87-95ff492fd78f" providerId="ADAL" clId="{049A7BDE-1F8D-0D47-9868-AEAB025D1408}" dt="2023-07-26T19:42:44.042" v="2084" actId="1037"/>
          <ac:spMkLst>
            <pc:docMk/>
            <pc:sldMk cId="2147187645" sldId="261"/>
            <ac:spMk id="19" creationId="{B310E26B-B204-0F40-C8FD-96F6F85F562B}"/>
          </ac:spMkLst>
        </pc:spChg>
        <pc:grpChg chg="add mod">
          <ac:chgData name="Hansma, Alexandra [USA]" userId="bb2f944f-a00d-470e-be87-95ff492fd78f" providerId="ADAL" clId="{049A7BDE-1F8D-0D47-9868-AEAB025D1408}" dt="2023-07-26T19:42:16.023" v="2078" actId="1076"/>
          <ac:grpSpMkLst>
            <pc:docMk/>
            <pc:sldMk cId="2147187645" sldId="261"/>
            <ac:grpSpMk id="5" creationId="{A29C3C4E-C5C3-7938-C6C6-9326781F7411}"/>
          </ac:grpSpMkLst>
        </pc:grpChg>
        <pc:grpChg chg="mod">
          <ac:chgData name="Hansma, Alexandra [USA]" userId="bb2f944f-a00d-470e-be87-95ff492fd78f" providerId="ADAL" clId="{049A7BDE-1F8D-0D47-9868-AEAB025D1408}" dt="2023-07-26T19:42:16.023" v="2078" actId="1076"/>
          <ac:grpSpMkLst>
            <pc:docMk/>
            <pc:sldMk cId="2147187645" sldId="261"/>
            <ac:grpSpMk id="8" creationId="{402692C0-A3AD-F315-6993-4E6E0209FC2E}"/>
          </ac:grpSpMkLst>
        </pc:grpChg>
        <pc:grpChg chg="mod">
          <ac:chgData name="Hansma, Alexandra [USA]" userId="bb2f944f-a00d-470e-be87-95ff492fd78f" providerId="ADAL" clId="{049A7BDE-1F8D-0D47-9868-AEAB025D1408}" dt="2023-07-26T19:42:16.023" v="2078" actId="1076"/>
          <ac:grpSpMkLst>
            <pc:docMk/>
            <pc:sldMk cId="2147187645" sldId="261"/>
            <ac:grpSpMk id="14" creationId="{FAC975B9-0536-B769-B09C-667354B4649B}"/>
          </ac:grpSpMkLst>
        </pc:grpChg>
        <pc:graphicFrameChg chg="add mod modGraphic">
          <ac:chgData name="Hansma, Alexandra [USA]" userId="bb2f944f-a00d-470e-be87-95ff492fd78f" providerId="ADAL" clId="{049A7BDE-1F8D-0D47-9868-AEAB025D1408}" dt="2023-07-26T19:45:36.411" v="2092" actId="14100"/>
          <ac:graphicFrameMkLst>
            <pc:docMk/>
            <pc:sldMk cId="2147187645" sldId="261"/>
            <ac:graphicFrameMk id="20" creationId="{C94D6151-F22F-9ACE-F6E3-C31F30041E30}"/>
          </ac:graphicFrameMkLst>
        </pc:graphicFrameChg>
        <pc:picChg chg="mod">
          <ac:chgData name="Hansma, Alexandra [USA]" userId="bb2f944f-a00d-470e-be87-95ff492fd78f" providerId="ADAL" clId="{049A7BDE-1F8D-0D47-9868-AEAB025D1408}" dt="2023-07-26T16:21:22.247" v="29" actId="1035"/>
          <ac:picMkLst>
            <pc:docMk/>
            <pc:sldMk cId="2147187645" sldId="261"/>
            <ac:picMk id="7" creationId="{4EDB46CE-0FD0-57B8-1DBE-CBAD0AAAB758}"/>
          </ac:picMkLst>
        </pc:picChg>
        <pc:picChg chg="mod">
          <ac:chgData name="Hansma, Alexandra [USA]" userId="bb2f944f-a00d-470e-be87-95ff492fd78f" providerId="ADAL" clId="{049A7BDE-1F8D-0D47-9868-AEAB025D1408}" dt="2023-07-26T19:42:42.622" v="2082" actId="1076"/>
          <ac:picMkLst>
            <pc:docMk/>
            <pc:sldMk cId="2147187645" sldId="261"/>
            <ac:picMk id="15" creationId="{F5FD92E2-5571-455B-E284-04714E26ED0F}"/>
          </ac:picMkLst>
        </pc:picChg>
        <pc:picChg chg="mod">
          <ac:chgData name="Hansma, Alexandra [USA]" userId="bb2f944f-a00d-470e-be87-95ff492fd78f" providerId="ADAL" clId="{049A7BDE-1F8D-0D47-9868-AEAB025D1408}" dt="2023-07-26T19:44:00.524" v="2091" actId="14100"/>
          <ac:picMkLst>
            <pc:docMk/>
            <pc:sldMk cId="2147187645" sldId="261"/>
            <ac:picMk id="16" creationId="{D7D38171-EA22-CC51-44E1-63B5A4598C65}"/>
          </ac:picMkLst>
        </pc:picChg>
        <pc:picChg chg="mod">
          <ac:chgData name="Hansma, Alexandra [USA]" userId="bb2f944f-a00d-470e-be87-95ff492fd78f" providerId="ADAL" clId="{049A7BDE-1F8D-0D47-9868-AEAB025D1408}" dt="2023-07-26T19:42:16.023" v="2078" actId="1076"/>
          <ac:picMkLst>
            <pc:docMk/>
            <pc:sldMk cId="2147187645" sldId="261"/>
            <ac:picMk id="17" creationId="{6B184701-3FF5-5715-34EC-E35D31982EF3}"/>
          </ac:picMkLst>
        </pc:picChg>
      </pc:sldChg>
      <pc:sldChg chg="modSp mod">
        <pc:chgData name="Hansma, Alexandra [USA]" userId="bb2f944f-a00d-470e-be87-95ff492fd78f" providerId="ADAL" clId="{049A7BDE-1F8D-0D47-9868-AEAB025D1408}" dt="2023-07-26T16:36:17.038" v="1205" actId="20577"/>
        <pc:sldMkLst>
          <pc:docMk/>
          <pc:sldMk cId="874433587" sldId="347"/>
        </pc:sldMkLst>
        <pc:graphicFrameChg chg="modGraphic">
          <ac:chgData name="Hansma, Alexandra [USA]" userId="bb2f944f-a00d-470e-be87-95ff492fd78f" providerId="ADAL" clId="{049A7BDE-1F8D-0D47-9868-AEAB025D1408}" dt="2023-07-26T16:36:17.038" v="120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E426D7F-F72A-A941-8AC6-FAC40CB29B69}"/>
    <pc:docChg chg="undo custSel modSld">
      <pc:chgData name="Allen, Ty [USA]" userId="dd763b48-02c2-4b2d-a668-ca9385d09dd8" providerId="ADAL" clId="{7E426D7F-F72A-A941-8AC6-FAC40CB29B69}" dt="2023-05-24T22:51:00.988" v="282" actId="14100"/>
      <pc:docMkLst>
        <pc:docMk/>
      </pc:docMkLst>
      <pc:sldChg chg="modSp mod">
        <pc:chgData name="Allen, Ty [USA]" userId="dd763b48-02c2-4b2d-a668-ca9385d09dd8" providerId="ADAL" clId="{7E426D7F-F72A-A941-8AC6-FAC40CB29B69}" dt="2023-05-24T22:51:00.988" v="282" actId="14100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7E426D7F-F72A-A941-8AC6-FAC40CB29B69}" dt="2023-05-24T22:51:00.988" v="282" actId="1410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1F87D2A5-33AB-F6DA-D7D0-3059B66D1397}"/>
    <pc:docChg chg="modSld">
      <pc:chgData name="Goel, Sunayna [USA]" userId="S::625168@bah.com::abc387ba-55f4-491c-a73c-17dee6a00d97" providerId="AD" clId="Web-{1F87D2A5-33AB-F6DA-D7D0-3059B66D1397}" dt="2023-06-28T20:38:02.410" v="482"/>
      <pc:docMkLst>
        <pc:docMk/>
      </pc:docMkLst>
      <pc:sldChg chg="modSp">
        <pc:chgData name="Goel, Sunayna [USA]" userId="S::625168@bah.com::abc387ba-55f4-491c-a73c-17dee6a00d97" providerId="AD" clId="Web-{1F87D2A5-33AB-F6DA-D7D0-3059B66D1397}" dt="2023-06-28T20:38:02.410" v="48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1F87D2A5-33AB-F6DA-D7D0-3059B66D1397}" dt="2023-06-28T20:38:02.410" v="48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7C0F1C1C-A96E-4FB6-B014-2B0D468E4E79}"/>
    <pc:docChg chg="undo custSel addSld delSld modSld">
      <pc:chgData name="Bustillo, Gian [USA]" userId="d2f80d41-3521-48e3-8b17-00e1dec3a46e" providerId="ADAL" clId="{7C0F1C1C-A96E-4FB6-B014-2B0D468E4E79}" dt="2023-06-29T12:45:49.853" v="1477" actId="20577"/>
      <pc:docMkLst>
        <pc:docMk/>
      </pc:docMkLst>
      <pc:sldChg chg="modSp mod">
        <pc:chgData name="Bustillo, Gian [USA]" userId="d2f80d41-3521-48e3-8b17-00e1dec3a46e" providerId="ADAL" clId="{7C0F1C1C-A96E-4FB6-B014-2B0D468E4E79}" dt="2023-06-29T12:28:12.574" v="1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7C0F1C1C-A96E-4FB6-B014-2B0D468E4E79}" dt="2023-06-29T12:28:12.574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">
        <pc:chgData name="Bustillo, Gian [USA]" userId="d2f80d41-3521-48e3-8b17-00e1dec3a46e" providerId="ADAL" clId="{7C0F1C1C-A96E-4FB6-B014-2B0D468E4E79}" dt="2023-06-29T12:37:42.848" v="1063" actId="2696"/>
        <pc:sldMkLst>
          <pc:docMk/>
          <pc:sldMk cId="406015231" sldId="332"/>
        </pc:sldMkLst>
      </pc:sldChg>
      <pc:sldChg chg="modSp mod">
        <pc:chgData name="Bustillo, Gian [USA]" userId="d2f80d41-3521-48e3-8b17-00e1dec3a46e" providerId="ADAL" clId="{7C0F1C1C-A96E-4FB6-B014-2B0D468E4E79}" dt="2023-06-29T12:30:16.828" v="54" actId="20577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7C0F1C1C-A96E-4FB6-B014-2B0D468E4E79}" dt="2023-06-29T12:30:16.828" v="54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7C0F1C1C-A96E-4FB6-B014-2B0D468E4E79}" dt="2023-06-29T12:33:10.197" v="244" actId="6549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7C0F1C1C-A96E-4FB6-B014-2B0D468E4E79}" dt="2023-06-29T12:33:10.197" v="244" actId="654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7C0F1C1C-A96E-4FB6-B014-2B0D468E4E79}" dt="2023-06-29T12:45:49.853" v="1477" actId="20577"/>
        <pc:sldMkLst>
          <pc:docMk/>
          <pc:sldMk cId="3129601852" sldId="353"/>
        </pc:sldMkLst>
        <pc:spChg chg="mod">
          <ac:chgData name="Bustillo, Gian [USA]" userId="d2f80d41-3521-48e3-8b17-00e1dec3a46e" providerId="ADAL" clId="{7C0F1C1C-A96E-4FB6-B014-2B0D468E4E79}" dt="2023-06-29T12:30:44.774" v="62" actId="20577"/>
          <ac:spMkLst>
            <pc:docMk/>
            <pc:sldMk cId="3129601852" sldId="353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7C0F1C1C-A96E-4FB6-B014-2B0D468E4E79}" dt="2023-06-29T12:45:49.853" v="1477" actId="20577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7C0F1C1C-A96E-4FB6-B014-2B0D468E4E79}" dt="2023-06-29T12:30:33.877" v="55" actId="2696"/>
        <pc:sldMkLst>
          <pc:docMk/>
          <pc:sldMk cId="3476929278" sldId="353"/>
        </pc:sldMkLst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5c03dfba-b736-46b3-907c-245bd83404ad" providerId="ADAL" clId="{90EF0E9C-1B97-EC4C-825B-5FD809668ADE}"/>
    <pc:docChg chg="custSel modSld">
      <pc:chgData name="Bush, Nicole [USA]" userId="5c03dfba-b736-46b3-907c-245bd83404ad" providerId="ADAL" clId="{90EF0E9C-1B97-EC4C-825B-5FD809668ADE}" dt="2023-05-24T21:07:03.778" v="1027" actId="20577"/>
      <pc:docMkLst>
        <pc:docMk/>
      </pc:docMkLst>
      <pc:sldChg chg="modSp">
        <pc:chgData name="Bush, Nicole [USA]" userId="5c03dfba-b736-46b3-907c-245bd83404ad" providerId="ADAL" clId="{90EF0E9C-1B97-EC4C-825B-5FD809668ADE}" dt="2023-05-24T21:07:03.778" v="1027" actId="20577"/>
        <pc:sldMkLst>
          <pc:docMk/>
          <pc:sldMk cId="2997908498" sldId="338"/>
        </pc:sldMkLst>
        <pc:graphicFrameChg chg="modGraphic">
          <ac:chgData name="Bush, Nicole [USA]" userId="5c03dfba-b736-46b3-907c-245bd83404ad" providerId="ADAL" clId="{90EF0E9C-1B97-EC4C-825B-5FD809668ADE}" dt="2023-05-24T21:07:03.778" v="1027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1A9FEC3C-9531-EEA5-A85F-37C3D48294BC}"/>
    <pc:docChg chg="modSld">
      <pc:chgData name="Goodenough, Grace [USA]" userId="S::624306@bah.com::4223f804-184a-4090-a0f5-cee3bfcfa365" providerId="AD" clId="Web-{1A9FEC3C-9531-EEA5-A85F-37C3D48294BC}" dt="2023-07-05T20:14:36.897" v="117"/>
      <pc:docMkLst>
        <pc:docMk/>
      </pc:docMkLst>
      <pc:sldChg chg="modSp">
        <pc:chgData name="Goodenough, Grace [USA]" userId="S::624306@bah.com::4223f804-184a-4090-a0f5-cee3bfcfa365" providerId="AD" clId="Web-{1A9FEC3C-9531-EEA5-A85F-37C3D48294BC}" dt="2023-07-05T20:14:36.897" v="1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A9FEC3C-9531-EEA5-A85F-37C3D48294BC}" dt="2023-07-05T20:14:36.897" v="1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95086FE-7A0C-7632-EC06-7CB165A84876}"/>
    <pc:docChg chg="modSld">
      <pc:chgData name="Bustillo, Gian [USA]" userId="S::624912@bah.com::d2f80d41-3521-48e3-8b17-00e1dec3a46e" providerId="AD" clId="Web-{C95086FE-7A0C-7632-EC06-7CB165A84876}" dt="2023-07-13T12:16:18.424" v="412"/>
      <pc:docMkLst>
        <pc:docMk/>
      </pc:docMkLst>
      <pc:sldChg chg="modSp">
        <pc:chgData name="Bustillo, Gian [USA]" userId="S::624912@bah.com::d2f80d41-3521-48e3-8b17-00e1dec3a46e" providerId="AD" clId="Web-{C95086FE-7A0C-7632-EC06-7CB165A84876}" dt="2023-07-13T12:11:21.44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95086FE-7A0C-7632-EC06-7CB165A84876}" dt="2023-07-13T12:11:21.44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95086FE-7A0C-7632-EC06-7CB165A84876}" dt="2023-07-13T12:13:51.091" v="22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95086FE-7A0C-7632-EC06-7CB165A84876}" dt="2023-07-13T12:13:51.091" v="22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95086FE-7A0C-7632-EC06-7CB165A84876}" dt="2023-07-13T12:16:18.424" v="412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C95086FE-7A0C-7632-EC06-7CB165A84876}" dt="2023-07-13T12:16:18.424" v="412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h, Nicole [USA]" userId="S::625966@bah.com::5c03dfba-b736-46b3-907c-245bd83404ad" providerId="AD" clId="Web-{E0642927-18D1-433C-857A-2E92C2FAA9A9}"/>
    <pc:docChg chg="modSld">
      <pc:chgData name="Bush, Nicole [USA]" userId="S::625966@bah.com::5c03dfba-b736-46b3-907c-245bd83404ad" providerId="AD" clId="Web-{E0642927-18D1-433C-857A-2E92C2FAA9A9}" dt="2023-07-26T18:15:09.841" v="1199"/>
      <pc:docMkLst>
        <pc:docMk/>
      </pc:docMkLst>
      <pc:sldChg chg="modSp">
        <pc:chgData name="Bush, Nicole [USA]" userId="S::625966@bah.com::5c03dfba-b736-46b3-907c-245bd83404ad" providerId="AD" clId="Web-{E0642927-18D1-433C-857A-2E92C2FAA9A9}" dt="2023-07-26T18:15:09.841" v="119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E0642927-18D1-433C-857A-2E92C2FAA9A9}" dt="2023-07-26T18:15:09.841" v="119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0A1941F4-D443-0C77-253C-228A35EA3E54}"/>
    <pc:docChg chg="modSld">
      <pc:chgData name="Bush, Nicole [USA]" userId="S::625966@bah.com::5c03dfba-b736-46b3-907c-245bd83404ad" providerId="AD" clId="Web-{0A1941F4-D443-0C77-253C-228A35EA3E54}" dt="2023-06-28T21:03:31.842" v="393"/>
      <pc:docMkLst>
        <pc:docMk/>
      </pc:docMkLst>
      <pc:sldChg chg="modSp">
        <pc:chgData name="Bush, Nicole [USA]" userId="S::625966@bah.com::5c03dfba-b736-46b3-907c-245bd83404ad" providerId="AD" clId="Web-{0A1941F4-D443-0C77-253C-228A35EA3E54}" dt="2023-06-28T21:03:31.842" v="39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0A1941F4-D443-0C77-253C-228A35EA3E54}" dt="2023-06-28T21:03:31.842" v="3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4223f804-184a-4090-a0f5-cee3bfcfa365" providerId="ADAL" clId="{34B69220-467E-8644-B06C-1F6BCD8837E8}"/>
    <pc:docChg chg="modSld">
      <pc:chgData name="Goodenough, Grace [USA]" userId="4223f804-184a-4090-a0f5-cee3bfcfa365" providerId="ADAL" clId="{34B69220-467E-8644-B06C-1F6BCD8837E8}" dt="2023-05-24T21:08:48.583" v="425" actId="20577"/>
      <pc:docMkLst>
        <pc:docMk/>
      </pc:docMkLst>
      <pc:sldChg chg="modSp">
        <pc:chgData name="Goodenough, Grace [USA]" userId="4223f804-184a-4090-a0f5-cee3bfcfa365" providerId="ADAL" clId="{34B69220-467E-8644-B06C-1F6BCD8837E8}" dt="2023-05-24T21:08:48.583" v="425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34B69220-467E-8644-B06C-1F6BCD8837E8}" dt="2023-05-24T21:08:48.583" v="4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15710D5-F868-314A-420E-853139001BD8}"/>
    <pc:docChg chg="modSld">
      <pc:chgData name="Goel, Sunayna [USA]" userId="S::625168@bah.com::abc387ba-55f4-491c-a73c-17dee6a00d97" providerId="AD" clId="Web-{D15710D5-F868-314A-420E-853139001BD8}" dt="2023-07-12T18:21:22.833" v="125"/>
      <pc:docMkLst>
        <pc:docMk/>
      </pc:docMkLst>
      <pc:sldChg chg="modSp">
        <pc:chgData name="Goel, Sunayna [USA]" userId="S::625168@bah.com::abc387ba-55f4-491c-a73c-17dee6a00d97" providerId="AD" clId="Web-{D15710D5-F868-314A-420E-853139001BD8}" dt="2023-07-12T18:21:22.833" v="125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D15710D5-F868-314A-420E-853139001BD8}" dt="2023-07-12T18:21:22.833" v="125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BC0D2086-C424-9048-81D7-4AC839F3D71C}"/>
    <pc:docChg chg="modSld">
      <pc:chgData name="Allen, Ty [USA]" userId="dd763b48-02c2-4b2d-a668-ca9385d09dd8" providerId="ADAL" clId="{BC0D2086-C424-9048-81D7-4AC839F3D71C}" dt="2023-05-31T19:48:10.133" v="152" actId="20577"/>
      <pc:docMkLst>
        <pc:docMk/>
      </pc:docMkLst>
      <pc:sldChg chg="modSp mod">
        <pc:chgData name="Allen, Ty [USA]" userId="dd763b48-02c2-4b2d-a668-ca9385d09dd8" providerId="ADAL" clId="{BC0D2086-C424-9048-81D7-4AC839F3D71C}" dt="2023-05-31T19:48:10.133" v="152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BC0D2086-C424-9048-81D7-4AC839F3D71C}" dt="2023-05-31T19:48:10.133" v="152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8460C5D-D148-4A96-5FBC-71162B0B8C7E}"/>
    <pc:docChg chg="modSld">
      <pc:chgData name="Bustillo, Gian [USA]" userId="S::624912@bah.com::d2f80d41-3521-48e3-8b17-00e1dec3a46e" providerId="AD" clId="Web-{F8460C5D-D148-4A96-5FBC-71162B0B8C7E}" dt="2023-07-21T18:54:05.780" v="48"/>
      <pc:docMkLst>
        <pc:docMk/>
      </pc:docMkLst>
      <pc:sldChg chg="modSp">
        <pc:chgData name="Bustillo, Gian [USA]" userId="S::624912@bah.com::d2f80d41-3521-48e3-8b17-00e1dec3a46e" providerId="AD" clId="Web-{F8460C5D-D148-4A96-5FBC-71162B0B8C7E}" dt="2023-07-21T18:52:25.933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F8460C5D-D148-4A96-5FBC-71162B0B8C7E}" dt="2023-07-21T18:52:25.933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F8460C5D-D148-4A96-5FBC-71162B0B8C7E}" dt="2023-07-21T18:54:05.780" v="48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F8460C5D-D148-4A96-5FBC-71162B0B8C7E}" dt="2023-07-21T18:54:05.780" v="48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i-machine-learning/generative-ai-powered-chatbots-and-virtual-agen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effectLst/>
                <a:hlinkClick r:id="rId3" tooltip="https://cloud.google.com/blog/products/ai-machine-learning/generative-ai-powered-chatbots-and-virtual-agents"/>
              </a:rPr>
              <a:t>https://cloud.google.com/blog/products/ai-machine-learning/generative-ai-powered-chatbots-and-virtual-agents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supporting intents to ensure flow is dynamic</a:t>
            </a:r>
          </a:p>
          <a:p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Repeat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r>
              <a:rPr lang="en-US"/>
              <a:t>Flow redesign</a:t>
            </a:r>
          </a:p>
          <a:p>
            <a:pPr lvl="1"/>
            <a:r>
              <a:rPr lang="en-US" sz="1200"/>
              <a:t>to include more guided approach of conversation for the caller</a:t>
            </a:r>
          </a:p>
          <a:p>
            <a:r>
              <a:rPr lang="en-US"/>
              <a:t>Targeted training phrases</a:t>
            </a:r>
          </a:p>
          <a:p>
            <a:pPr lvl="1"/>
            <a:r>
              <a:rPr lang="en-US" sz="1200"/>
              <a:t>Supply Training phrases to support answer choices </a:t>
            </a:r>
          </a:p>
          <a:p>
            <a:pPr lvl="1"/>
            <a:r>
              <a:rPr lang="en-US" sz="1200"/>
              <a:t>Smaller training phrases</a:t>
            </a:r>
          </a:p>
          <a:p>
            <a:r>
              <a:rPr lang="en-US"/>
              <a:t>Identifying related intents and testing</a:t>
            </a:r>
          </a:p>
          <a:p>
            <a:pPr lvl="1"/>
            <a:r>
              <a:rPr lang="en-US" sz="1200"/>
              <a:t>allowing caller to ask questions outside of prompted topics </a:t>
            </a:r>
          </a:p>
          <a:p>
            <a:pPr lvl="1"/>
            <a:r>
              <a:rPr lang="en-US" sz="1200"/>
              <a:t>guide the caller towards applying for PACT Act</a:t>
            </a:r>
          </a:p>
          <a:p>
            <a:pPr lvl="1"/>
            <a:r>
              <a:rPr lang="en-US" sz="1200"/>
              <a:t>proactive next steps</a:t>
            </a:r>
          </a:p>
          <a:p>
            <a:r>
              <a:rPr lang="en-US"/>
              <a:t>Proposing ideas for improvement – for e.g.; entities</a:t>
            </a:r>
          </a:p>
          <a:p>
            <a:pPr lvl="1"/>
            <a:r>
              <a:rPr lang="en-US" sz="1200"/>
              <a:t>PACT Act</a:t>
            </a:r>
          </a:p>
          <a:p>
            <a:pPr lvl="1"/>
            <a:r>
              <a:rPr lang="en-US" sz="1200"/>
              <a:t>Location and disease related to PACT Act</a:t>
            </a:r>
          </a:p>
          <a:p>
            <a:r>
              <a:rPr lang="en-US"/>
              <a:t>Historical references for establishing the flow</a:t>
            </a:r>
          </a:p>
          <a:p>
            <a:pPr lvl="1"/>
            <a:r>
              <a:rPr lang="en-US" sz="1200"/>
              <a:t>analyzing older taring phrases to understand how caller usually ask a question on a certain topic and recommend flow design.</a:t>
            </a:r>
          </a:p>
          <a:p>
            <a:r>
              <a:rPr lang="en-US"/>
              <a:t>Post test session support with data analysis and automation</a:t>
            </a:r>
          </a:p>
          <a:p>
            <a:pPr lvl="1"/>
            <a:r>
              <a:rPr lang="en-US" sz="1200"/>
              <a:t>Will provide post session support to clean and  organize test data</a:t>
            </a:r>
          </a:p>
          <a:p>
            <a:r>
              <a:rPr lang="en-US"/>
              <a:t>Recommendation to collect a few data metrics from test session D to improve performance</a:t>
            </a:r>
          </a:p>
          <a:p>
            <a:pPr lvl="1"/>
            <a:r>
              <a:rPr lang="en-US" sz="1300"/>
              <a:t>utterances for repeat functionality</a:t>
            </a:r>
          </a:p>
          <a:p>
            <a:pPr lvl="1"/>
            <a:r>
              <a:rPr lang="en-US" sz="1300"/>
              <a:t>Pattern in agent transfer instances</a:t>
            </a:r>
          </a:p>
          <a:p>
            <a:pPr lvl="1"/>
            <a:r>
              <a:rPr lang="en-US" sz="1300"/>
              <a:t>Analyze match confidence level between test subject’s utterance and intents</a:t>
            </a:r>
          </a:p>
          <a:p>
            <a:r>
              <a:rPr lang="en-US"/>
              <a:t>Cross workstream collaboration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Clustering analysis of chatbot transcripts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Data from November to April (may add May and June)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Setting up a pipeline to analyze all at once for better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Intent designer update for ML (sorting, cosine analysis, download capability, API connection, link to content and change log)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Help to manage training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Flow /page-based training phrases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Intent similarity analysis to determine how different the training phrases need to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Exploring Power Bi to perform data cleaning 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Data cleaning/analysis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Dashboard of overall view of training phrases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Not hooked up to DF data </a:t>
            </a:r>
            <a:r>
              <a:rPr lang="en-US" i="1"/>
              <a:t>yet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 content, UX and 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bridge between technical and nontechnical members of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INTENT DESIGNER IS IMPORTANT</a:t>
            </a:r>
          </a:p>
          <a:p>
            <a:endParaRPr lang="en-US"/>
          </a:p>
          <a:p>
            <a:pPr marL="0" indent="0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27,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27,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27,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July 27,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7" descr="Gears outline">
            <a:extLst>
              <a:ext uri="{FF2B5EF4-FFF2-40B4-BE49-F238E27FC236}">
                <a16:creationId xmlns:a16="http://schemas.microsoft.com/office/drawing/2014/main" id="{4EDB46CE-0FD0-57B8-1DBE-CBAD0AAA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2800" y="1119780"/>
            <a:ext cx="1788386" cy="1788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1" y="957318"/>
            <a:ext cx="8229600" cy="607999"/>
          </a:xfrm>
        </p:spPr>
        <p:txBody>
          <a:bodyPr lIns="68580" tIns="34290" rIns="68580" bIns="34290" anchor="b" anchorCtr="0">
            <a:normAutofit/>
          </a:bodyPr>
          <a:lstStyle/>
          <a:p>
            <a:r>
              <a:rPr lang="en-US" sz="2100"/>
              <a:t>Inner Workings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26916" y="5625604"/>
            <a:ext cx="244895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9B27D237-6C0D-5549-BE11-2040A22CBC71}" type="slidenum">
              <a:rPr lang="en-US" smtClean="0"/>
              <a:pPr>
                <a:spcAft>
                  <a:spcPts val="450"/>
                </a:spcAft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F0963-2CF8-4DCE-DAFC-0FCA123CCE42}"/>
              </a:ext>
            </a:extLst>
          </p:cNvPr>
          <p:cNvSpPr txBox="1"/>
          <p:nvPr/>
        </p:nvSpPr>
        <p:spPr>
          <a:xfrm>
            <a:off x="211535" y="1119781"/>
            <a:ext cx="655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Chatbot Transcripts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Setting up a pipeline to perform clustering analysis on chatbot transcripts from November ‘22 through April ’23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Will eliminate duplicates and identify any new patterns in Veteran requests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CCB4F-7E5F-1D87-C0F2-D402C5A2195D}"/>
              </a:ext>
            </a:extLst>
          </p:cNvPr>
          <p:cNvSpPr txBox="1"/>
          <p:nvPr/>
        </p:nvSpPr>
        <p:spPr>
          <a:xfrm>
            <a:off x="211535" y="1960070"/>
            <a:ext cx="65503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Intent Designer Updates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Intent Designer has become a training phrase and content management tool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/>
              <a:t>Already implemented:</a:t>
            </a:r>
            <a:r>
              <a:rPr lang="en-US" sz="1350"/>
              <a:t> API connection to allow download of every single training phrase along with corresponding intent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/>
              <a:t>In progress:</a:t>
            </a:r>
            <a:r>
              <a:rPr lang="en-US" sz="1350"/>
              <a:t> sorting by different parameters, advanced duplicate analysis, change log, flow location, link to corresponding content, ”what if”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BC877-2B4E-1B49-51D5-72F157A72A0B}"/>
              </a:ext>
            </a:extLst>
          </p:cNvPr>
          <p:cNvSpPr txBox="1"/>
          <p:nvPr/>
        </p:nvSpPr>
        <p:spPr>
          <a:xfrm>
            <a:off x="211535" y="3179863"/>
            <a:ext cx="655035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Power BI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Created workspace and imported chatbot transcript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Will serve as a </a:t>
            </a:r>
            <a:r>
              <a:rPr lang="en-US" sz="1350">
                <a:solidFill>
                  <a:srgbClr val="000000"/>
                </a:solidFill>
                <a:latin typeface="WordVisi_MSFontService"/>
              </a:rPr>
              <a:t>pre-processing tool and analytics platform for every single training phrase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/>
              <a:t>Dual purpose:</a:t>
            </a:r>
          </a:p>
          <a:p>
            <a:pPr lvl="1"/>
            <a:r>
              <a:rPr lang="en-US" sz="1350"/>
              <a:t>1. Connect to BigQuery to analyze call data</a:t>
            </a:r>
          </a:p>
          <a:p>
            <a:pPr lvl="1"/>
            <a:r>
              <a:rPr lang="en-US" sz="1350"/>
              <a:t>2. Data cleaning/analysis of all training phrases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C3C4E-C5C3-7938-C6C6-9326781F7411}"/>
              </a:ext>
            </a:extLst>
          </p:cNvPr>
          <p:cNvGrpSpPr/>
          <p:nvPr/>
        </p:nvGrpSpPr>
        <p:grpSpPr>
          <a:xfrm>
            <a:off x="397207" y="4726440"/>
            <a:ext cx="8349585" cy="1965749"/>
            <a:chOff x="113710" y="3966882"/>
            <a:chExt cx="9831768" cy="27700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2692C0-A3AD-F315-6993-4E6E0209FC2E}"/>
                </a:ext>
              </a:extLst>
            </p:cNvPr>
            <p:cNvGrpSpPr/>
            <p:nvPr/>
          </p:nvGrpSpPr>
          <p:grpSpPr>
            <a:xfrm>
              <a:off x="113710" y="3966882"/>
              <a:ext cx="9831768" cy="2770094"/>
              <a:chOff x="113710" y="3966882"/>
              <a:chExt cx="9831768" cy="27700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AC975B9-0536-B769-B09C-667354B4649B}"/>
                  </a:ext>
                </a:extLst>
              </p:cNvPr>
              <p:cNvGrpSpPr/>
              <p:nvPr/>
            </p:nvGrpSpPr>
            <p:grpSpPr>
              <a:xfrm>
                <a:off x="113710" y="3966882"/>
                <a:ext cx="9831768" cy="2770094"/>
                <a:chOff x="113710" y="3966882"/>
                <a:chExt cx="9831768" cy="277009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07E300F7-6CD1-9D87-2D2C-527787993E64}"/>
                    </a:ext>
                  </a:extLst>
                </p:cNvPr>
                <p:cNvSpPr/>
                <p:nvPr/>
              </p:nvSpPr>
              <p:spPr>
                <a:xfrm>
                  <a:off x="113710" y="3966882"/>
                  <a:ext cx="9831768" cy="27700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ight Arrow 18">
                  <a:extLst>
                    <a:ext uri="{FF2B5EF4-FFF2-40B4-BE49-F238E27FC236}">
                      <a16:creationId xmlns:a16="http://schemas.microsoft.com/office/drawing/2014/main" id="{B310E26B-B204-0F40-C8FD-96F6F85F562B}"/>
                    </a:ext>
                  </a:extLst>
                </p:cNvPr>
                <p:cNvSpPr/>
                <p:nvPr/>
              </p:nvSpPr>
              <p:spPr>
                <a:xfrm>
                  <a:off x="7126159" y="5209502"/>
                  <a:ext cx="633289" cy="24030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Picture 14" descr="A black and yellow text&#10;&#10;Description automatically generated">
                <a:extLst>
                  <a:ext uri="{FF2B5EF4-FFF2-40B4-BE49-F238E27FC236}">
                    <a16:creationId xmlns:a16="http://schemas.microsoft.com/office/drawing/2014/main" id="{F5FD92E2-5571-455B-E284-04714E26E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2667" y="5069839"/>
                <a:ext cx="1972387" cy="493097"/>
              </a:xfrm>
              <a:prstGeom prst="rect">
                <a:avLst/>
              </a:prstGeom>
            </p:spPr>
          </p:pic>
          <p:pic>
            <p:nvPicPr>
              <p:cNvPr id="16" name="Picture 15" descr="A blue hexagon with white text&#10;&#10;Description automatically generated">
                <a:extLst>
                  <a:ext uri="{FF2B5EF4-FFF2-40B4-BE49-F238E27FC236}">
                    <a16:creationId xmlns:a16="http://schemas.microsoft.com/office/drawing/2014/main" id="{D7D38171-EA22-CC51-44E1-63B5A459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6852" y="4517494"/>
                <a:ext cx="2252033" cy="1639479"/>
              </a:xfrm>
              <a:prstGeom prst="rect">
                <a:avLst/>
              </a:prstGeom>
            </p:spPr>
          </p:pic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6B184701-3FF5-5715-34EC-E35D31982E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624" y="5083106"/>
                <a:ext cx="1897443" cy="503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A11DC261-8D2B-91C6-B07A-C4AC09EEF0CB}"/>
                </a:ext>
              </a:extLst>
            </p:cNvPr>
            <p:cNvSpPr/>
            <p:nvPr/>
          </p:nvSpPr>
          <p:spPr>
            <a:xfrm>
              <a:off x="2246522" y="5209503"/>
              <a:ext cx="633289" cy="2403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1268F62-0549-35FC-F117-D3B49A094E08}"/>
                </a:ext>
              </a:extLst>
            </p:cNvPr>
            <p:cNvSpPr/>
            <p:nvPr/>
          </p:nvSpPr>
          <p:spPr>
            <a:xfrm>
              <a:off x="4918973" y="5209502"/>
              <a:ext cx="633289" cy="2403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C94D6151-F22F-9ACE-F6E3-C31F30041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02738"/>
              </p:ext>
            </p:extLst>
          </p:nvPr>
        </p:nvGraphicFramePr>
        <p:xfrm>
          <a:off x="5298190" y="4806049"/>
          <a:ext cx="902037" cy="1828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02037">
                  <a:extLst>
                    <a:ext uri="{9D8B030D-6E8A-4147-A177-3AD203B41FA5}">
                      <a16:colId xmlns:a16="http://schemas.microsoft.com/office/drawing/2014/main" val="1860197306"/>
                    </a:ext>
                  </a:extLst>
                </a:gridCol>
              </a:tblGrid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350506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agent_id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13176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Turn_position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4875412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Request_time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836127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userUtterance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8221398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600"/>
                        <a:t>intent</a:t>
                      </a:r>
                      <a:endParaRPr 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7888300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agentUtterance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0001438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confidence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21740738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sentimentMagnitude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4806229"/>
                  </a:ext>
                </a:extLst>
              </a:tr>
              <a:tr h="178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/>
                        <a:t>sentimentScore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8097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75B6D69-4D7B-759B-6214-0733306474EA}"/>
              </a:ext>
            </a:extLst>
          </p:cNvPr>
          <p:cNvSpPr txBox="1">
            <a:spLocks/>
          </p:cNvSpPr>
          <p:nvPr/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lIns="91440" tIns="45720" rIns="91440" bIns="4572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n-lt"/>
                <a:ea typeface="+mj-ea"/>
                <a:cs typeface="Georgia"/>
              </a:defRPr>
            </a:lvl1pPr>
          </a:lstStyle>
          <a:p>
            <a:r>
              <a:rPr lang="en-US" sz="2400"/>
              <a:t>ML Inner Workings</a:t>
            </a:r>
          </a:p>
        </p:txBody>
      </p:sp>
    </p:spTree>
    <p:extLst>
      <p:ext uri="{BB962C8B-B14F-4D97-AF65-F5344CB8AC3E}">
        <p14:creationId xmlns:p14="http://schemas.microsoft.com/office/powerpoint/2010/main" val="21471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94071" y="1431549"/>
            <a:ext cx="796909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50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 </a:t>
            </a:r>
            <a:endParaRPr lang="en-US" sz="2000">
              <a:ea typeface="Calibri"/>
            </a:endParaRPr>
          </a:p>
          <a:p>
            <a:r>
              <a:rPr lang="en-US" sz="2000"/>
              <a:t>Technology Workstream</a:t>
            </a:r>
            <a:endParaRPr lang="en-US" sz="2000">
              <a:ea typeface="Calibri"/>
            </a:endParaRPr>
          </a:p>
          <a:p>
            <a:r>
              <a:rPr lang="en-US" sz="2000"/>
              <a:t>Integration Workstream</a:t>
            </a:r>
            <a:endParaRPr lang="en-US" sz="2000">
              <a:ea typeface="Calibri"/>
            </a:endParaRPr>
          </a:p>
          <a:p>
            <a:r>
              <a:rPr lang="en-US" sz="2000"/>
              <a:t>Ad Hoc updates</a:t>
            </a:r>
          </a:p>
          <a:p>
            <a:r>
              <a:rPr lang="en-US" sz="2000">
                <a:solidFill>
                  <a:schemeClr val="tx1"/>
                </a:solidFill>
              </a:rPr>
              <a:t>ML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Workstream updates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Catch-up items</a:t>
            </a:r>
            <a:endParaRPr lang="en-US" sz="2000">
              <a:ea typeface="Calibri"/>
            </a:endParaRP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88076"/>
              </p:ext>
            </p:extLst>
          </p:nvPr>
        </p:nvGraphicFramePr>
        <p:xfrm>
          <a:off x="114300" y="1195572"/>
          <a:ext cx="8915400" cy="459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61748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Content creation for 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 </a:t>
                      </a:r>
                      <a:endParaRPr lang="en-US" sz="1800" b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claims and PACT Act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Voicebot will support claims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PACT Act 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Finalize conversational flow for Test Session D in collaboration with UX and Danielle, using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VA.gov's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PACT Act wizard documentation as a starting point.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Begin ideation of a voice style guide with UX.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Test conversational flow for Test Session D.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Develop voice style guide document.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2672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Improve general error messages and create specific messaging placements in the PACT Act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help menu intent &amp; content.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Collaboration on flow and schema for Session D user intent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Iterations of rough draft for User Test Session D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Continued design for the User Interface on Intent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with Test Session D creation/refinement sessions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Finish Test Session D Rough Draft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Continue User Interface design for Intent Designer tool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Julie/Ty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10822"/>
              </p:ext>
            </p:extLst>
          </p:nvPr>
        </p:nvGraphicFramePr>
        <p:xfrm>
          <a:off x="114300" y="1194234"/>
          <a:ext cx="89154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Voicebot solution in 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Investigating having more, page-specific, error messaging to provide a better experience for caller and offer more detailed guidance on moving forward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Met with Google on July 14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additions – sorting by name and date, system key generation for ML to hit external API to access DB, and filtering of enabled/disabled Training phrases.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with UX on ID wireframing and implementing dashboard with identified metrics.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 eligibility track to DF (route group)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Update pact illness entities in DF to help better matching of intents.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ID features – each piece of content will get its own page with history to track changes, minor Front end copy changes and ML asks including updating avg # TPs to only include enabled, and dup analysis to only compare enabled.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Still working on setting up regular cadence with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Status call occurred on July 6 at 2:30pm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acquired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to: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Send updated Cost Estimate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Have ECSO leadership sign Financial MOU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Schedule Pre-Provisioning and Provisioning Planning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Sandbox for Voicebot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Ad Hoc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22517"/>
              </p:ext>
            </p:extLst>
          </p:nvPr>
        </p:nvGraphicFramePr>
        <p:xfrm>
          <a:off x="115804" y="1194492"/>
          <a:ext cx="891239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4087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Deliverables from June In-Person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Ways of Working and Team 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Team began work on Ways of Working and Team Charter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Documents completed – call scheduled for today, 7/27 @ 3:30pm to 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Robyn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VBA In-Person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VBA to review scope and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reviewed use cases and generated list of questions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Space tentatively reserved at Booz Allen: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DC office: Mon 8/21 – Wed 8/23</a:t>
                      </a:r>
                      <a:endParaRPr lang="en-US"/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McLean office: Wed 8/23 – Fri 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Awaiting Regina's availability for September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Kate/Gian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UC virtual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UC to walkthrough integration &amp; authentication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Weekly calls occurring while we await UC workshop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Virtual workshop tentatively rescheduled for 8/16 and 8/17 – UC is hopeful that environments will be ready to use at this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VCL meeting with Dr.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VCL to discuss Voicebot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 ready to engage with Dr. Foreman to discuss crisis-management – both chatbot and 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scheduled for 8/17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USPS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USPS to ask implementation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prepared questions for USPS on 6/29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Kate to schedule call with USPS POC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0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5569"/>
              </p:ext>
            </p:extLst>
          </p:nvPr>
        </p:nvGraphicFramePr>
        <p:xfrm>
          <a:off x="114300" y="1190663"/>
          <a:ext cx="89154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161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83506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and Disability Claims 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Voicebot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(for PACT), and AVA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 and disability claim 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</a:t>
                      </a: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restructuring the Pact Act Track in Google Dialog flow based on user and team testing plan.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Analyzing chatbot transcripts all together (Nov ‘22 – Apr  ’23).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BigQuery connection established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Made API connection from intent designer to perform further analysis of training phrases.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b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Beginning exploration phase of VCL routing abilities, including gathering training phrases from various sources.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</a:rPr>
                        <a:t>Working on related intents to be placed in the flows so the caller can ask non prompted intents.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Creating entities within Google DialogFlow to support synonyms and decrease the number of redundant training phrase.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Beginning exploration of PowerBI tool for data management.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Beginning exploration of generative AI capabilities withing Google DialogFlow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Gathering metadata from Google DialogFlow with BigQuery connection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Machine Learning catch-up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94071" y="1431549"/>
            <a:ext cx="796909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Agenda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 Meeting with Google – summary from ML perspective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 Supporting Test Session D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 ML Inner Workings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/>
              <a:t>Anything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4" y="958553"/>
            <a:ext cx="8469922" cy="607999"/>
          </a:xfrm>
        </p:spPr>
        <p:txBody>
          <a:bodyPr lIns="68580" tIns="34290" rIns="68580" bIns="34290" anchor="b" anchorCtr="0">
            <a:normAutofit/>
          </a:bodyPr>
          <a:lstStyle/>
          <a:p>
            <a:r>
              <a:rPr lang="en-US" sz="2100"/>
              <a:t>Google Meeting Summary</a:t>
            </a:r>
          </a:p>
        </p:txBody>
      </p:sp>
      <p:pic>
        <p:nvPicPr>
          <p:cNvPr id="3" name="Graphic 5" descr="Users outline">
            <a:extLst>
              <a:ext uri="{FF2B5EF4-FFF2-40B4-BE49-F238E27FC236}">
                <a16:creationId xmlns:a16="http://schemas.microsoft.com/office/drawing/2014/main" id="{CE872912-E0A3-D8EA-6BBA-65C67A735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4544" y="871735"/>
            <a:ext cx="2559413" cy="2559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6" y="5625604"/>
            <a:ext cx="244895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9B27D237-6C0D-5549-BE11-2040A22CBC71}" type="slidenum">
              <a:rPr lang="en-US" smtClean="0"/>
              <a:pPr>
                <a:spcAft>
                  <a:spcPts val="450"/>
                </a:spcAft>
              </a:pPr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748C0-B5EE-DC3D-C5E1-5548D12F6518}"/>
              </a:ext>
            </a:extLst>
          </p:cNvPr>
          <p:cNvSpPr txBox="1"/>
          <p:nvPr/>
        </p:nvSpPr>
        <p:spPr>
          <a:xfrm>
            <a:off x="216879" y="1220735"/>
            <a:ext cx="575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Google provided guidance on: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Connecting to BigQuery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Training phrase optimization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Entity creation for use in multiple intents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239BD4-DEE9-87FE-EDB6-92D39BB58AB6}"/>
              </a:ext>
            </a:extLst>
          </p:cNvPr>
          <p:cNvSpPr txBox="1"/>
          <p:nvPr/>
        </p:nvSpPr>
        <p:spPr>
          <a:xfrm>
            <a:off x="197317" y="2205309"/>
            <a:ext cx="6390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Newest Google DialogFlow Implementations: Generative AI and Large Language Models (LLMs) Option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Organizations can now point to their own data, including websites, FAQ lists, or any other document on the web or stored in Google Cloud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This allows DialogFlow to use the VA’s support knowledge to independently generate precise and immediate responses to veteran questions and serve as a conversational search engine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Eliminates the need for multiple, specific intents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7353A-1570-D691-546F-EC6B5EA420B6}"/>
              </a:ext>
            </a:extLst>
          </p:cNvPr>
          <p:cNvSpPr txBox="1"/>
          <p:nvPr/>
        </p:nvSpPr>
        <p:spPr>
          <a:xfrm>
            <a:off x="197316" y="4020879"/>
            <a:ext cx="8229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b="1" i="1"/>
              <a:t>Next Steps: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Set up a regular meeting cadence with Google’s DialogFlow team for both developer and ML team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Ask about implementing generative AI agent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How will generative AI agent affect our current flow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1AE205-DADE-51D7-6663-9C98633B4C80}"/>
              </a:ext>
            </a:extLst>
          </p:cNvPr>
          <p:cNvSpPr txBox="1">
            <a:spLocks/>
          </p:cNvSpPr>
          <p:nvPr/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lIns="91440" tIns="45720" rIns="91440" bIns="4572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n-lt"/>
                <a:ea typeface="+mj-ea"/>
                <a:cs typeface="Georgia"/>
              </a:defRPr>
            </a:lvl1pPr>
          </a:lstStyle>
          <a:p>
            <a:r>
              <a:rPr lang="en-US">
                <a:ea typeface="+mj-lt"/>
                <a:cs typeface="+mj-lt"/>
              </a:rPr>
              <a:t>Google Meeting Summary</a:t>
            </a:r>
          </a:p>
        </p:txBody>
      </p:sp>
    </p:spTree>
    <p:extLst>
      <p:ext uri="{BB962C8B-B14F-4D97-AF65-F5344CB8AC3E}">
        <p14:creationId xmlns:p14="http://schemas.microsoft.com/office/powerpoint/2010/main" val="32828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972575"/>
            <a:ext cx="8229600" cy="607999"/>
          </a:xfrm>
        </p:spPr>
        <p:txBody>
          <a:bodyPr lIns="68580" tIns="34290" rIns="68580" bIns="34290" anchor="b" anchorCtr="0">
            <a:normAutofit/>
          </a:bodyPr>
          <a:lstStyle/>
          <a:p>
            <a:r>
              <a:rPr lang="en-US" sz="2100"/>
              <a:t>Supporting Test Session D</a:t>
            </a:r>
          </a:p>
        </p:txBody>
      </p:sp>
      <p:pic>
        <p:nvPicPr>
          <p:cNvPr id="3" name="Graphic 5" descr="Test Dummy outline">
            <a:extLst>
              <a:ext uri="{FF2B5EF4-FFF2-40B4-BE49-F238E27FC236}">
                <a16:creationId xmlns:a16="http://schemas.microsoft.com/office/drawing/2014/main" id="{B9E1C6C3-7309-BFA9-FABF-FC72FE8F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8587" y="4479557"/>
            <a:ext cx="1252611" cy="12526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6" y="5625604"/>
            <a:ext cx="244895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9B27D237-6C0D-5549-BE11-2040A22CBC71}" type="slidenum">
              <a:rPr lang="en-US" smtClean="0"/>
              <a:pPr>
                <a:spcAft>
                  <a:spcPts val="450"/>
                </a:spcAft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1A09-DA46-6FE2-A936-CCB2674B77E8}"/>
              </a:ext>
            </a:extLst>
          </p:cNvPr>
          <p:cNvSpPr txBox="1"/>
          <p:nvPr/>
        </p:nvSpPr>
        <p:spPr>
          <a:xfrm>
            <a:off x="290877" y="1219422"/>
            <a:ext cx="408091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Flow Redesign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Targeted &amp; shorter training phrases to support new answer choices in content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Identifying related intents; this allows the caller to ask questions outside of prompted topics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Creating entities for PACT Act, locations, and diseases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Analyzing older training phrases from chatbot transcripts and past test sessions to understand the flow of how the caller usually asks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6E588-0BBE-427C-9B4E-44746308A46E}"/>
              </a:ext>
            </a:extLst>
          </p:cNvPr>
          <p:cNvSpPr txBox="1"/>
          <p:nvPr/>
        </p:nvSpPr>
        <p:spPr>
          <a:xfrm>
            <a:off x="4700269" y="1219422"/>
            <a:ext cx="436154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/>
              <a:t>Data Metrics to Collect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How veterans ask content to be repeated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When do veterans ask to be transferred to an agent; where can we improve content vs. where does the veteran absolutely need to talk to an agent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/>
              <a:t>Post test session D: analyze match confidence levels between test subject’s utterance and their intended intent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D40C5A-4E89-18DD-01F3-85E430B417B5}"/>
              </a:ext>
            </a:extLst>
          </p:cNvPr>
          <p:cNvCxnSpPr>
            <a:cxnSpLocks/>
          </p:cNvCxnSpPr>
          <p:nvPr/>
        </p:nvCxnSpPr>
        <p:spPr>
          <a:xfrm>
            <a:off x="4572000" y="1259457"/>
            <a:ext cx="0" cy="21695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361E0A-02C5-9DD8-28F4-97592EDF04D4}"/>
              </a:ext>
            </a:extLst>
          </p:cNvPr>
          <p:cNvGrpSpPr/>
          <p:nvPr/>
        </p:nvGrpSpPr>
        <p:grpSpPr>
          <a:xfrm>
            <a:off x="1019580" y="3534491"/>
            <a:ext cx="7529783" cy="2930853"/>
            <a:chOff x="1122428" y="1438950"/>
            <a:chExt cx="7529783" cy="293085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D6D313-336F-D77E-2514-90664854D812}"/>
                </a:ext>
              </a:extLst>
            </p:cNvPr>
            <p:cNvGrpSpPr/>
            <p:nvPr/>
          </p:nvGrpSpPr>
          <p:grpSpPr>
            <a:xfrm>
              <a:off x="1122428" y="1438950"/>
              <a:ext cx="7529783" cy="2930853"/>
              <a:chOff x="1229294" y="3379668"/>
              <a:chExt cx="7529783" cy="293085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B103E79-C8B9-F2FC-4D67-2A890F762BDE}"/>
                  </a:ext>
                </a:extLst>
              </p:cNvPr>
              <p:cNvGrpSpPr/>
              <p:nvPr/>
            </p:nvGrpSpPr>
            <p:grpSpPr>
              <a:xfrm>
                <a:off x="1241630" y="3379668"/>
                <a:ext cx="7517447" cy="2930853"/>
                <a:chOff x="200983" y="2536542"/>
                <a:chExt cx="10023263" cy="283429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5E64E6D-A092-FDD5-CB41-7033DBFBD87E}"/>
                    </a:ext>
                  </a:extLst>
                </p:cNvPr>
                <p:cNvSpPr/>
                <p:nvPr/>
              </p:nvSpPr>
              <p:spPr>
                <a:xfrm>
                  <a:off x="200983" y="2575880"/>
                  <a:ext cx="10023263" cy="27949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91415F7-F492-A41E-87C8-B3BA3257D7C9}"/>
                    </a:ext>
                  </a:extLst>
                </p:cNvPr>
                <p:cNvGrpSpPr/>
                <p:nvPr/>
              </p:nvGrpSpPr>
              <p:grpSpPr>
                <a:xfrm>
                  <a:off x="2169968" y="2536542"/>
                  <a:ext cx="7667660" cy="2351093"/>
                  <a:chOff x="2169968" y="2536542"/>
                  <a:chExt cx="7667660" cy="2351093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D9F0142-836D-D0DA-397A-48088D7CB0B9}"/>
                      </a:ext>
                    </a:extLst>
                  </p:cNvPr>
                  <p:cNvGrpSpPr/>
                  <p:nvPr/>
                </p:nvGrpSpPr>
                <p:grpSpPr>
                  <a:xfrm>
                    <a:off x="2169968" y="2849940"/>
                    <a:ext cx="7667660" cy="2037695"/>
                    <a:chOff x="1843266" y="2995581"/>
                    <a:chExt cx="7667660" cy="2037695"/>
                  </a:xfrm>
                </p:grpSpPr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04E0E8C-0771-4D06-7FF1-4ADEF7C171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3266" y="3537651"/>
                      <a:ext cx="2332871" cy="1495625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To register for the Burn Pit Registry, use one of the sign in options on the Access VA page and complete the questionnaire...</a:t>
                      </a:r>
                    </a:p>
                    <a:p>
                      <a:pPr algn="l"/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What other questions can I help you with?</a:t>
                      </a:r>
                    </a:p>
                    <a:p>
                      <a:pPr algn="l"/>
                      <a:endParaRPr lang="en-US" sz="105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35E72FAA-3A3C-0314-D34D-E2B85362E6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79817" y="3923692"/>
                      <a:ext cx="860176" cy="18335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8530392C-DC7D-1E71-5373-66BFA616CD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84074" y="3429505"/>
                      <a:ext cx="835191" cy="20229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8BCAE28C-135A-0164-6904-63584A8A98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66731" y="4364713"/>
                      <a:ext cx="804269" cy="25505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5CDEF7C2-B328-BCFE-E83C-7D4DB12D4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3889" y="2995581"/>
                      <a:ext cx="800012" cy="573282"/>
                    </a:xfrm>
                    <a:prstGeom prst="rect">
                      <a:avLst/>
                    </a:prstGeom>
                    <a:solidFill>
                      <a:srgbClr val="FF8AD8">
                        <a:alpha val="69020"/>
                      </a:srgbClr>
                    </a:solidFill>
                    <a:ln>
                      <a:solidFill>
                        <a:srgbClr val="FF8AD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/>
                        <a:t>Burn pit health effects</a:t>
                      </a:r>
                      <a:endParaRPr lang="en-US" sz="900"/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8C7FB7B-7944-DF7E-9D0C-E8E9379873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510" y="3632694"/>
                      <a:ext cx="762721" cy="590898"/>
                    </a:xfrm>
                    <a:prstGeom prst="rect">
                      <a:avLst/>
                    </a:prstGeom>
                    <a:solidFill>
                      <a:srgbClr val="F7E28F"/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30">
                          <a:solidFill>
                            <a:schemeClr val="tx1"/>
                          </a:solidFill>
                        </a:rPr>
                        <a:t>Can you check on my open disability claim?</a:t>
                      </a: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1A8C7B8-D938-C1A8-936D-EFC737112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9265" y="4287477"/>
                      <a:ext cx="932211" cy="504164"/>
                    </a:xfrm>
                    <a:prstGeom prst="rect">
                      <a:avLst/>
                    </a:prstGeom>
                    <a:solidFill>
                      <a:srgbClr val="7A81FF">
                        <a:alpha val="76863"/>
                      </a:srgbClr>
                    </a:solidFill>
                    <a:ln>
                      <a:solidFill>
                        <a:srgbClr val="7A81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25">
                          <a:solidFill>
                            <a:schemeClr val="bg1"/>
                          </a:solidFill>
                        </a:rPr>
                        <a:t>Determine my eligibility for PACT.</a:t>
                      </a:r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B9A85D74-1CCC-EEB4-A6BB-5F9C3A6D4B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10117" y="3261414"/>
                      <a:ext cx="109728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F8051FC4-BE02-A2CD-727F-0894F3C2E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62105" y="3906541"/>
                      <a:ext cx="104529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F279E801-0CE7-B4E0-57C4-44EAEC4245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36110" y="4481085"/>
                      <a:ext cx="109728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D2F281-C506-6B56-BD7B-0EF4039580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034" y="3137475"/>
                      <a:ext cx="2197892" cy="223208"/>
                    </a:xfrm>
                    <a:prstGeom prst="rect">
                      <a:avLst/>
                    </a:prstGeom>
                    <a:solidFill>
                      <a:srgbClr val="FF8AD8"/>
                    </a:solidFill>
                    <a:ln>
                      <a:solidFill>
                        <a:srgbClr val="FF8AD8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Burn Pit Health Effects Intent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6C172B7-6670-AF82-E6BC-EB160E8D0F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2613" y="3769012"/>
                      <a:ext cx="2167216" cy="223207"/>
                    </a:xfrm>
                    <a:prstGeom prst="rect">
                      <a:avLst/>
                    </a:prstGeom>
                    <a:solidFill>
                      <a:srgbClr val="F7E28F"/>
                    </a:solidFill>
                    <a:ln>
                      <a:solidFill>
                        <a:srgbClr val="F7E28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Claim Status Intent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727E48E-3DBC-2EDD-068B-29F471320F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4678" y="4364863"/>
                      <a:ext cx="2167216" cy="223227"/>
                    </a:xfrm>
                    <a:prstGeom prst="rect">
                      <a:avLst/>
                    </a:prstGeom>
                    <a:solidFill>
                      <a:srgbClr val="7A81FF"/>
                    </a:solidFill>
                    <a:ln>
                      <a:solidFill>
                        <a:srgbClr val="7A81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Healthcare Eligibility Tool</a:t>
                      </a:r>
                    </a:p>
                  </p:txBody>
                </p: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F9492CE-CDFE-E664-A619-BDDB709C0487}"/>
                      </a:ext>
                    </a:extLst>
                  </p:cNvPr>
                  <p:cNvSpPr txBox="1"/>
                  <p:nvPr/>
                </p:nvSpPr>
                <p:spPr>
                  <a:xfrm>
                    <a:off x="2215582" y="2569090"/>
                    <a:ext cx="2371829" cy="446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u="sng"/>
                      <a:t>“How to register for Burn Pit Registry?” content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C222EF6-4AB4-3724-BBF4-56A14D0906E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616" y="2536542"/>
                    <a:ext cx="1155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u="sng"/>
                      <a:t>Utterances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B23E422-4E86-4F38-1637-577C11A9C5C2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303" y="2536542"/>
                    <a:ext cx="15332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u="sng"/>
                      <a:t>Matched Intent</a:t>
                    </a:r>
                  </a:p>
                </p:txBody>
              </p:sp>
            </p:grp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67EDE0-CA1E-03AB-33BC-82AE7C8DB5E0}"/>
                  </a:ext>
                </a:extLst>
              </p:cNvPr>
              <p:cNvSpPr/>
              <p:nvPr/>
            </p:nvSpPr>
            <p:spPr>
              <a:xfrm>
                <a:off x="1361837" y="4551169"/>
                <a:ext cx="847639" cy="801813"/>
              </a:xfrm>
              <a:prstGeom prst="rect">
                <a:avLst/>
              </a:prstGeom>
              <a:solidFill>
                <a:srgbClr val="FF8AD8">
                  <a:alpha val="69020"/>
                </a:srgbClr>
              </a:solidFill>
              <a:ln>
                <a:solidFill>
                  <a:srgbClr val="FF8AD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/>
                  <a:t>I served in Iraq and I want to register for burn pits.</a:t>
                </a:r>
                <a:endParaRPr lang="en-US" sz="9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B5F75D-DCB0-4D5D-CDF6-A10840E9F19F}"/>
                  </a:ext>
                </a:extLst>
              </p:cNvPr>
              <p:cNvSpPr txBox="1"/>
              <p:nvPr/>
            </p:nvSpPr>
            <p:spPr>
              <a:xfrm>
                <a:off x="1229294" y="3420658"/>
                <a:ext cx="1265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/>
                  <a:t>Initial Utterance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2F8117A-FC68-FFD1-2626-01A199579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51" y="5672225"/>
                <a:ext cx="580487" cy="235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80EA6B-46BB-B86D-BDA1-EB0205799E2D}"/>
                  </a:ext>
                </a:extLst>
              </p:cNvPr>
              <p:cNvSpPr/>
              <p:nvPr/>
            </p:nvSpPr>
            <p:spPr>
              <a:xfrm>
                <a:off x="5177156" y="5643872"/>
                <a:ext cx="699158" cy="52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6863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>
                    <a:solidFill>
                      <a:schemeClr val="tx1"/>
                    </a:solidFill>
                  </a:rPr>
                  <a:t>Can I speak with an agent?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6CB53F-507F-BD90-D894-118834731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9790" y="5897865"/>
                <a:ext cx="8229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5E152-42CB-5516-E4EE-1443E5F15B67}"/>
                  </a:ext>
                </a:extLst>
              </p:cNvPr>
              <p:cNvSpPr txBox="1"/>
              <p:nvPr/>
            </p:nvSpPr>
            <p:spPr>
              <a:xfrm>
                <a:off x="6831216" y="5777684"/>
                <a:ext cx="1625412" cy="230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900"/>
                  <a:t>Agent Transfer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4899BE-E0C2-F56A-3A23-03989BD6B166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17" y="3009610"/>
              <a:ext cx="4114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9AB44CE-E938-C402-D2EC-7D32318CDA0F}"/>
              </a:ext>
            </a:extLst>
          </p:cNvPr>
          <p:cNvSpPr txBox="1">
            <a:spLocks/>
          </p:cNvSpPr>
          <p:nvPr/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lIns="91440" tIns="45720" rIns="91440" bIns="4572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n-lt"/>
                <a:ea typeface="+mj-ea"/>
                <a:cs typeface="Georgia"/>
              </a:defRPr>
            </a:lvl1pPr>
          </a:lstStyle>
          <a:p>
            <a:r>
              <a:rPr lang="en-US" sz="2400"/>
              <a:t>ML Supporting Test Session D</a:t>
            </a:r>
          </a:p>
        </p:txBody>
      </p:sp>
    </p:spTree>
    <p:extLst>
      <p:ext uri="{BB962C8B-B14F-4D97-AF65-F5344CB8AC3E}">
        <p14:creationId xmlns:p14="http://schemas.microsoft.com/office/powerpoint/2010/main" val="1426629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6" ma:contentTypeDescription="Create a new document." ma:contentTypeScope="" ma:versionID="66b56a7d934a6ad86cad4258f0716855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9efe028ba4b85fe3ea4f485bdd175294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59E052-F987-495A-905A-48003493D684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Two Line Header</vt:lpstr>
      <vt:lpstr>One Line Header</vt:lpstr>
      <vt:lpstr>PowerPoint Presentation</vt:lpstr>
      <vt:lpstr>Agenda</vt:lpstr>
      <vt:lpstr>UX Workstream</vt:lpstr>
      <vt:lpstr>Technology and Integration Workstreams</vt:lpstr>
      <vt:lpstr>Ad Hoc</vt:lpstr>
      <vt:lpstr>ML Workstream</vt:lpstr>
      <vt:lpstr>Machine Learning catch-up</vt:lpstr>
      <vt:lpstr>Google Meeting Summary</vt:lpstr>
      <vt:lpstr>Supporting Test Session D</vt:lpstr>
      <vt:lpstr>Inner Workings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2023-07-27T13:23:22Z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