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5"/>
  </p:notesMasterIdLst>
  <p:handoutMasterIdLst>
    <p:handoutMasterId r:id="rId16"/>
  </p:handoutMasterIdLst>
  <p:sldIdLst>
    <p:sldId id="273" r:id="rId6"/>
    <p:sldId id="324" r:id="rId7"/>
    <p:sldId id="325" r:id="rId8"/>
    <p:sldId id="332" r:id="rId9"/>
    <p:sldId id="299" r:id="rId10"/>
    <p:sldId id="333" r:id="rId11"/>
    <p:sldId id="305" r:id="rId12"/>
    <p:sldId id="328" r:id="rId13"/>
    <p:sldId id="327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C36E1-65F0-668E-36CF-93C566FA75E3}" v="39" dt="2022-07-18T16:18:36.370"/>
    <p1510:client id="{3541313B-8AA8-2736-CB51-CB1689356562}" v="358" dt="2022-07-13T15:49:15.831"/>
    <p1510:client id="{3AFEDCB1-328D-7450-6116-21C5AA4BD6F2}" v="5" dt="2022-07-14T17:56:41.808"/>
    <p1510:client id="{6A7B5579-3FAC-38E7-B5EA-D40C45EC56D6}" v="894" dt="2022-07-13T14:21:21.447"/>
    <p1510:client id="{D0CBC27E-6C2E-4491-945C-A3F044F86A15}" v="1" dt="2022-07-07T19:10:23.590"/>
    <p1510:client id="{E79097D7-821F-8506-C1EF-4AC672905B73}" v="412" dt="2022-07-08T15:00:32.898"/>
    <p1510:client id="{F78B1C61-5FD4-467E-82D2-BA50B026D4CF}" v="4" dt="2022-07-14T15:27:19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E79097D7-821F-8506-C1EF-4AC672905B73}"/>
    <pc:docChg chg="modSld">
      <pc:chgData name="Bustillo, Gian [USA]" userId="S::624912@bah.com::d2f80d41-3521-48e3-8b17-00e1dec3a46e" providerId="AD" clId="Web-{E79097D7-821F-8506-C1EF-4AC672905B73}" dt="2022-07-08T14:39:30.922" v="403"/>
      <pc:docMkLst>
        <pc:docMk/>
      </pc:docMkLst>
      <pc:sldChg chg="modSp">
        <pc:chgData name="Bustillo, Gian [USA]" userId="S::624912@bah.com::d2f80d41-3521-48e3-8b17-00e1dec3a46e" providerId="AD" clId="Web-{E79097D7-821F-8506-C1EF-4AC672905B73}" dt="2022-07-08T14:39:30.922" v="40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79097D7-821F-8506-C1EF-4AC672905B73}" dt="2022-07-08T14:39:30.922" v="40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F78B1C61-5FD4-467E-82D2-BA50B026D4CF}"/>
    <pc:docChg chg="modSld">
      <pc:chgData name="Naga, Julie [USA]" userId="S::524919@bah.com::d1165e67-58da-4881-b44d-d330f5e94ed8" providerId="AD" clId="Web-{F78B1C61-5FD4-467E-82D2-BA50B026D4CF}" dt="2022-07-14T15:27:19.948" v="3" actId="1076"/>
      <pc:docMkLst>
        <pc:docMk/>
      </pc:docMkLst>
      <pc:sldChg chg="modSp">
        <pc:chgData name="Naga, Julie [USA]" userId="S::524919@bah.com::d1165e67-58da-4881-b44d-d330f5e94ed8" providerId="AD" clId="Web-{F78B1C61-5FD4-467E-82D2-BA50B026D4CF}" dt="2022-07-14T15:27:19.948" v="3" actId="1076"/>
        <pc:sldMkLst>
          <pc:docMk/>
          <pc:sldMk cId="1284044715" sldId="299"/>
        </pc:sldMkLst>
        <pc:spChg chg="mod">
          <ac:chgData name="Naga, Julie [USA]" userId="S::524919@bah.com::d1165e67-58da-4881-b44d-d330f5e94ed8" providerId="AD" clId="Web-{F78B1C61-5FD4-467E-82D2-BA50B026D4CF}" dt="2022-07-14T15:27:19.948" v="3" actId="1076"/>
          <ac:spMkLst>
            <pc:docMk/>
            <pc:sldMk cId="1284044715" sldId="299"/>
            <ac:spMk id="2" creationId="{8528C03A-BD52-4D46-988F-FD4ED2659663}"/>
          </ac:spMkLst>
        </pc:spChg>
      </pc:sldChg>
      <pc:sldChg chg="delSp modSp">
        <pc:chgData name="Naga, Julie [USA]" userId="S::524919@bah.com::d1165e67-58da-4881-b44d-d330f5e94ed8" providerId="AD" clId="Web-{F78B1C61-5FD4-467E-82D2-BA50B026D4CF}" dt="2022-07-14T15:27:03.431" v="2" actId="1076"/>
        <pc:sldMkLst>
          <pc:docMk/>
          <pc:sldMk cId="406015231" sldId="332"/>
        </pc:sldMkLst>
        <pc:spChg chg="mod">
          <ac:chgData name="Naga, Julie [USA]" userId="S::524919@bah.com::d1165e67-58da-4881-b44d-d330f5e94ed8" providerId="AD" clId="Web-{F78B1C61-5FD4-467E-82D2-BA50B026D4CF}" dt="2022-07-14T15:27:03.431" v="2" actId="1076"/>
          <ac:spMkLst>
            <pc:docMk/>
            <pc:sldMk cId="406015231" sldId="332"/>
            <ac:spMk id="3" creationId="{F5AEE255-63A5-4C8D-63A4-EA97D5912588}"/>
          </ac:spMkLst>
        </pc:spChg>
        <pc:spChg chg="del">
          <ac:chgData name="Naga, Julie [USA]" userId="S::524919@bah.com::d1165e67-58da-4881-b44d-d330f5e94ed8" providerId="AD" clId="Web-{F78B1C61-5FD4-467E-82D2-BA50B026D4CF}" dt="2022-07-14T15:26:59.556" v="1"/>
          <ac:spMkLst>
            <pc:docMk/>
            <pc:sldMk cId="406015231" sldId="332"/>
            <ac:spMk id="5" creationId="{F4ADDFE5-44F7-4F37-A025-97189B392240}"/>
          </ac:spMkLst>
        </pc:spChg>
      </pc:sldChg>
    </pc:docChg>
  </pc:docChgLst>
  <pc:docChgLst>
    <pc:chgData name="Bustillo, Gian [USA]" userId="S::624912@bah.com::d2f80d41-3521-48e3-8b17-00e1dec3a46e" providerId="AD" clId="Web-{3AFEDCB1-328D-7450-6116-21C5AA4BD6F2}"/>
    <pc:docChg chg="delSld modSld">
      <pc:chgData name="Bustillo, Gian [USA]" userId="S::624912@bah.com::d2f80d41-3521-48e3-8b17-00e1dec3a46e" providerId="AD" clId="Web-{3AFEDCB1-328D-7450-6116-21C5AA4BD6F2}" dt="2022-07-14T17:56:41.808" v="4"/>
      <pc:docMkLst>
        <pc:docMk/>
      </pc:docMkLst>
      <pc:sldChg chg="del">
        <pc:chgData name="Bustillo, Gian [USA]" userId="S::624912@bah.com::d2f80d41-3521-48e3-8b17-00e1dec3a46e" providerId="AD" clId="Web-{3AFEDCB1-328D-7450-6116-21C5AA4BD6F2}" dt="2022-07-14T17:56:41.808" v="4"/>
        <pc:sldMkLst>
          <pc:docMk/>
          <pc:sldMk cId="1889214483" sldId="329"/>
        </pc:sldMkLst>
      </pc:sldChg>
      <pc:sldChg chg="del">
        <pc:chgData name="Bustillo, Gian [USA]" userId="S::624912@bah.com::d2f80d41-3521-48e3-8b17-00e1dec3a46e" providerId="AD" clId="Web-{3AFEDCB1-328D-7450-6116-21C5AA4BD6F2}" dt="2022-07-14T17:56:41.808" v="3"/>
        <pc:sldMkLst>
          <pc:docMk/>
          <pc:sldMk cId="2510487965" sldId="330"/>
        </pc:sldMkLst>
      </pc:sldChg>
      <pc:sldChg chg="del">
        <pc:chgData name="Bustillo, Gian [USA]" userId="S::624912@bah.com::d2f80d41-3521-48e3-8b17-00e1dec3a46e" providerId="AD" clId="Web-{3AFEDCB1-328D-7450-6116-21C5AA4BD6F2}" dt="2022-07-14T17:56:41.793" v="2"/>
        <pc:sldMkLst>
          <pc:docMk/>
          <pc:sldMk cId="3495842669" sldId="331"/>
        </pc:sldMkLst>
      </pc:sldChg>
      <pc:sldChg chg="addSp modSp">
        <pc:chgData name="Bustillo, Gian [USA]" userId="S::624912@bah.com::d2f80d41-3521-48e3-8b17-00e1dec3a46e" providerId="AD" clId="Web-{3AFEDCB1-328D-7450-6116-21C5AA4BD6F2}" dt="2022-07-14T15:24:27.032" v="1"/>
        <pc:sldMkLst>
          <pc:docMk/>
          <pc:sldMk cId="406015231" sldId="332"/>
        </pc:sldMkLst>
        <pc:spChg chg="add">
          <ac:chgData name="Bustillo, Gian [USA]" userId="S::624912@bah.com::d2f80d41-3521-48e3-8b17-00e1dec3a46e" providerId="AD" clId="Web-{3AFEDCB1-328D-7450-6116-21C5AA4BD6F2}" dt="2022-07-14T15:24:27.032" v="1"/>
          <ac:spMkLst>
            <pc:docMk/>
            <pc:sldMk cId="406015231" sldId="332"/>
            <ac:spMk id="3" creationId="{F5AEE255-63A5-4C8D-63A4-EA97D5912588}"/>
          </ac:spMkLst>
        </pc:spChg>
        <pc:spChg chg="mod">
          <ac:chgData name="Bustillo, Gian [USA]" userId="S::624912@bah.com::d2f80d41-3521-48e3-8b17-00e1dec3a46e" providerId="AD" clId="Web-{3AFEDCB1-328D-7450-6116-21C5AA4BD6F2}" dt="2022-07-14T15:24:26.314" v="0" actId="20577"/>
          <ac:spMkLst>
            <pc:docMk/>
            <pc:sldMk cId="406015231" sldId="332"/>
            <ac:spMk id="5" creationId="{F4ADDFE5-44F7-4F37-A025-97189B392240}"/>
          </ac:spMkLst>
        </pc:spChg>
      </pc:sldChg>
    </pc:docChg>
  </pc:docChgLst>
  <pc:docChgLst>
    <pc:chgData name="Bustillo, Gian [USA]" userId="S::624912@bah.com::d2f80d41-3521-48e3-8b17-00e1dec3a46e" providerId="AD" clId="Web-{3541313B-8AA8-2736-CB51-CB1689356562}"/>
    <pc:docChg chg="modSld sldOrd">
      <pc:chgData name="Bustillo, Gian [USA]" userId="S::624912@bah.com::d2f80d41-3521-48e3-8b17-00e1dec3a46e" providerId="AD" clId="Web-{3541313B-8AA8-2736-CB51-CB1689356562}" dt="2022-07-13T15:49:15.831" v="334" actId="20577"/>
      <pc:docMkLst>
        <pc:docMk/>
      </pc:docMkLst>
      <pc:sldChg chg="modSp">
        <pc:chgData name="Bustillo, Gian [USA]" userId="S::624912@bah.com::d2f80d41-3521-48e3-8b17-00e1dec3a46e" providerId="AD" clId="Web-{3541313B-8AA8-2736-CB51-CB1689356562}" dt="2022-07-13T14:56:01.527" v="20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41313B-8AA8-2736-CB51-CB1689356562}" dt="2022-07-13T14:56:01.527" v="20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41313B-8AA8-2736-CB51-CB1689356562}" dt="2022-07-13T15:49:15.831" v="334" actId="20577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41313B-8AA8-2736-CB51-CB1689356562}" dt="2022-07-13T15:49:15.831" v="334" actId="20577"/>
          <ac:spMkLst>
            <pc:docMk/>
            <pc:sldMk cId="406015231" sldId="332"/>
            <ac:spMk id="5" creationId="{F4ADDFE5-44F7-4F37-A025-97189B392240}"/>
          </ac:spMkLst>
        </pc:spChg>
      </pc:sldChg>
      <pc:sldChg chg="ord">
        <pc:chgData name="Bustillo, Gian [USA]" userId="S::624912@bah.com::d2f80d41-3521-48e3-8b17-00e1dec3a46e" providerId="AD" clId="Web-{3541313B-8AA8-2736-CB51-CB1689356562}" dt="2022-07-13T14:36:50.062" v="0"/>
        <pc:sldMkLst>
          <pc:docMk/>
          <pc:sldMk cId="3722951" sldId="333"/>
        </pc:sldMkLst>
      </pc:sldChg>
    </pc:docChg>
  </pc:docChgLst>
  <pc:docChgLst>
    <pc:chgData name="Goel, Sunayna [USA]" userId="S::625168@bah.com::abc387ba-55f4-491c-a73c-17dee6a00d97" providerId="AD" clId="Web-{19CC36E1-65F0-668E-36CF-93C566FA75E3}"/>
    <pc:docChg chg="modSld">
      <pc:chgData name="Goel, Sunayna [USA]" userId="S::625168@bah.com::abc387ba-55f4-491c-a73c-17dee6a00d97" providerId="AD" clId="Web-{19CC36E1-65F0-668E-36CF-93C566FA75E3}" dt="2022-07-18T16:18:16.729" v="7"/>
      <pc:docMkLst>
        <pc:docMk/>
      </pc:docMkLst>
      <pc:sldChg chg="modSp">
        <pc:chgData name="Goel, Sunayna [USA]" userId="S::625168@bah.com::abc387ba-55f4-491c-a73c-17dee6a00d97" providerId="AD" clId="Web-{19CC36E1-65F0-668E-36CF-93C566FA75E3}" dt="2022-07-18T16:18:16.729" v="7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19CC36E1-65F0-668E-36CF-93C566FA75E3}" dt="2022-07-18T16:18:16.7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D0CBC27E-6C2E-4491-945C-A3F044F86A15}"/>
    <pc:docChg chg="undo custSel addSld modSld">
      <pc:chgData name="Bustillo, Gian [USA]" userId="d2f80d41-3521-48e3-8b17-00e1dec3a46e" providerId="ADAL" clId="{D0CBC27E-6C2E-4491-945C-A3F044F86A15}" dt="2022-07-07T20:29:23.652" v="890" actId="20577"/>
      <pc:docMkLst>
        <pc:docMk/>
      </pc:docMkLst>
      <pc:sldChg chg="modSp mod">
        <pc:chgData name="Bustillo, Gian [USA]" userId="d2f80d41-3521-48e3-8b17-00e1dec3a46e" providerId="ADAL" clId="{D0CBC27E-6C2E-4491-945C-A3F044F86A15}" dt="2022-07-07T20:29:23.652" v="890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D0CBC27E-6C2E-4491-945C-A3F044F86A15}" dt="2022-07-07T20:29:23.652" v="890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new mod">
        <pc:chgData name="Bustillo, Gian [USA]" userId="d2f80d41-3521-48e3-8b17-00e1dec3a46e" providerId="ADAL" clId="{D0CBC27E-6C2E-4491-945C-A3F044F86A15}" dt="2022-07-07T19:12:03.751" v="815" actId="14734"/>
        <pc:sldMkLst>
          <pc:docMk/>
          <pc:sldMk cId="3722951" sldId="333"/>
        </pc:sldMkLst>
        <pc:spChg chg="mod">
          <ac:chgData name="Bustillo, Gian [USA]" userId="d2f80d41-3521-48e3-8b17-00e1dec3a46e" providerId="ADAL" clId="{D0CBC27E-6C2E-4491-945C-A3F044F86A15}" dt="2022-07-07T19:11:10.364" v="728" actId="20577"/>
          <ac:spMkLst>
            <pc:docMk/>
            <pc:sldMk cId="3722951" sldId="333"/>
            <ac:spMk id="2" creationId="{F845C135-2C04-4C8F-84C3-9DEE02FCB700}"/>
          </ac:spMkLst>
        </pc:spChg>
        <pc:spChg chg="del">
          <ac:chgData name="Bustillo, Gian [USA]" userId="d2f80d41-3521-48e3-8b17-00e1dec3a46e" providerId="ADAL" clId="{D0CBC27E-6C2E-4491-945C-A3F044F86A15}" dt="2022-07-07T19:10:23.590" v="699"/>
          <ac:spMkLst>
            <pc:docMk/>
            <pc:sldMk cId="3722951" sldId="333"/>
            <ac:spMk id="3" creationId="{698DDF2E-4F7C-4F4F-BE0C-372584891D29}"/>
          </ac:spMkLst>
        </pc:spChg>
        <pc:graphicFrameChg chg="add mod modGraphic">
          <ac:chgData name="Bustillo, Gian [USA]" userId="d2f80d41-3521-48e3-8b17-00e1dec3a46e" providerId="ADAL" clId="{D0CBC27E-6C2E-4491-945C-A3F044F86A15}" dt="2022-07-07T19:12:03.751" v="815" actId="14734"/>
          <ac:graphicFrameMkLst>
            <pc:docMk/>
            <pc:sldMk cId="3722951" sldId="333"/>
            <ac:graphicFrameMk id="5" creationId="{C2B997F9-D8B2-4037-9CBF-F7B86626334C}"/>
          </ac:graphicFrameMkLst>
        </pc:graphicFrameChg>
      </pc:sldChg>
    </pc:docChg>
  </pc:docChgLst>
  <pc:docChgLst>
    <pc:chgData name="Bustillo, Gian [USA]" userId="S::624912@bah.com::d2f80d41-3521-48e3-8b17-00e1dec3a46e" providerId="AD" clId="Web-{6A7B5579-3FAC-38E7-B5EA-D40C45EC56D6}"/>
    <pc:docChg chg="modSld">
      <pc:chgData name="Bustillo, Gian [USA]" userId="S::624912@bah.com::d2f80d41-3521-48e3-8b17-00e1dec3a46e" providerId="AD" clId="Web-{6A7B5579-3FAC-38E7-B5EA-D40C45EC56D6}" dt="2022-07-13T14:21:21.447" v="882"/>
      <pc:docMkLst>
        <pc:docMk/>
      </pc:docMkLst>
      <pc:sldChg chg="modSp">
        <pc:chgData name="Bustillo, Gian [USA]" userId="S::624912@bah.com::d2f80d41-3521-48e3-8b17-00e1dec3a46e" providerId="AD" clId="Web-{6A7B5579-3FAC-38E7-B5EA-D40C45EC56D6}" dt="2022-07-13T14:21:21.447" v="882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6A7B5579-3FAC-38E7-B5EA-D40C45EC56D6}" dt="2022-07-13T14:21:21.447" v="88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18,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18,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bg1"/>
                </a:solidFill>
              </a:rPr>
              <a:t>July 18, 2022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18,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09189"/>
              </p:ext>
            </p:extLst>
          </p:nvPr>
        </p:nvGraphicFramePr>
        <p:xfrm>
          <a:off x="11554" y="1163292"/>
          <a:ext cx="901814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088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30602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43302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269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80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Background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Documentation providing insight into processes/ systems/ research of use to Voice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More IVR Flows and NCC Call Data provided on 7/7</a:t>
                      </a:r>
                      <a:endParaRPr lang="en-US" dirty="0"/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Met with John Rocco on 7/11 to discuss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IVR Solutions Results provided on 7/7</a:t>
                      </a:r>
                      <a:endParaRPr lang="en-US" sz="1200" b="0" i="0" u="none" strike="noStrike" noProof="0" dirty="0"/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Reviewed and responded with minimum level of FedRAMP certification required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Claims Austin Offsite notes provided on 7/7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Meet with John Rocco on 7/18 to continue discussing reporting and sourcing call center data</a:t>
                      </a: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8166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Staff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All staff on onboarding process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New team members; Millie Mamedova and Sunayna Goel</a:t>
                      </a:r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Continuing to staff to needs accordingly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  <a:tr h="6351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IVR 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dirty="0"/>
                        <a:t>dependencies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Investigate other components required for Google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Team is researching </a:t>
                      </a:r>
                      <a:r>
                        <a:rPr lang="en-US" sz="1200" b="0" dirty="0" err="1"/>
                        <a:t>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Identify and investigate if components are FedRAMP certified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Millie / 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85280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Voiceflow</a:t>
                      </a:r>
                      <a:endParaRPr lang="en-US" sz="1200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Explore and experiment with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as an IVR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Team has created a sample IVR through </a:t>
                      </a:r>
                      <a:r>
                        <a:rPr lang="en-US" sz="1200" b="0" dirty="0" err="1"/>
                        <a:t>Voiceflow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 err="1"/>
                        <a:t>Voiceflow</a:t>
                      </a:r>
                      <a:r>
                        <a:rPr lang="en-US" sz="1200" b="0" dirty="0"/>
                        <a:t> was identified as not being FedRAMP 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Continue exploring </a:t>
                      </a:r>
                      <a:r>
                        <a:rPr lang="en-US" sz="1200" dirty="0" err="1"/>
                        <a:t>Voiceflow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Establish if </a:t>
                      </a:r>
                      <a:r>
                        <a:rPr lang="en-US" sz="1200" dirty="0" err="1"/>
                        <a:t>Voiceflow</a:t>
                      </a:r>
                      <a:r>
                        <a:rPr lang="en-US" sz="1200" dirty="0"/>
                        <a:t> would be used as the IVR system or for just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6881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Early Google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Obtaining access to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In-process – contingent on FedRAMP level determination</a:t>
                      </a:r>
                      <a:endParaRPr lang="en-US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Investigate on VA side once GFE’s are 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Next Steps</a:t>
            </a:r>
          </a:p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C135-2C04-4C8F-84C3-9DEE02FC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Completed Items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B997F9-D8B2-4037-9CBF-F7B866263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39854"/>
              </p:ext>
            </p:extLst>
          </p:nvPr>
        </p:nvGraphicFramePr>
        <p:xfrm>
          <a:off x="285749" y="1228725"/>
          <a:ext cx="8505825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78">
                  <a:extLst>
                    <a:ext uri="{9D8B030D-6E8A-4147-A177-3AD203B41FA5}">
                      <a16:colId xmlns:a16="http://schemas.microsoft.com/office/drawing/2014/main" val="1074508850"/>
                    </a:ext>
                  </a:extLst>
                </a:gridCol>
                <a:gridCol w="2662221">
                  <a:extLst>
                    <a:ext uri="{9D8B030D-6E8A-4147-A177-3AD203B41FA5}">
                      <a16:colId xmlns:a16="http://schemas.microsoft.com/office/drawing/2014/main" val="2433342682"/>
                    </a:ext>
                  </a:extLst>
                </a:gridCol>
                <a:gridCol w="3273127">
                  <a:extLst>
                    <a:ext uri="{9D8B030D-6E8A-4147-A177-3AD203B41FA5}">
                      <a16:colId xmlns:a16="http://schemas.microsoft.com/office/drawing/2014/main" val="944323549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649841318"/>
                    </a:ext>
                  </a:extLst>
                </a:gridCol>
              </a:tblGrid>
              <a:tr h="35120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55283"/>
                  </a:ext>
                </a:extLst>
              </a:tr>
              <a:tr h="1449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Status Meeting Cadence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Establishing the day and time Voice team will meet for weekly status calls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Weekly status meetings scheduled for 2:30pm on Thursdays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92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F4ED-4DB7-4AB3-A653-A81BC6E3D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39" y="5183195"/>
            <a:ext cx="1119286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229429-0850-4CEC-9843-490BE0173FDF}"/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Two Line Header</vt:lpstr>
      <vt:lpstr>One Line Header</vt:lpstr>
      <vt:lpstr>PowerPoint Presentation</vt:lpstr>
      <vt:lpstr>Agenda</vt:lpstr>
      <vt:lpstr>Priority/Ad Hoc Items</vt:lpstr>
      <vt:lpstr>Open Forum</vt:lpstr>
      <vt:lpstr>Appendix</vt:lpstr>
      <vt:lpstr>Completed Items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5</cp:revision>
  <cp:lastPrinted>2011-05-13T15:25:22Z</cp:lastPrinted>
  <dcterms:created xsi:type="dcterms:W3CDTF">2011-05-12T19:56:03Z</dcterms:created>
  <dcterms:modified xsi:type="dcterms:W3CDTF">2022-07-18T16:18:39Z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