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4"/>
  </p:notesMasterIdLst>
  <p:handoutMasterIdLst>
    <p:handoutMasterId r:id="rId15"/>
  </p:handoutMasterIdLst>
  <p:sldIdLst>
    <p:sldId id="273" r:id="rId6"/>
    <p:sldId id="324" r:id="rId7"/>
    <p:sldId id="325" r:id="rId8"/>
    <p:sldId id="332" r:id="rId9"/>
    <p:sldId id="299" r:id="rId10"/>
    <p:sldId id="305" r:id="rId11"/>
    <p:sldId id="328" r:id="rId12"/>
    <p:sldId id="327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BC7BC-DCFB-4EA1-81F2-6ABD6B4C9BF0}" v="2" dt="2022-07-20T16:26:56.955"/>
    <p1510:client id="{7CA791B2-5DA9-4B84-8C67-CBE09867D03A}" v="4" dt="2022-07-20T16:24:28.329"/>
    <p1510:client id="{9473CB75-FD4C-E8D4-CFDF-3BE251C9FEAE}" v="417" dt="2022-07-21T15:10:21.783"/>
    <p1510:client id="{A2F97923-9D4C-4C5D-BBB2-DDB2CF886B60}" v="2" dt="2022-07-20T16:02:24.524"/>
    <p1510:client id="{D1BB6751-B5C9-0DAA-7A54-D978D86C968D}" v="686" dt="2022-07-20T16:02:06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l, Sunayna [USA]" userId="S::625168@bah.com::abc387ba-55f4-491c-a73c-17dee6a00d97" providerId="AD" clId="Web-{1BABC7BC-DCFB-4EA1-81F2-6ABD6B4C9BF0}"/>
    <pc:docChg chg="modSld">
      <pc:chgData name="Goel, Sunayna [USA]" userId="S::625168@bah.com::abc387ba-55f4-491c-a73c-17dee6a00d97" providerId="AD" clId="Web-{1BABC7BC-DCFB-4EA1-81F2-6ABD6B4C9BF0}" dt="2022-07-20T16:26:56.955" v="1" actId="1076"/>
      <pc:docMkLst>
        <pc:docMk/>
      </pc:docMkLst>
      <pc:sldChg chg="modSp">
        <pc:chgData name="Goel, Sunayna [USA]" userId="S::625168@bah.com::abc387ba-55f4-491c-a73c-17dee6a00d97" providerId="AD" clId="Web-{1BABC7BC-DCFB-4EA1-81F2-6ABD6B4C9BF0}" dt="2022-07-20T16:26:56.955" v="1" actId="1076"/>
        <pc:sldMkLst>
          <pc:docMk/>
          <pc:sldMk cId="1919599644" sldId="327"/>
        </pc:sldMkLst>
        <pc:picChg chg="mod">
          <ac:chgData name="Goel, Sunayna [USA]" userId="S::625168@bah.com::abc387ba-55f4-491c-a73c-17dee6a00d97" providerId="AD" clId="Web-{1BABC7BC-DCFB-4EA1-81F2-6ABD6B4C9BF0}" dt="2022-07-20T16:26:56.955" v="1" actId="1076"/>
          <ac:picMkLst>
            <pc:docMk/>
            <pc:sldMk cId="1919599644" sldId="327"/>
            <ac:picMk id="1068" creationId="{2319BCFB-9C1E-4623-82D4-9226725CB5F3}"/>
          </ac:picMkLst>
        </pc:picChg>
      </pc:sldChg>
    </pc:docChg>
  </pc:docChgLst>
  <pc:docChgLst>
    <pc:chgData name="Naga, Julie [USA]" userId="S::524919@bah.com::d1165e67-58da-4881-b44d-d330f5e94ed8" providerId="AD" clId="Web-{F78B1C61-5FD4-467E-82D2-BA50B026D4CF}"/>
    <pc:docChg chg="modSld">
      <pc:chgData name="Naga, Julie [USA]" userId="S::524919@bah.com::d1165e67-58da-4881-b44d-d330f5e94ed8" providerId="AD" clId="Web-{F78B1C61-5FD4-467E-82D2-BA50B026D4CF}" dt="2022-07-14T15:27:19.948" v="3" actId="1076"/>
      <pc:docMkLst>
        <pc:docMk/>
      </pc:docMkLst>
      <pc:sldChg chg="modSp">
        <pc:chgData name="Naga, Julie [USA]" userId="S::524919@bah.com::d1165e67-58da-4881-b44d-d330f5e94ed8" providerId="AD" clId="Web-{F78B1C61-5FD4-467E-82D2-BA50B026D4CF}" dt="2022-07-14T15:27:19.948" v="3" actId="1076"/>
        <pc:sldMkLst>
          <pc:docMk/>
          <pc:sldMk cId="1284044715" sldId="299"/>
        </pc:sldMkLst>
        <pc:spChg chg="mod">
          <ac:chgData name="Naga, Julie [USA]" userId="S::524919@bah.com::d1165e67-58da-4881-b44d-d330f5e94ed8" providerId="AD" clId="Web-{F78B1C61-5FD4-467E-82D2-BA50B026D4CF}" dt="2022-07-14T15:27:19.948" v="3" actId="1076"/>
          <ac:spMkLst>
            <pc:docMk/>
            <pc:sldMk cId="1284044715" sldId="299"/>
            <ac:spMk id="2" creationId="{8528C03A-BD52-4D46-988F-FD4ED2659663}"/>
          </ac:spMkLst>
        </pc:spChg>
      </pc:sldChg>
      <pc:sldChg chg="delSp modSp">
        <pc:chgData name="Naga, Julie [USA]" userId="S::524919@bah.com::d1165e67-58da-4881-b44d-d330f5e94ed8" providerId="AD" clId="Web-{F78B1C61-5FD4-467E-82D2-BA50B026D4CF}" dt="2022-07-14T15:27:03.431" v="2" actId="1076"/>
        <pc:sldMkLst>
          <pc:docMk/>
          <pc:sldMk cId="406015231" sldId="332"/>
        </pc:sldMkLst>
        <pc:spChg chg="mod">
          <ac:chgData name="Naga, Julie [USA]" userId="S::524919@bah.com::d1165e67-58da-4881-b44d-d330f5e94ed8" providerId="AD" clId="Web-{F78B1C61-5FD4-467E-82D2-BA50B026D4CF}" dt="2022-07-14T15:27:03.431" v="2" actId="1076"/>
          <ac:spMkLst>
            <pc:docMk/>
            <pc:sldMk cId="406015231" sldId="332"/>
            <ac:spMk id="3" creationId="{F5AEE255-63A5-4C8D-63A4-EA97D5912588}"/>
          </ac:spMkLst>
        </pc:spChg>
        <pc:spChg chg="del">
          <ac:chgData name="Naga, Julie [USA]" userId="S::524919@bah.com::d1165e67-58da-4881-b44d-d330f5e94ed8" providerId="AD" clId="Web-{F78B1C61-5FD4-467E-82D2-BA50B026D4CF}" dt="2022-07-14T15:26:59.556" v="1"/>
          <ac:spMkLst>
            <pc:docMk/>
            <pc:sldMk cId="406015231" sldId="332"/>
            <ac:spMk id="5" creationId="{F4ADDFE5-44F7-4F37-A025-97189B392240}"/>
          </ac:spMkLst>
        </pc:spChg>
      </pc:sldChg>
    </pc:docChg>
  </pc:docChgLst>
  <pc:docChgLst>
    <pc:chgData name="Bustillo, Gian [USA]" userId="d2f80d41-3521-48e3-8b17-00e1dec3a46e" providerId="ADAL" clId="{D0CBC27E-6C2E-4491-945C-A3F044F86A15}"/>
    <pc:docChg chg="undo custSel addSld modSld">
      <pc:chgData name="Bustillo, Gian [USA]" userId="d2f80d41-3521-48e3-8b17-00e1dec3a46e" providerId="ADAL" clId="{D0CBC27E-6C2E-4491-945C-A3F044F86A15}" dt="2022-07-07T20:29:23.652" v="890" actId="20577"/>
      <pc:docMkLst>
        <pc:docMk/>
      </pc:docMkLst>
      <pc:sldChg chg="modSp mod">
        <pc:chgData name="Bustillo, Gian [USA]" userId="d2f80d41-3521-48e3-8b17-00e1dec3a46e" providerId="ADAL" clId="{D0CBC27E-6C2E-4491-945C-A3F044F86A15}" dt="2022-07-07T20:29:23.652" v="890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D0CBC27E-6C2E-4491-945C-A3F044F86A15}" dt="2022-07-07T20:29:23.652" v="890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new mod">
        <pc:chgData name="Bustillo, Gian [USA]" userId="d2f80d41-3521-48e3-8b17-00e1dec3a46e" providerId="ADAL" clId="{D0CBC27E-6C2E-4491-945C-A3F044F86A15}" dt="2022-07-07T19:12:03.751" v="815" actId="14734"/>
        <pc:sldMkLst>
          <pc:docMk/>
          <pc:sldMk cId="3722951" sldId="333"/>
        </pc:sldMkLst>
        <pc:spChg chg="mod">
          <ac:chgData name="Bustillo, Gian [USA]" userId="d2f80d41-3521-48e3-8b17-00e1dec3a46e" providerId="ADAL" clId="{D0CBC27E-6C2E-4491-945C-A3F044F86A15}" dt="2022-07-07T19:11:10.364" v="728" actId="20577"/>
          <ac:spMkLst>
            <pc:docMk/>
            <pc:sldMk cId="3722951" sldId="333"/>
            <ac:spMk id="2" creationId="{F845C135-2C04-4C8F-84C3-9DEE02FCB700}"/>
          </ac:spMkLst>
        </pc:spChg>
        <pc:spChg chg="del">
          <ac:chgData name="Bustillo, Gian [USA]" userId="d2f80d41-3521-48e3-8b17-00e1dec3a46e" providerId="ADAL" clId="{D0CBC27E-6C2E-4491-945C-A3F044F86A15}" dt="2022-07-07T19:10:23.590" v="699"/>
          <ac:spMkLst>
            <pc:docMk/>
            <pc:sldMk cId="3722951" sldId="333"/>
            <ac:spMk id="3" creationId="{698DDF2E-4F7C-4F4F-BE0C-372584891D29}"/>
          </ac:spMkLst>
        </pc:spChg>
        <pc:graphicFrameChg chg="add mod modGraphic">
          <ac:chgData name="Bustillo, Gian [USA]" userId="d2f80d41-3521-48e3-8b17-00e1dec3a46e" providerId="ADAL" clId="{D0CBC27E-6C2E-4491-945C-A3F044F86A15}" dt="2022-07-07T19:12:03.751" v="815" actId="14734"/>
          <ac:graphicFrameMkLst>
            <pc:docMk/>
            <pc:sldMk cId="3722951" sldId="333"/>
            <ac:graphicFrameMk id="5" creationId="{C2B997F9-D8B2-4037-9CBF-F7B86626334C}"/>
          </ac:graphicFrameMkLst>
        </pc:graphicFrameChg>
      </pc:sldChg>
    </pc:docChg>
  </pc:docChgLst>
  <pc:docChgLst>
    <pc:chgData name="Goodenough, Grace [USA]" userId="S::624306@bah.com::4223f804-184a-4090-a0f5-cee3bfcfa365" providerId="AD" clId="Web-{7CA791B2-5DA9-4B84-8C67-CBE09867D03A}"/>
    <pc:docChg chg="modSld">
      <pc:chgData name="Goodenough, Grace [USA]" userId="S::624306@bah.com::4223f804-184a-4090-a0f5-cee3bfcfa365" providerId="AD" clId="Web-{7CA791B2-5DA9-4B84-8C67-CBE09867D03A}" dt="2022-07-20T16:24:27.938" v="2" actId="20577"/>
      <pc:docMkLst>
        <pc:docMk/>
      </pc:docMkLst>
      <pc:sldChg chg="modSp">
        <pc:chgData name="Goodenough, Grace [USA]" userId="S::624306@bah.com::4223f804-184a-4090-a0f5-cee3bfcfa365" providerId="AD" clId="Web-{7CA791B2-5DA9-4B84-8C67-CBE09867D03A}" dt="2022-07-20T16:24:27.938" v="2" actId="20577"/>
        <pc:sldMkLst>
          <pc:docMk/>
          <pc:sldMk cId="2177233046" sldId="305"/>
        </pc:sldMkLst>
        <pc:spChg chg="mod">
          <ac:chgData name="Goodenough, Grace [USA]" userId="S::624306@bah.com::4223f804-184a-4090-a0f5-cee3bfcfa365" providerId="AD" clId="Web-{7CA791B2-5DA9-4B84-8C67-CBE09867D03A}" dt="2022-07-20T16:24:27.938" v="2" actId="20577"/>
          <ac:spMkLst>
            <pc:docMk/>
            <pc:sldMk cId="2177233046" sldId="305"/>
            <ac:spMk id="11" creationId="{C27311FE-B3CC-44A2-9022-EB45FD91F58E}"/>
          </ac:spMkLst>
        </pc:spChg>
      </pc:sldChg>
    </pc:docChg>
  </pc:docChgLst>
  <pc:docChgLst>
    <pc:chgData name="Bustillo, Gian [USA]" userId="S::624912@bah.com::d2f80d41-3521-48e3-8b17-00e1dec3a46e" providerId="AD" clId="Web-{D1BB6751-B5C9-0DAA-7A54-D978D86C968D}"/>
    <pc:docChg chg="modSld">
      <pc:chgData name="Bustillo, Gian [USA]" userId="S::624912@bah.com::d2f80d41-3521-48e3-8b17-00e1dec3a46e" providerId="AD" clId="Web-{D1BB6751-B5C9-0DAA-7A54-D978D86C968D}" dt="2022-07-20T16:00:46.270" v="675"/>
      <pc:docMkLst>
        <pc:docMk/>
      </pc:docMkLst>
      <pc:sldChg chg="modSp">
        <pc:chgData name="Bustillo, Gian [USA]" userId="S::624912@bah.com::d2f80d41-3521-48e3-8b17-00e1dec3a46e" providerId="AD" clId="Web-{D1BB6751-B5C9-0DAA-7A54-D978D86C968D}" dt="2022-07-20T16:00:46.270" v="67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D1BB6751-B5C9-0DAA-7A54-D978D86C968D}" dt="2022-07-20T16:00:46.270" v="6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19CC36E1-65F0-668E-36CF-93C566FA75E3}"/>
    <pc:docChg chg="modSld">
      <pc:chgData name="Goel, Sunayna [USA]" userId="S::625168@bah.com::abc387ba-55f4-491c-a73c-17dee6a00d97" providerId="AD" clId="Web-{19CC36E1-65F0-668E-36CF-93C566FA75E3}" dt="2022-07-18T16:18:16.729" v="7"/>
      <pc:docMkLst>
        <pc:docMk/>
      </pc:docMkLst>
      <pc:sldChg chg="modSp">
        <pc:chgData name="Goel, Sunayna [USA]" userId="S::625168@bah.com::abc387ba-55f4-491c-a73c-17dee6a00d97" providerId="AD" clId="Web-{19CC36E1-65F0-668E-36CF-93C566FA75E3}" dt="2022-07-18T16:18:16.729" v="7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19CC36E1-65F0-668E-36CF-93C566FA75E3}" dt="2022-07-18T16:18:16.7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A2F97923-9D4C-4C5D-BBB2-DDB2CF886B60}"/>
    <pc:docChg chg="undo custSel delSld modSld">
      <pc:chgData name="Bustillo, Gian [USA]" userId="d2f80d41-3521-48e3-8b17-00e1dec3a46e" providerId="ADAL" clId="{A2F97923-9D4C-4C5D-BBB2-DDB2CF886B60}" dt="2022-07-20T16:20:00.344" v="752" actId="2696"/>
      <pc:docMkLst>
        <pc:docMk/>
      </pc:docMkLst>
      <pc:sldChg chg="modSp mod">
        <pc:chgData name="Bustillo, Gian [USA]" userId="d2f80d41-3521-48e3-8b17-00e1dec3a46e" providerId="ADAL" clId="{A2F97923-9D4C-4C5D-BBB2-DDB2CF886B60}" dt="2022-07-20T16:19:51.961" v="751" actId="313"/>
        <pc:sldMkLst>
          <pc:docMk/>
          <pc:sldMk cId="1730437909" sldId="325"/>
        </pc:sldMkLst>
        <pc:graphicFrameChg chg="modGraphic">
          <ac:chgData name="Bustillo, Gian [USA]" userId="d2f80d41-3521-48e3-8b17-00e1dec3a46e" providerId="ADAL" clId="{A2F97923-9D4C-4C5D-BBB2-DDB2CF886B60}" dt="2022-07-20T16:19:51.961" v="751" actId="31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2F97923-9D4C-4C5D-BBB2-DDB2CF886B60}" dt="2022-07-20T16:20:00.344" v="752" actId="2696"/>
        <pc:sldMkLst>
          <pc:docMk/>
          <pc:sldMk cId="3722951" sldId="333"/>
        </pc:sldMkLst>
      </pc:sldChg>
    </pc:docChg>
  </pc:docChgLst>
  <pc:docChgLst>
    <pc:chgData name="Bustillo, Gian [USA]" userId="S::624912@bah.com::d2f80d41-3521-48e3-8b17-00e1dec3a46e" providerId="AD" clId="Web-{3541313B-8AA8-2736-CB51-CB1689356562}"/>
    <pc:docChg chg="modSld sldOrd">
      <pc:chgData name="Bustillo, Gian [USA]" userId="S::624912@bah.com::d2f80d41-3521-48e3-8b17-00e1dec3a46e" providerId="AD" clId="Web-{3541313B-8AA8-2736-CB51-CB1689356562}" dt="2022-07-13T15:49:15.831" v="334" actId="20577"/>
      <pc:docMkLst>
        <pc:docMk/>
      </pc:docMkLst>
      <pc:sldChg chg="modSp">
        <pc:chgData name="Bustillo, Gian [USA]" userId="S::624912@bah.com::d2f80d41-3521-48e3-8b17-00e1dec3a46e" providerId="AD" clId="Web-{3541313B-8AA8-2736-CB51-CB1689356562}" dt="2022-07-13T14:56:01.527" v="20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41313B-8AA8-2736-CB51-CB1689356562}" dt="2022-07-13T14:56:01.527" v="20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41313B-8AA8-2736-CB51-CB1689356562}" dt="2022-07-13T15:49:15.831" v="334" actId="20577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41313B-8AA8-2736-CB51-CB1689356562}" dt="2022-07-13T15:49:15.831" v="334" actId="20577"/>
          <ac:spMkLst>
            <pc:docMk/>
            <pc:sldMk cId="406015231" sldId="332"/>
            <ac:spMk id="5" creationId="{F4ADDFE5-44F7-4F37-A025-97189B392240}"/>
          </ac:spMkLst>
        </pc:spChg>
      </pc:sldChg>
      <pc:sldChg chg="ord">
        <pc:chgData name="Bustillo, Gian [USA]" userId="S::624912@bah.com::d2f80d41-3521-48e3-8b17-00e1dec3a46e" providerId="AD" clId="Web-{3541313B-8AA8-2736-CB51-CB1689356562}" dt="2022-07-13T14:36:50.062" v="0"/>
        <pc:sldMkLst>
          <pc:docMk/>
          <pc:sldMk cId="3722951" sldId="333"/>
        </pc:sldMkLst>
      </pc:sldChg>
    </pc:docChg>
  </pc:docChgLst>
  <pc:docChgLst>
    <pc:chgData name="Bustillo, Gian [USA]" userId="S::624912@bah.com::d2f80d41-3521-48e3-8b17-00e1dec3a46e" providerId="AD" clId="Web-{E79097D7-821F-8506-C1EF-4AC672905B73}"/>
    <pc:docChg chg="modSld">
      <pc:chgData name="Bustillo, Gian [USA]" userId="S::624912@bah.com::d2f80d41-3521-48e3-8b17-00e1dec3a46e" providerId="AD" clId="Web-{E79097D7-821F-8506-C1EF-4AC672905B73}" dt="2022-07-08T14:39:30.922" v="403"/>
      <pc:docMkLst>
        <pc:docMk/>
      </pc:docMkLst>
      <pc:sldChg chg="modSp">
        <pc:chgData name="Bustillo, Gian [USA]" userId="S::624912@bah.com::d2f80d41-3521-48e3-8b17-00e1dec3a46e" providerId="AD" clId="Web-{E79097D7-821F-8506-C1EF-4AC672905B73}" dt="2022-07-08T14:39:30.922" v="40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79097D7-821F-8506-C1EF-4AC672905B73}" dt="2022-07-08T14:39:30.922" v="40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DE52DA7-1A0D-54C0-77AE-4B148DDA5454}"/>
    <pc:docChg chg="modSld">
      <pc:chgData name="Bustillo, Gian [USA]" userId="S::624912@bah.com::d2f80d41-3521-48e3-8b17-00e1dec3a46e" providerId="AD" clId="Web-{FDE52DA7-1A0D-54C0-77AE-4B148DDA5454}" dt="2022-07-18T17:53:49.274" v="342"/>
      <pc:docMkLst>
        <pc:docMk/>
      </pc:docMkLst>
      <pc:sldChg chg="modSp">
        <pc:chgData name="Bustillo, Gian [USA]" userId="S::624912@bah.com::d2f80d41-3521-48e3-8b17-00e1dec3a46e" providerId="AD" clId="Web-{FDE52DA7-1A0D-54C0-77AE-4B148DDA5454}" dt="2022-07-18T17:53:49.274" v="342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FDE52DA7-1A0D-54C0-77AE-4B148DDA5454}" dt="2022-07-18T17:53:49.274" v="34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473CB75-FD4C-E8D4-CFDF-3BE251C9FEAE}"/>
    <pc:docChg chg="modSld">
      <pc:chgData name="Bustillo, Gian [USA]" userId="S::624912@bah.com::d2f80d41-3521-48e3-8b17-00e1dec3a46e" providerId="AD" clId="Web-{9473CB75-FD4C-E8D4-CFDF-3BE251C9FEAE}" dt="2022-07-21T15:10:17.002" v="368"/>
      <pc:docMkLst>
        <pc:docMk/>
      </pc:docMkLst>
      <pc:sldChg chg="modSp">
        <pc:chgData name="Bustillo, Gian [USA]" userId="S::624912@bah.com::d2f80d41-3521-48e3-8b17-00e1dec3a46e" providerId="AD" clId="Web-{9473CB75-FD4C-E8D4-CFDF-3BE251C9FEAE}" dt="2022-07-21T15:10:17.002" v="368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9473CB75-FD4C-E8D4-CFDF-3BE251C9FEAE}" dt="2022-07-21T15:10:17.002" v="36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473CB75-FD4C-E8D4-CFDF-3BE251C9FEAE}" dt="2022-07-21T15:07:30.090" v="161" actId="20577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9473CB75-FD4C-E8D4-CFDF-3BE251C9FEAE}" dt="2022-07-21T15:07:30.090" v="161" actId="20577"/>
          <ac:spMkLst>
            <pc:docMk/>
            <pc:sldMk cId="406015231" sldId="332"/>
            <ac:spMk id="3" creationId="{F5AEE255-63A5-4C8D-63A4-EA97D5912588}"/>
          </ac:spMkLst>
        </pc:spChg>
      </pc:sldChg>
    </pc:docChg>
  </pc:docChgLst>
  <pc:docChgLst>
    <pc:chgData name="Bustillo, Gian [USA]" userId="S::624912@bah.com::d2f80d41-3521-48e3-8b17-00e1dec3a46e" providerId="AD" clId="Web-{3AFEDCB1-328D-7450-6116-21C5AA4BD6F2}"/>
    <pc:docChg chg="delSld modSld">
      <pc:chgData name="Bustillo, Gian [USA]" userId="S::624912@bah.com::d2f80d41-3521-48e3-8b17-00e1dec3a46e" providerId="AD" clId="Web-{3AFEDCB1-328D-7450-6116-21C5AA4BD6F2}" dt="2022-07-14T17:56:41.808" v="4"/>
      <pc:docMkLst>
        <pc:docMk/>
      </pc:docMkLst>
      <pc:sldChg chg="del">
        <pc:chgData name="Bustillo, Gian [USA]" userId="S::624912@bah.com::d2f80d41-3521-48e3-8b17-00e1dec3a46e" providerId="AD" clId="Web-{3AFEDCB1-328D-7450-6116-21C5AA4BD6F2}" dt="2022-07-14T17:56:41.808" v="4"/>
        <pc:sldMkLst>
          <pc:docMk/>
          <pc:sldMk cId="1889214483" sldId="329"/>
        </pc:sldMkLst>
      </pc:sldChg>
      <pc:sldChg chg="del">
        <pc:chgData name="Bustillo, Gian [USA]" userId="S::624912@bah.com::d2f80d41-3521-48e3-8b17-00e1dec3a46e" providerId="AD" clId="Web-{3AFEDCB1-328D-7450-6116-21C5AA4BD6F2}" dt="2022-07-14T17:56:41.808" v="3"/>
        <pc:sldMkLst>
          <pc:docMk/>
          <pc:sldMk cId="2510487965" sldId="330"/>
        </pc:sldMkLst>
      </pc:sldChg>
      <pc:sldChg chg="del">
        <pc:chgData name="Bustillo, Gian [USA]" userId="S::624912@bah.com::d2f80d41-3521-48e3-8b17-00e1dec3a46e" providerId="AD" clId="Web-{3AFEDCB1-328D-7450-6116-21C5AA4BD6F2}" dt="2022-07-14T17:56:41.793" v="2"/>
        <pc:sldMkLst>
          <pc:docMk/>
          <pc:sldMk cId="3495842669" sldId="331"/>
        </pc:sldMkLst>
      </pc:sldChg>
      <pc:sldChg chg="addSp modSp">
        <pc:chgData name="Bustillo, Gian [USA]" userId="S::624912@bah.com::d2f80d41-3521-48e3-8b17-00e1dec3a46e" providerId="AD" clId="Web-{3AFEDCB1-328D-7450-6116-21C5AA4BD6F2}" dt="2022-07-14T15:24:27.032" v="1"/>
        <pc:sldMkLst>
          <pc:docMk/>
          <pc:sldMk cId="406015231" sldId="332"/>
        </pc:sldMkLst>
        <pc:spChg chg="add">
          <ac:chgData name="Bustillo, Gian [USA]" userId="S::624912@bah.com::d2f80d41-3521-48e3-8b17-00e1dec3a46e" providerId="AD" clId="Web-{3AFEDCB1-328D-7450-6116-21C5AA4BD6F2}" dt="2022-07-14T15:24:27.032" v="1"/>
          <ac:spMkLst>
            <pc:docMk/>
            <pc:sldMk cId="406015231" sldId="332"/>
            <ac:spMk id="3" creationId="{F5AEE255-63A5-4C8D-63A4-EA97D5912588}"/>
          </ac:spMkLst>
        </pc:spChg>
        <pc:spChg chg="mod">
          <ac:chgData name="Bustillo, Gian [USA]" userId="S::624912@bah.com::d2f80d41-3521-48e3-8b17-00e1dec3a46e" providerId="AD" clId="Web-{3AFEDCB1-328D-7450-6116-21C5AA4BD6F2}" dt="2022-07-14T15:24:26.314" v="0" actId="20577"/>
          <ac:spMkLst>
            <pc:docMk/>
            <pc:sldMk cId="406015231" sldId="332"/>
            <ac:spMk id="5" creationId="{F4ADDFE5-44F7-4F37-A025-97189B392240}"/>
          </ac:spMkLst>
        </pc:spChg>
      </pc:sldChg>
    </pc:docChg>
  </pc:docChgLst>
  <pc:docChgLst>
    <pc:chgData name="Bustillo, Gian [USA]" userId="S::624912@bah.com::d2f80d41-3521-48e3-8b17-00e1dec3a46e" providerId="AD" clId="Web-{6A7B5579-3FAC-38E7-B5EA-D40C45EC56D6}"/>
    <pc:docChg chg="modSld">
      <pc:chgData name="Bustillo, Gian [USA]" userId="S::624912@bah.com::d2f80d41-3521-48e3-8b17-00e1dec3a46e" providerId="AD" clId="Web-{6A7B5579-3FAC-38E7-B5EA-D40C45EC56D6}" dt="2022-07-13T14:21:21.447" v="882"/>
      <pc:docMkLst>
        <pc:docMk/>
      </pc:docMkLst>
      <pc:sldChg chg="modSp">
        <pc:chgData name="Bustillo, Gian [USA]" userId="S::624912@bah.com::d2f80d41-3521-48e3-8b17-00e1dec3a46e" providerId="AD" clId="Web-{6A7B5579-3FAC-38E7-B5EA-D40C45EC56D6}" dt="2022-07-13T14:21:21.447" v="882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6A7B5579-3FAC-38E7-B5EA-D40C45EC56D6}" dt="2022-07-13T14:21:21.447" v="88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21,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21,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bg1"/>
                </a:solidFill>
              </a:rPr>
              <a:t>July 21, 2022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July 21,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629568"/>
          </a:xfrm>
        </p:spPr>
        <p:txBody>
          <a:bodyPr/>
          <a:lstStyle/>
          <a:p>
            <a:r>
              <a:rPr lang="en-US" sz="2000"/>
              <a:t>Priority/Ad Hoc Items</a:t>
            </a:r>
          </a:p>
          <a:p>
            <a:r>
              <a:rPr lang="en-US" sz="2000"/>
              <a:t>Open Forum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58231"/>
              </p:ext>
            </p:extLst>
          </p:nvPr>
        </p:nvGraphicFramePr>
        <p:xfrm>
          <a:off x="11554" y="1163292"/>
          <a:ext cx="9018142" cy="548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9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00887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30602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43302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285426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5222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Background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Documentation providing insight into processes/ systems/ research of use to Voice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Met with John Rocco on 7/18 to discuss call center data and reports</a:t>
                      </a:r>
                      <a:endParaRPr lang="en-US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MyVA411 Scope Documents and IVR Experience Report provided by Kate on 7/18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MURAL pre-discovery board laying out all gathered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Meet with NCC (Mary and Regina) for introductions and call center data / transcripts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Continue to review provided documentation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Voice MURAL created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6362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err="1"/>
                        <a:t>Voiceflow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Explore and experiment with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as an IVR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Team has created a sample IVR through </a:t>
                      </a:r>
                      <a:r>
                        <a:rPr lang="en-US" sz="1200" b="0" dirty="0" err="1"/>
                        <a:t>Voiceflow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Continue exploring </a:t>
                      </a:r>
                      <a:r>
                        <a:rPr lang="en-US" sz="1200" dirty="0" err="1"/>
                        <a:t>Voiceflow</a:t>
                      </a:r>
                      <a:r>
                        <a:rPr lang="en-US" sz="1200" dirty="0"/>
                        <a:t> and its offerings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68810"/>
                  </a:ext>
                </a:extLst>
              </a:tr>
              <a:tr h="7195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Staff Onboarding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Staff in onboarding process</a:t>
                      </a:r>
                      <a:endParaRPr lang="en-US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New team members; Sunayna Goel and Ty Allen</a:t>
                      </a:r>
                      <a:endParaRPr lang="en-US" dirty="0"/>
                    </a:p>
                    <a:p>
                      <a:pPr marL="0" lvl="0" indent="0">
                        <a:buFont typeface="Arial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Continue to staff to needs accordingly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Team to get PIV’s and GFE’s in the coming weeks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Sara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1358"/>
                  </a:ext>
                </a:extLst>
              </a:tr>
              <a:tr h="10406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NLU Platform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Deciding between Amazon Lex and Google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NLU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Comparison research has already been completed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VA waiting for response from Google for questions regarding FedRAMP level and needed developer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to decide on a platform by end of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0047"/>
                  </a:ext>
                </a:extLst>
              </a:tr>
              <a:tr h="761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User Research </a:t>
                      </a:r>
                      <a:endParaRPr lang="en-US" sz="1200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User Research to inform NLU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Confirming 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Proceed with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Audiocare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/ Pharmacy use case research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9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Next Steps</a:t>
            </a:r>
          </a:p>
          <a:p>
            <a:r>
              <a:rPr lang="en-US" sz="2000" dirty="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519A-D86A-E047-95B8-07C117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6F5-1028-5C4E-9CF7-DA0B24E9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0982-348F-F659-D4CA-2A74888AB759}"/>
              </a:ext>
            </a:extLst>
          </p:cNvPr>
          <p:cNvSpPr txBox="1"/>
          <p:nvPr/>
        </p:nvSpPr>
        <p:spPr>
          <a:xfrm>
            <a:off x="-92646" y="6180355"/>
            <a:ext cx="7354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*Note: These dates are notional and subject to change pending additional scoping and decisions from project managers and stakeholders.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0B8944-607B-F73B-DF03-E399C88F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39800"/>
              </p:ext>
            </p:extLst>
          </p:nvPr>
        </p:nvGraphicFramePr>
        <p:xfrm>
          <a:off x="0" y="1118816"/>
          <a:ext cx="9122229" cy="505580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370256502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4024043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11428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42635962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9690119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48581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732786374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90013300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717394059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19736400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4596591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732189106"/>
                    </a:ext>
                  </a:extLst>
                </a:gridCol>
              </a:tblGrid>
              <a:tr h="4206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34290" marR="3429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Apr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2022</a:t>
                      </a:r>
                    </a:p>
                  </a:txBody>
                  <a:tcPr marL="0" marR="19969" marT="19969" marB="19969" anchor="b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Aug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Sep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Oct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Nov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Jan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2023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Feb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DAF1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`</a:t>
                      </a: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2210"/>
                  </a:ext>
                </a:extLst>
              </a:tr>
              <a:tr h="6194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46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3380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81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1578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81FF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2771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>
                        <a:lumMod val="50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6556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D2">
                        <a:lumMod val="25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6387"/>
                  </a:ext>
                </a:extLst>
              </a:tr>
            </a:tbl>
          </a:graphicData>
        </a:graphic>
      </p:graphicFrame>
      <p:sp>
        <p:nvSpPr>
          <p:cNvPr id="25" name="Arrow: Left-Right 6">
            <a:extLst>
              <a:ext uri="{FF2B5EF4-FFF2-40B4-BE49-F238E27FC236}">
                <a16:creationId xmlns:a16="http://schemas.microsoft.com/office/drawing/2014/main" id="{6EB292BB-C0A7-1390-8824-6231C957AF6D}"/>
              </a:ext>
            </a:extLst>
          </p:cNvPr>
          <p:cNvSpPr/>
          <p:nvPr/>
        </p:nvSpPr>
        <p:spPr>
          <a:xfrm>
            <a:off x="1230697" y="2295596"/>
            <a:ext cx="7881258" cy="358441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Left-Right 11">
            <a:extLst>
              <a:ext uri="{FF2B5EF4-FFF2-40B4-BE49-F238E27FC236}">
                <a16:creationId xmlns:a16="http://schemas.microsoft.com/office/drawing/2014/main" id="{9F92FA4F-8519-79D8-230A-5FF2A57229F5}"/>
              </a:ext>
            </a:extLst>
          </p:cNvPr>
          <p:cNvSpPr/>
          <p:nvPr/>
        </p:nvSpPr>
        <p:spPr>
          <a:xfrm>
            <a:off x="1240971" y="2952790"/>
            <a:ext cx="7881258" cy="358441"/>
          </a:xfrm>
          <a:prstGeom prst="leftRightArrow">
            <a:avLst/>
          </a:prstGeom>
          <a:solidFill>
            <a:srgbClr val="FED478"/>
          </a:solidFill>
          <a:ln w="12700" cap="flat" cmpd="sng" algn="ctr">
            <a:solidFill>
              <a:srgbClr val="FED4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Left-Right 13">
            <a:extLst>
              <a:ext uri="{FF2B5EF4-FFF2-40B4-BE49-F238E27FC236}">
                <a16:creationId xmlns:a16="http://schemas.microsoft.com/office/drawing/2014/main" id="{505EE72D-473F-6761-8FFD-CA59FA9B8A26}"/>
              </a:ext>
            </a:extLst>
          </p:cNvPr>
          <p:cNvSpPr/>
          <p:nvPr/>
        </p:nvSpPr>
        <p:spPr>
          <a:xfrm>
            <a:off x="1240971" y="3667668"/>
            <a:ext cx="7881258" cy="314534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-Right 14">
            <a:extLst>
              <a:ext uri="{FF2B5EF4-FFF2-40B4-BE49-F238E27FC236}">
                <a16:creationId xmlns:a16="http://schemas.microsoft.com/office/drawing/2014/main" id="{313B5A82-6CD9-54F8-1FA4-150C7DF108C6}"/>
              </a:ext>
            </a:extLst>
          </p:cNvPr>
          <p:cNvSpPr/>
          <p:nvPr/>
        </p:nvSpPr>
        <p:spPr>
          <a:xfrm>
            <a:off x="1262540" y="4293054"/>
            <a:ext cx="7859689" cy="3109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Left-Right 19">
            <a:extLst>
              <a:ext uri="{FF2B5EF4-FFF2-40B4-BE49-F238E27FC236}">
                <a16:creationId xmlns:a16="http://schemas.microsoft.com/office/drawing/2014/main" id="{A3C560C5-5A00-E92B-F812-181220EB7F14}"/>
              </a:ext>
            </a:extLst>
          </p:cNvPr>
          <p:cNvSpPr/>
          <p:nvPr/>
        </p:nvSpPr>
        <p:spPr>
          <a:xfrm>
            <a:off x="1262540" y="5022996"/>
            <a:ext cx="7849415" cy="3109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Left-Right 21">
            <a:extLst>
              <a:ext uri="{FF2B5EF4-FFF2-40B4-BE49-F238E27FC236}">
                <a16:creationId xmlns:a16="http://schemas.microsoft.com/office/drawing/2014/main" id="{5C78A070-8D26-3BA3-DDED-03A498D75479}"/>
              </a:ext>
            </a:extLst>
          </p:cNvPr>
          <p:cNvSpPr/>
          <p:nvPr/>
        </p:nvSpPr>
        <p:spPr>
          <a:xfrm>
            <a:off x="1272816" y="5646720"/>
            <a:ext cx="7849414" cy="310934"/>
          </a:xfrm>
          <a:prstGeom prst="leftRightArrow">
            <a:avLst/>
          </a:prstGeom>
          <a:solidFill>
            <a:srgbClr val="C8BA9A"/>
          </a:solidFill>
          <a:ln w="12700" cap="flat" cmpd="sng" algn="ctr">
            <a:solidFill>
              <a:srgbClr val="C8BA9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-Right 22">
            <a:extLst>
              <a:ext uri="{FF2B5EF4-FFF2-40B4-BE49-F238E27FC236}">
                <a16:creationId xmlns:a16="http://schemas.microsoft.com/office/drawing/2014/main" id="{477D628B-C3EF-A915-35B2-78812F4F865A}"/>
              </a:ext>
            </a:extLst>
          </p:cNvPr>
          <p:cNvSpPr/>
          <p:nvPr/>
        </p:nvSpPr>
        <p:spPr>
          <a:xfrm>
            <a:off x="1262540" y="1739437"/>
            <a:ext cx="7734400" cy="280987"/>
          </a:xfrm>
          <a:prstGeom prst="leftRightArrow">
            <a:avLst/>
          </a:prstGeom>
          <a:solidFill>
            <a:srgbClr val="78CDEC"/>
          </a:solidFill>
          <a:ln w="12700" cap="flat" cmpd="sng" algn="ctr">
            <a:solidFill>
              <a:srgbClr val="78CD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3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5F1797-95E2-4762-A7F7-E7E1004A20D7}"/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Two Line Header</vt:lpstr>
      <vt:lpstr>One Line Header</vt:lpstr>
      <vt:lpstr>PowerPoint Presentation</vt:lpstr>
      <vt:lpstr>Agenda</vt:lpstr>
      <vt:lpstr>Priority/Ad Hoc Items</vt:lpstr>
      <vt:lpstr>Open Forum</vt:lpstr>
      <vt:lpstr>Appendix</vt:lpstr>
      <vt:lpstr>Project Overview</vt:lpstr>
      <vt:lpstr>Project Timeline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32</cp:revision>
  <cp:lastPrinted>2011-05-13T15:25:22Z</cp:lastPrinted>
  <dcterms:created xsi:type="dcterms:W3CDTF">2011-05-12T19:56:03Z</dcterms:created>
  <dcterms:modified xsi:type="dcterms:W3CDTF">2022-07-21T15:10:25Z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