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25" r:id="rId8"/>
    <p:sldId id="332" r:id="rId9"/>
    <p:sldId id="334" r:id="rId10"/>
    <p:sldId id="333" r:id="rId11"/>
    <p:sldId id="299" r:id="rId12"/>
    <p:sldId id="305" r:id="rId13"/>
    <p:sldId id="328" r:id="rId14"/>
    <p:sldId id="327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9313D-AE37-41F8-9167-29A632AC2F31}" v="14" dt="2022-08-03T17:28:37.206"/>
    <p1510:client id="{6978D910-EF93-422A-8725-E7E7CD23CF99}" v="1201" dt="2022-08-03T16:26:52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6" y="-228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, Julie [USA]" userId="d1165e67-58da-4881-b44d-d330f5e94ed8" providerId="ADAL" clId="{2D99313D-AE37-41F8-9167-29A632AC2F31}"/>
    <pc:docChg chg="undo custSel modSld">
      <pc:chgData name="Naga, Julie [USA]" userId="d1165e67-58da-4881-b44d-d330f5e94ed8" providerId="ADAL" clId="{2D99313D-AE37-41F8-9167-29A632AC2F31}" dt="2022-08-03T17:37:32.509" v="232" actId="1076"/>
      <pc:docMkLst>
        <pc:docMk/>
      </pc:docMkLst>
      <pc:sldChg chg="addSp modSp mod">
        <pc:chgData name="Naga, Julie [USA]" userId="d1165e67-58da-4881-b44d-d330f5e94ed8" providerId="ADAL" clId="{2D99313D-AE37-41F8-9167-29A632AC2F31}" dt="2022-08-03T17:23:42.145" v="218" actId="122"/>
        <pc:sldMkLst>
          <pc:docMk/>
          <pc:sldMk cId="4202350489" sldId="324"/>
        </pc:sldMkLst>
        <pc:spChg chg="mod">
          <ac:chgData name="Naga, Julie [USA]" userId="d1165e67-58da-4881-b44d-d330f5e94ed8" providerId="ADAL" clId="{2D99313D-AE37-41F8-9167-29A632AC2F31}" dt="2022-08-03T17:12:30.733" v="104" actId="5793"/>
          <ac:spMkLst>
            <pc:docMk/>
            <pc:sldMk cId="4202350489" sldId="324"/>
            <ac:spMk id="5" creationId="{0D6393E4-F091-972F-2A4C-EAA06E3CAC94}"/>
          </ac:spMkLst>
        </pc:spChg>
        <pc:graphicFrameChg chg="mod modGraphic">
          <ac:chgData name="Naga, Julie [USA]" userId="d1165e67-58da-4881-b44d-d330f5e94ed8" providerId="ADAL" clId="{2D99313D-AE37-41F8-9167-29A632AC2F31}" dt="2022-08-03T17:23:42.145" v="218" actId="122"/>
          <ac:graphicFrameMkLst>
            <pc:docMk/>
            <pc:sldMk cId="4202350489" sldId="324"/>
            <ac:graphicFrameMk id="6" creationId="{F90BFE76-951A-F440-968A-A9256109EDA5}"/>
          </ac:graphicFrameMkLst>
        </pc:graphicFrameChg>
        <pc:graphicFrameChg chg="add mod">
          <ac:chgData name="Naga, Julie [USA]" userId="d1165e67-58da-4881-b44d-d330f5e94ed8" providerId="ADAL" clId="{2D99313D-AE37-41F8-9167-29A632AC2F31}" dt="2022-08-03T17:16:16.790" v="158"/>
          <ac:graphicFrameMkLst>
            <pc:docMk/>
            <pc:sldMk cId="4202350489" sldId="324"/>
            <ac:graphicFrameMk id="14" creationId="{C24BEF67-B9EB-4F16-B64E-F02BD4D10680}"/>
          </ac:graphicFrameMkLst>
        </pc:graphicFrame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7" creationId="{53BF83A2-EDA2-474B-B218-D16E7898299E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8" creationId="{5D468144-7C38-43E5-9F3B-1202B9814D1D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9" creationId="{A9B7A203-A636-4195-B3AB-6CD66A26ACC5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0" creationId="{38308C46-C503-48A3-885C-FE7655E09F71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1" creationId="{61252482-D348-4A01-84A4-F73A6B1E3BB9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2" creationId="{569611A7-5F05-4D3E-93A0-3DEA503407E7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3" creationId="{B735BB71-4580-40FF-85DE-C07DB37B640F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5" creationId="{CDD0CD04-E6BD-442D-BE65-2A05C3F6431D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6" creationId="{52C9135F-DBBD-4062-BA60-80ECAE8B3E08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7" creationId="{721E7DF1-FB7A-49BC-BE7C-43A8DDA8ECFA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8" creationId="{16A76C1E-4DEA-4C89-A6FD-B0855A0C0D06}"/>
          </ac:picMkLst>
        </pc:picChg>
      </pc:sldChg>
      <pc:sldChg chg="addSp delSp modSp mod">
        <pc:chgData name="Naga, Julie [USA]" userId="d1165e67-58da-4881-b44d-d330f5e94ed8" providerId="ADAL" clId="{2D99313D-AE37-41F8-9167-29A632AC2F31}" dt="2022-08-03T17:37:32.509" v="232" actId="1076"/>
        <pc:sldMkLst>
          <pc:docMk/>
          <pc:sldMk cId="406015231" sldId="332"/>
        </pc:sldMkLst>
        <pc:picChg chg="add del mod modCrop">
          <ac:chgData name="Naga, Julie [USA]" userId="d1165e67-58da-4881-b44d-d330f5e94ed8" providerId="ADAL" clId="{2D99313D-AE37-41F8-9167-29A632AC2F31}" dt="2022-08-03T17:09:46.350" v="24" actId="478"/>
          <ac:picMkLst>
            <pc:docMk/>
            <pc:sldMk cId="406015231" sldId="332"/>
            <ac:picMk id="6" creationId="{58CA1FD3-A17F-4E63-8B9F-F15AD0FADB39}"/>
          </ac:picMkLst>
        </pc:picChg>
        <pc:picChg chg="add del mod modCrop">
          <ac:chgData name="Naga, Julie [USA]" userId="d1165e67-58da-4881-b44d-d330f5e94ed8" providerId="ADAL" clId="{2D99313D-AE37-41F8-9167-29A632AC2F31}" dt="2022-08-03T17:37:03.514" v="224" actId="478"/>
          <ac:picMkLst>
            <pc:docMk/>
            <pc:sldMk cId="406015231" sldId="332"/>
            <ac:picMk id="8" creationId="{296068E4-EA69-408C-98C7-BCB68951ECAA}"/>
          </ac:picMkLst>
        </pc:picChg>
        <pc:picChg chg="add mod modCrop">
          <ac:chgData name="Naga, Julie [USA]" userId="d1165e67-58da-4881-b44d-d330f5e94ed8" providerId="ADAL" clId="{2D99313D-AE37-41F8-9167-29A632AC2F31}" dt="2022-08-03T17:37:32.509" v="232" actId="1076"/>
          <ac:picMkLst>
            <pc:docMk/>
            <pc:sldMk cId="406015231" sldId="332"/>
            <ac:picMk id="10" creationId="{D72E9E40-A779-4982-BD7F-039D151C075E}"/>
          </ac:picMkLst>
        </pc:picChg>
      </pc:sldChg>
      <pc:sldChg chg="addSp delSp modSp mod">
        <pc:chgData name="Naga, Julie [USA]" userId="d1165e67-58da-4881-b44d-d330f5e94ed8" providerId="ADAL" clId="{2D99313D-AE37-41F8-9167-29A632AC2F31}" dt="2022-08-03T17:28:51.064" v="223" actId="1076"/>
        <pc:sldMkLst>
          <pc:docMk/>
          <pc:sldMk cId="1380424303" sldId="334"/>
        </pc:sldMkLst>
        <pc:spChg chg="mod">
          <ac:chgData name="Naga, Julie [USA]" userId="d1165e67-58da-4881-b44d-d330f5e94ed8" providerId="ADAL" clId="{2D99313D-AE37-41F8-9167-29A632AC2F31}" dt="2022-08-03T17:10:36.938" v="48" actId="20577"/>
          <ac:spMkLst>
            <pc:docMk/>
            <pc:sldMk cId="1380424303" sldId="334"/>
            <ac:spMk id="2" creationId="{98724F25-AEF2-A44A-9426-46B073EF367F}"/>
          </ac:spMkLst>
        </pc:spChg>
        <pc:spChg chg="del">
          <ac:chgData name="Naga, Julie [USA]" userId="d1165e67-58da-4881-b44d-d330f5e94ed8" providerId="ADAL" clId="{2D99313D-AE37-41F8-9167-29A632AC2F31}" dt="2022-08-03T17:10:40.224" v="49" actId="478"/>
          <ac:spMkLst>
            <pc:docMk/>
            <pc:sldMk cId="1380424303" sldId="334"/>
            <ac:spMk id="3" creationId="{F5AEE255-63A5-4C8D-63A4-EA97D5912588}"/>
          </ac:spMkLst>
        </pc:spChg>
        <pc:picChg chg="add mod">
          <ac:chgData name="Naga, Julie [USA]" userId="d1165e67-58da-4881-b44d-d330f5e94ed8" providerId="ADAL" clId="{2D99313D-AE37-41F8-9167-29A632AC2F31}" dt="2022-08-03T17:28:51.064" v="223" actId="1076"/>
          <ac:picMkLst>
            <pc:docMk/>
            <pc:sldMk cId="1380424303" sldId="334"/>
            <ac:picMk id="6" creationId="{56D72AB0-6397-4C4A-95C5-BF667C274C00}"/>
          </ac:picMkLst>
        </pc:picChg>
      </pc:sldChg>
    </pc:docChg>
  </pc:docChgLst>
  <pc:docChgLst>
    <pc:chgData name="Naga, Julie [USA]" userId="S::524919@bah.com::d1165e67-58da-4881-b44d-d330f5e94ed8" providerId="AD" clId="Web-{6978D910-EF93-422A-8725-E7E7CD23CF99}"/>
    <pc:docChg chg="addSld modSld">
      <pc:chgData name="Naga, Julie [USA]" userId="S::524919@bah.com::d1165e67-58da-4881-b44d-d330f5e94ed8" providerId="AD" clId="Web-{6978D910-EF93-422A-8725-E7E7CD23CF99}" dt="2022-08-03T16:26:52.980" v="1100" actId="20577"/>
      <pc:docMkLst>
        <pc:docMk/>
      </pc:docMkLst>
      <pc:sldChg chg="addSp delSp modSp">
        <pc:chgData name="Naga, Julie [USA]" userId="S::524919@bah.com::d1165e67-58da-4881-b44d-d330f5e94ed8" providerId="AD" clId="Web-{6978D910-EF93-422A-8725-E7E7CD23CF99}" dt="2022-08-03T16:13:48.282" v="1072"/>
        <pc:sldMkLst>
          <pc:docMk/>
          <pc:sldMk cId="4202350489" sldId="324"/>
        </pc:sldMkLst>
        <pc:spChg chg="add del mod">
          <ac:chgData name="Naga, Julie [USA]" userId="S::524919@bah.com::d1165e67-58da-4881-b44d-d330f5e94ed8" providerId="AD" clId="Web-{6978D910-EF93-422A-8725-E7E7CD23CF99}" dt="2022-08-03T15:58:49.721" v="13"/>
          <ac:spMkLst>
            <pc:docMk/>
            <pc:sldMk cId="4202350489" sldId="324"/>
            <ac:spMk id="3" creationId="{17E5DEDD-1AFE-7B9A-4083-0E417D569631}"/>
          </ac:spMkLst>
        </pc:spChg>
        <pc:spChg chg="mod">
          <ac:chgData name="Naga, Julie [USA]" userId="S::524919@bah.com::d1165e67-58da-4881-b44d-d330f5e94ed8" providerId="AD" clId="Web-{6978D910-EF93-422A-8725-E7E7CD23CF99}" dt="2022-08-03T16:05:06.593" v="442" actId="20577"/>
          <ac:spMkLst>
            <pc:docMk/>
            <pc:sldMk cId="4202350489" sldId="324"/>
            <ac:spMk id="5" creationId="{0D6393E4-F091-972F-2A4C-EAA06E3CAC94}"/>
          </ac:spMkLst>
        </pc:spChg>
        <pc:graphicFrameChg chg="add mod modGraphic">
          <ac:chgData name="Naga, Julie [USA]" userId="S::524919@bah.com::d1165e67-58da-4881-b44d-d330f5e94ed8" providerId="AD" clId="Web-{6978D910-EF93-422A-8725-E7E7CD23CF99}" dt="2022-08-03T16:13:48.282" v="1072"/>
          <ac:graphicFrameMkLst>
            <pc:docMk/>
            <pc:sldMk cId="4202350489" sldId="324"/>
            <ac:graphicFrameMk id="6" creationId="{F90BFE76-951A-F440-968A-A9256109EDA5}"/>
          </ac:graphicFrameMkLst>
        </pc:graphicFrameChg>
      </pc:sldChg>
      <pc:sldChg chg="modSp">
        <pc:chgData name="Naga, Julie [USA]" userId="S::524919@bah.com::d1165e67-58da-4881-b44d-d330f5e94ed8" providerId="AD" clId="Web-{6978D910-EF93-422A-8725-E7E7CD23CF99}" dt="2022-08-03T16:03:46.653" v="418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6978D910-EF93-422A-8725-E7E7CD23CF99}" dt="2022-08-03T16:03:46.653" v="41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Naga, Julie [USA]" userId="S::524919@bah.com::d1165e67-58da-4881-b44d-d330f5e94ed8" providerId="AD" clId="Web-{6978D910-EF93-422A-8725-E7E7CD23CF99}" dt="2022-08-03T16:26:52.980" v="1100" actId="20577"/>
        <pc:sldMkLst>
          <pc:docMk/>
          <pc:sldMk cId="406015231" sldId="332"/>
        </pc:sldMkLst>
        <pc:spChg chg="mod">
          <ac:chgData name="Naga, Julie [USA]" userId="S::524919@bah.com::d1165e67-58da-4881-b44d-d330f5e94ed8" providerId="AD" clId="Web-{6978D910-EF93-422A-8725-E7E7CD23CF99}" dt="2022-08-03T16:26:48.636" v="1098" actId="20577"/>
          <ac:spMkLst>
            <pc:docMk/>
            <pc:sldMk cId="406015231" sldId="332"/>
            <ac:spMk id="2" creationId="{98724F25-AEF2-A44A-9426-46B073EF367F}"/>
          </ac:spMkLst>
        </pc:spChg>
        <pc:spChg chg="mod">
          <ac:chgData name="Naga, Julie [USA]" userId="S::524919@bah.com::d1165e67-58da-4881-b44d-d330f5e94ed8" providerId="AD" clId="Web-{6978D910-EF93-422A-8725-E7E7CD23CF99}" dt="2022-08-03T16:26:52.980" v="1100" actId="20577"/>
          <ac:spMkLst>
            <pc:docMk/>
            <pc:sldMk cId="406015231" sldId="332"/>
            <ac:spMk id="3" creationId="{F5AEE255-63A5-4C8D-63A4-EA97D5912588}"/>
          </ac:spMkLst>
        </pc:spChg>
      </pc:sldChg>
      <pc:sldChg chg="add replId">
        <pc:chgData name="Naga, Julie [USA]" userId="S::524919@bah.com::d1165e67-58da-4881-b44d-d330f5e94ed8" providerId="AD" clId="Web-{6978D910-EF93-422A-8725-E7E7CD23CF99}" dt="2022-08-03T16:04:07.122" v="419"/>
        <pc:sldMkLst>
          <pc:docMk/>
          <pc:sldMk cId="4236055788" sldId="333"/>
        </pc:sldMkLst>
      </pc:sldChg>
      <pc:sldChg chg="add replId">
        <pc:chgData name="Naga, Julie [USA]" userId="S::524919@bah.com::d1165e67-58da-4881-b44d-d330f5e94ed8" providerId="AD" clId="Web-{6978D910-EF93-422A-8725-E7E7CD23CF99}" dt="2022-08-03T16:15:24.817" v="1081"/>
        <pc:sldMkLst>
          <pc:docMk/>
          <pc:sldMk cId="1380424303" sldId="334"/>
        </pc:sldMkLst>
      </pc:sldChg>
    </pc:docChg>
  </pc:docChgLst>
  <pc:docChgLst>
    <pc:chgData name="Bustillo, Gian [USA]" userId="d2f80d41-3521-48e3-8b17-00e1dec3a46e" providerId="ADAL" clId="{532B1306-C730-443C-B02F-A1593BACEF03}"/>
    <pc:docChg chg="custSel modSld modMainMaster">
      <pc:chgData name="Bustillo, Gian [USA]" userId="d2f80d41-3521-48e3-8b17-00e1dec3a46e" providerId="ADAL" clId="{532B1306-C730-443C-B02F-A1593BACEF03}" dt="2022-07-29T14:04:51.715" v="366" actId="13926"/>
      <pc:docMkLst>
        <pc:docMk/>
      </pc:docMkLst>
      <pc:sldChg chg="addSp modSp mod">
        <pc:chgData name="Bustillo, Gian [USA]" userId="d2f80d41-3521-48e3-8b17-00e1dec3a46e" providerId="ADAL" clId="{532B1306-C730-443C-B02F-A1593BACEF03}" dt="2022-07-29T14:02:04.522" v="41" actId="1076"/>
        <pc:sldMkLst>
          <pc:docMk/>
          <pc:sldMk cId="815678163" sldId="273"/>
        </pc:sldMkLst>
        <pc:spChg chg="add mod">
          <ac:chgData name="Bustillo, Gian [USA]" userId="d2f80d41-3521-48e3-8b17-00e1dec3a46e" providerId="ADAL" clId="{532B1306-C730-443C-B02F-A1593BACEF03}" dt="2022-07-29T14:02:04.522" v="41" actId="1076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32B1306-C730-443C-B02F-A1593BACEF03}" dt="2022-07-29T14:04:51.715" v="366" actId="13926"/>
        <pc:sldMkLst>
          <pc:docMk/>
          <pc:sldMk cId="1730437909" sldId="325"/>
        </pc:sldMkLst>
        <pc:graphicFrameChg chg="modGraphic">
          <ac:chgData name="Bustillo, Gian [USA]" userId="d2f80d41-3521-48e3-8b17-00e1dec3a46e" providerId="ADAL" clId="{532B1306-C730-443C-B02F-A1593BACEF03}" dt="2022-07-29T14:04:51.715" v="366" actId="139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MasterChg chg="modSldLayout">
        <pc:chgData name="Bustillo, Gian [USA]" userId="d2f80d41-3521-48e3-8b17-00e1dec3a46e" providerId="ADAL" clId="{532B1306-C730-443C-B02F-A1593BACEF03}" dt="2022-07-29T14:01:13.428" v="2"/>
        <pc:sldMasterMkLst>
          <pc:docMk/>
          <pc:sldMasterMk cId="1229106318" sldId="2147483671"/>
        </pc:sldMasterMkLst>
        <pc:sldLayoutChg chg="delSp modSp mod">
          <pc:chgData name="Bustillo, Gian [USA]" userId="d2f80d41-3521-48e3-8b17-00e1dec3a46e" providerId="ADAL" clId="{532B1306-C730-443C-B02F-A1593BACEF03}" dt="2022-07-29T14:01:13.428" v="2"/>
          <pc:sldLayoutMkLst>
            <pc:docMk/>
            <pc:sldMasterMk cId="1229106318" sldId="2147483671"/>
            <pc:sldLayoutMk cId="4028822782" sldId="2147483682"/>
          </pc:sldLayoutMkLst>
          <pc:spChg chg="del mod">
            <ac:chgData name="Bustillo, Gian [USA]" userId="d2f80d41-3521-48e3-8b17-00e1dec3a46e" providerId="ADAL" clId="{532B1306-C730-443C-B02F-A1593BACEF03}" dt="2022-07-29T14:01:13.428" v="2"/>
            <ac:spMkLst>
              <pc:docMk/>
              <pc:sldMasterMk cId="1229106318" sldId="2147483671"/>
              <pc:sldLayoutMk cId="4028822782" sldId="2147483682"/>
              <ac:spMk id="6" creationId="{3209D613-D76A-7D40-8460-4CAE6263F14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3,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3,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August 3,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Omnichannel Voice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August 4,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Priority/Ad Hoc Items</a:t>
            </a:r>
          </a:p>
          <a:p>
            <a:r>
              <a:rPr lang="en-US" sz="2000" dirty="0"/>
              <a:t>Initial Roadmap, Team Name</a:t>
            </a:r>
          </a:p>
          <a:p>
            <a:r>
              <a:rPr lang="en-US" sz="2000" dirty="0"/>
              <a:t>Open Forum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VA Onboarding Status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0BFE76-951A-F440-968A-A9256109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378"/>
              </p:ext>
            </p:extLst>
          </p:nvPr>
        </p:nvGraphicFramePr>
        <p:xfrm>
          <a:off x="918944" y="3666999"/>
          <a:ext cx="555885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19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45696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87371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908364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84081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1001028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Data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scheduling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scheduling 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3BF83A2-EDA2-474B-B218-D16E7898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340" y="4170690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D468144-7C38-43E5-9F3B-1202B9814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340" y="4442679"/>
            <a:ext cx="190351" cy="190351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9B7A203-A636-4195-B3AB-6CD66A26A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339" y="4733372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38308C46-C503-48A3-885C-FE7655E09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8514" y="4974745"/>
            <a:ext cx="190351" cy="190351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1252482-D348-4A01-84A4-F73A6B1E3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8514" y="5244409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69611A7-5F05-4D3E-93A0-3DEA50340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8514" y="4191293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B735BB71-4580-40FF-85DE-C07DB37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7763" y="4705081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DD0CD04-E6BD-442D-BE65-2A05C3F6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4682" y="4993995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52C9135F-DBBD-4062-BA60-80ECAE8B3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4682" y="5263659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21E7DF1-FB7A-49BC-BE7C-43A8DDA8E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339" y="4993995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6A76C1E-4DEA-4C89-A6FD-B0855A0C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339" y="5263659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75433"/>
              </p:ext>
            </p:extLst>
          </p:nvPr>
        </p:nvGraphicFramePr>
        <p:xfrm>
          <a:off x="180474" y="1134406"/>
          <a:ext cx="8653731" cy="58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927698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34847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33238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165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534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MyVA411 Call Data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Identifying most common reasons Veterans call into the MyVA411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Met with John Rocco on 7/18 to discuss call center data and reports</a:t>
                      </a:r>
                      <a:endParaRPr lang="en-US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highlight>
                            <a:srgbClr val="FFFF00"/>
                          </a:highlight>
                          <a:latin typeface="Calibri"/>
                        </a:rPr>
                        <a:t>Chante provided call center data 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highlight>
                            <a:srgbClr val="FFFF00"/>
                          </a:highlight>
                          <a:latin typeface="Calibri"/>
                        </a:rPr>
                        <a:t>Review call center data provided by Chante to identify potential discovery items (data on VA side – awaiting access) 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highlight>
                            <a:srgbClr val="FFFF00"/>
                          </a:highlight>
                          <a:latin typeface="Calibri"/>
                        </a:rPr>
                        <a:t>Desk research Veteran experience within existing HCD phone/chatbot project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794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Researching how to improve Veteran experience when calling for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highlight>
                            <a:srgbClr val="FFFF00"/>
                          </a:highlight>
                          <a:latin typeface="Calibri"/>
                        </a:rPr>
                        <a:t>Introductions with NCC needed to begin claims discovery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Pre-discovery research exploring claims, claims process, pain points, existing resources, etc.</a:t>
                      </a:r>
                      <a:br>
                        <a:rPr lang="en-US" sz="1200" b="0" i="0" u="none" strike="noStrike" noProof="0" dirty="0">
                          <a:latin typeface="Calibri"/>
                        </a:rPr>
                      </a:b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highlight>
                            <a:srgbClr val="FFFF00"/>
                          </a:highlight>
                          <a:latin typeface="Calibri"/>
                        </a:rPr>
                        <a:t>Kick-off meeting with NCC has been scheduled for XXXX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Continue desk research using  existing VA work and open-source information to glean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VA / 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87620"/>
                  </a:ext>
                </a:extLst>
              </a:tr>
              <a:tr h="991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NLU Platform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Deciding between Amazon Lex and Google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NLU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Comparison research has already been completed</a:t>
                      </a:r>
                      <a:br>
                        <a:rPr lang="en-US" sz="1200" b="0" dirty="0"/>
                      </a:b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in early 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7170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err="1"/>
                        <a:t>Voiceflow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Explore and experiment with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as an IVR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>
                          <a:highlight>
                            <a:srgbClr val="FFFF00"/>
                          </a:highlight>
                        </a:rPr>
                        <a:t>Team demoed their sample IVR and demonstrated basic </a:t>
                      </a:r>
                      <a:r>
                        <a:rPr lang="en-US" sz="1200" b="0" dirty="0" err="1">
                          <a:highlight>
                            <a:srgbClr val="FFFF00"/>
                          </a:highlight>
                        </a:rPr>
                        <a:t>Voiceflow</a:t>
                      </a:r>
                      <a:r>
                        <a:rPr lang="en-US" sz="1200" b="0" dirty="0">
                          <a:highlight>
                            <a:srgbClr val="FFFF00"/>
                          </a:highlight>
                        </a:rPr>
                        <a:t> prototype capabilities to Luciana on 8/1 </a:t>
                      </a:r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Continue exploring </a:t>
                      </a:r>
                      <a:r>
                        <a:rPr lang="en-US" sz="1200" dirty="0" err="1"/>
                        <a:t>Voiceflow</a:t>
                      </a:r>
                      <a:r>
                        <a:rPr lang="en-US" sz="1200" dirty="0"/>
                        <a:t> and its offerings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Explore Alexa Skills as possible user research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  <a:tr h="8108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Staff Onboarding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Staff in onboarding process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/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to get PIV’s and GFE’s in the coming weeks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Sara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4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/>
              <a:t>What are we calling this team?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E9E40-A779-4982-BD7F-039D151C0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4" t="18724" r="34537" b="19548"/>
          <a:stretch/>
        </p:blipFill>
        <p:spPr>
          <a:xfrm>
            <a:off x="512685" y="1306582"/>
            <a:ext cx="8084467" cy="45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/>
              <a:t>Initial Roadmap (draft)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6D72AB0-6397-4C4A-95C5-BF667C27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896" y="1960184"/>
            <a:ext cx="10777379" cy="33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Next Steps</a:t>
            </a:r>
          </a:p>
          <a:p>
            <a:r>
              <a:rPr lang="en-US" sz="200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23605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9800"/>
              </p:ext>
            </p:extLst>
          </p:nvPr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30697" y="2295596"/>
            <a:ext cx="7881258" cy="358441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952790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667668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93054"/>
            <a:ext cx="7859689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262540" y="5022996"/>
            <a:ext cx="7849415" cy="3109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272816" y="5646720"/>
            <a:ext cx="7849414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262540" y="1739437"/>
            <a:ext cx="7734400" cy="280987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512e3596-e625-420a-9ef5-9aa71b26af25"/>
    <ds:schemaRef ds:uri="http://purl.org/dc/dcmitype/"/>
    <ds:schemaRef ds:uri="46ebe35f-6aa4-492c-9505-ccb79c855935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0A1A29D-B14F-446F-AFFF-B2EE93C466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547</Words>
  <Application>Microsoft Office PowerPoint</Application>
  <PresentationFormat>On-screen Show (4:3)</PresentationFormat>
  <Paragraphs>154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Priority/Ad Hoc Items</vt:lpstr>
      <vt:lpstr>What are we calling this team?</vt:lpstr>
      <vt:lpstr>Initial Roadmap (draft) </vt:lpstr>
      <vt:lpstr>Open Forum</vt:lpstr>
      <vt:lpstr>Appendix</vt:lpstr>
      <vt:lpstr>Project Overview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Naga, Julie [USA]</cp:lastModifiedBy>
  <cp:revision>91</cp:revision>
  <cp:lastPrinted>2011-05-13T15:25:22Z</cp:lastPrinted>
  <dcterms:created xsi:type="dcterms:W3CDTF">2011-05-12T19:56:03Z</dcterms:created>
  <dcterms:modified xsi:type="dcterms:W3CDTF">2022-08-03T17:37:41Z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