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9"/>
  </p:notesMasterIdLst>
  <p:handoutMasterIdLst>
    <p:handoutMasterId r:id="rId20"/>
  </p:handoutMasterIdLst>
  <p:sldIdLst>
    <p:sldId id="273" r:id="rId6"/>
    <p:sldId id="324" r:id="rId7"/>
    <p:sldId id="325" r:id="rId8"/>
    <p:sldId id="332" r:id="rId9"/>
    <p:sldId id="333" r:id="rId10"/>
    <p:sldId id="334" r:id="rId11"/>
    <p:sldId id="335" r:id="rId12"/>
    <p:sldId id="336" r:id="rId13"/>
    <p:sldId id="299" r:id="rId14"/>
    <p:sldId id="337" r:id="rId15"/>
    <p:sldId id="305" r:id="rId16"/>
    <p:sldId id="328" r:id="rId17"/>
    <p:sldId id="327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96F9E-19E9-4A4C-A89C-4EC26D91023B}" v="39" dt="2022-08-10T20:13:44.012"/>
    <p1510:client id="{C35CD03F-6DA5-38D9-5167-C42A6E343025}" v="149" dt="2022-08-10T21:08:54.201"/>
    <p1510:client id="{DF8113E8-9DD3-4195-B251-A0B0217CD788}" v="65" dt="2022-08-11T13:25:08.110"/>
    <p1510:client id="{E5DC646E-72AA-465B-9F3A-A477860D8808}" v="1274" dt="2022-08-10T20:36:02.447"/>
    <p1510:client id="{E9DC7E2A-3A30-D1C4-919A-10A7F735930F}" v="1406" dt="2022-08-10T15:02:43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C35CD03F-6DA5-38D9-5167-C42A6E343025}"/>
    <pc:docChg chg="addSld modSld sldOrd">
      <pc:chgData name="Bustillo, Gian [USA]" userId="S::624912@bah.com::d2f80d41-3521-48e3-8b17-00e1dec3a46e" providerId="AD" clId="Web-{C35CD03F-6DA5-38D9-5167-C42A6E343025}" dt="2022-08-10T21:08:53.091" v="117"/>
      <pc:docMkLst>
        <pc:docMk/>
      </pc:docMkLst>
      <pc:sldChg chg="addSp delSp modSp add ord">
        <pc:chgData name="Bustillo, Gian [USA]" userId="S::624912@bah.com::d2f80d41-3521-48e3-8b17-00e1dec3a46e" providerId="AD" clId="Web-{C35CD03F-6DA5-38D9-5167-C42A6E343025}" dt="2022-08-10T21:08:53.091" v="117"/>
        <pc:sldMkLst>
          <pc:docMk/>
          <pc:sldMk cId="2943658952" sldId="337"/>
        </pc:sldMkLst>
        <pc:spChg chg="del mod">
          <ac:chgData name="Bustillo, Gian [USA]" userId="S::624912@bah.com::d2f80d41-3521-48e3-8b17-00e1dec3a46e" providerId="AD" clId="Web-{C35CD03F-6DA5-38D9-5167-C42A6E343025}" dt="2022-08-10T21:06:15.276" v="5"/>
          <ac:spMkLst>
            <pc:docMk/>
            <pc:sldMk cId="2943658952" sldId="337"/>
            <ac:spMk id="2" creationId="{8528C03A-BD52-4D46-988F-FD4ED2659663}"/>
          </ac:spMkLst>
        </pc:spChg>
        <pc:spChg chg="del">
          <ac:chgData name="Bustillo, Gian [USA]" userId="S::624912@bah.com::d2f80d41-3521-48e3-8b17-00e1dec3a46e" providerId="AD" clId="Web-{C35CD03F-6DA5-38D9-5167-C42A6E343025}" dt="2022-08-10T21:06:12.775" v="2"/>
          <ac:spMkLst>
            <pc:docMk/>
            <pc:sldMk cId="2943658952" sldId="337"/>
            <ac:spMk id="3" creationId="{A128E8B8-6D06-5244-A070-983DCEA2BA55}"/>
          </ac:spMkLst>
        </pc:spChg>
        <pc:spChg chg="add del mod">
          <ac:chgData name="Bustillo, Gian [USA]" userId="S::624912@bah.com::d2f80d41-3521-48e3-8b17-00e1dec3a46e" providerId="AD" clId="Web-{C35CD03F-6DA5-38D9-5167-C42A6E343025}" dt="2022-08-10T21:06:13.854" v="3"/>
          <ac:spMkLst>
            <pc:docMk/>
            <pc:sldMk cId="2943658952" sldId="337"/>
            <ac:spMk id="5" creationId="{99E80FD0-622D-B712-70BD-5B824185399A}"/>
          </ac:spMkLst>
        </pc:spChg>
        <pc:spChg chg="add del mod">
          <ac:chgData name="Bustillo, Gian [USA]" userId="S::624912@bah.com::d2f80d41-3521-48e3-8b17-00e1dec3a46e" providerId="AD" clId="Web-{C35CD03F-6DA5-38D9-5167-C42A6E343025}" dt="2022-08-10T21:06:17.557" v="6"/>
          <ac:spMkLst>
            <pc:docMk/>
            <pc:sldMk cId="2943658952" sldId="337"/>
            <ac:spMk id="7" creationId="{7F433505-B63D-5E98-AA0B-594D1CF03875}"/>
          </ac:spMkLst>
        </pc:spChg>
        <pc:spChg chg="add mod">
          <ac:chgData name="Bustillo, Gian [USA]" userId="S::624912@bah.com::d2f80d41-3521-48e3-8b17-00e1dec3a46e" providerId="AD" clId="Web-{C35CD03F-6DA5-38D9-5167-C42A6E343025}" dt="2022-08-10T21:07:02.761" v="55" actId="20577"/>
          <ac:spMkLst>
            <pc:docMk/>
            <pc:sldMk cId="2943658952" sldId="337"/>
            <ac:spMk id="11" creationId="{A3B0B685-0507-F6F5-F3CA-E4279D119068}"/>
          </ac:spMkLst>
        </pc:spChg>
        <pc:graphicFrameChg chg="add mod modGraphic">
          <ac:chgData name="Bustillo, Gian [USA]" userId="S::624912@bah.com::d2f80d41-3521-48e3-8b17-00e1dec3a46e" providerId="AD" clId="Web-{C35CD03F-6DA5-38D9-5167-C42A6E343025}" dt="2022-08-10T21:08:53.091" v="117"/>
          <ac:graphicFrameMkLst>
            <pc:docMk/>
            <pc:sldMk cId="2943658952" sldId="337"/>
            <ac:graphicFrameMk id="9" creationId="{9BE7A611-2DB8-BAD1-39B7-52FCBC35C04B}"/>
          </ac:graphicFrameMkLst>
        </pc:graphicFrameChg>
      </pc:sldChg>
    </pc:docChg>
  </pc:docChgLst>
  <pc:docChgLst>
    <pc:chgData name="Bustillo, Gian [USA]" userId="d2f80d41-3521-48e3-8b17-00e1dec3a46e" providerId="ADAL" clId="{532B1306-C730-443C-B02F-A1593BACEF03}"/>
    <pc:docChg chg="custSel modSld modMainMaster">
      <pc:chgData name="Bustillo, Gian [USA]" userId="d2f80d41-3521-48e3-8b17-00e1dec3a46e" providerId="ADAL" clId="{532B1306-C730-443C-B02F-A1593BACEF03}" dt="2022-07-29T14:04:51.715" v="366" actId="13926"/>
      <pc:docMkLst>
        <pc:docMk/>
      </pc:docMkLst>
      <pc:sldChg chg="addSp modSp mod">
        <pc:chgData name="Bustillo, Gian [USA]" userId="d2f80d41-3521-48e3-8b17-00e1dec3a46e" providerId="ADAL" clId="{532B1306-C730-443C-B02F-A1593BACEF03}" dt="2022-07-29T14:02:04.522" v="41" actId="1076"/>
        <pc:sldMkLst>
          <pc:docMk/>
          <pc:sldMk cId="815678163" sldId="273"/>
        </pc:sldMkLst>
        <pc:spChg chg="add mod">
          <ac:chgData name="Bustillo, Gian [USA]" userId="d2f80d41-3521-48e3-8b17-00e1dec3a46e" providerId="ADAL" clId="{532B1306-C730-443C-B02F-A1593BACEF03}" dt="2022-07-29T14:02:04.522" v="41" actId="1076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Bustillo, Gian [USA]" userId="d2f80d41-3521-48e3-8b17-00e1dec3a46e" providerId="ADAL" clId="{532B1306-C730-443C-B02F-A1593BACEF03}" dt="2022-07-29T14:04:51.715" v="366" actId="13926"/>
        <pc:sldMkLst>
          <pc:docMk/>
          <pc:sldMk cId="1730437909" sldId="325"/>
        </pc:sldMkLst>
        <pc:graphicFrameChg chg="modGraphic">
          <ac:chgData name="Bustillo, Gian [USA]" userId="d2f80d41-3521-48e3-8b17-00e1dec3a46e" providerId="ADAL" clId="{532B1306-C730-443C-B02F-A1593BACEF03}" dt="2022-07-29T14:04:51.715" v="366" actId="1392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MasterChg chg="modSldLayout">
        <pc:chgData name="Bustillo, Gian [USA]" userId="d2f80d41-3521-48e3-8b17-00e1dec3a46e" providerId="ADAL" clId="{532B1306-C730-443C-B02F-A1593BACEF03}" dt="2022-07-29T14:01:13.428" v="2"/>
        <pc:sldMasterMkLst>
          <pc:docMk/>
          <pc:sldMasterMk cId="1229106318" sldId="2147483671"/>
        </pc:sldMasterMkLst>
        <pc:sldLayoutChg chg="delSp modSp mod">
          <pc:chgData name="Bustillo, Gian [USA]" userId="d2f80d41-3521-48e3-8b17-00e1dec3a46e" providerId="ADAL" clId="{532B1306-C730-443C-B02F-A1593BACEF03}" dt="2022-07-29T14:01:13.428" v="2"/>
          <pc:sldLayoutMkLst>
            <pc:docMk/>
            <pc:sldMasterMk cId="1229106318" sldId="2147483671"/>
            <pc:sldLayoutMk cId="4028822782" sldId="2147483682"/>
          </pc:sldLayoutMkLst>
          <pc:spChg chg="del mod">
            <ac:chgData name="Bustillo, Gian [USA]" userId="d2f80d41-3521-48e3-8b17-00e1dec3a46e" providerId="ADAL" clId="{532B1306-C730-443C-B02F-A1593BACEF03}" dt="2022-07-29T14:01:13.428" v="2"/>
            <ac:spMkLst>
              <pc:docMk/>
              <pc:sldMasterMk cId="1229106318" sldId="2147483671"/>
              <pc:sldLayoutMk cId="4028822782" sldId="2147483682"/>
              <ac:spMk id="6" creationId="{3209D613-D76A-7D40-8460-4CAE6263F144}"/>
            </ac:spMkLst>
          </pc:spChg>
        </pc:sldLayoutChg>
      </pc:sldMasterChg>
    </pc:docChg>
  </pc:docChgLst>
  <pc:docChgLst>
    <pc:chgData name="Naga, Julie [USA]" userId="d1165e67-58da-4881-b44d-d330f5e94ed8" providerId="ADAL" clId="{E5DC646E-72AA-465B-9F3A-A477860D8808}"/>
    <pc:docChg chg="undo custSel addSld modSld">
      <pc:chgData name="Naga, Julie [USA]" userId="d1165e67-58da-4881-b44d-d330f5e94ed8" providerId="ADAL" clId="{E5DC646E-72AA-465B-9F3A-A477860D8808}" dt="2022-08-10T20:36:02.448" v="3666" actId="14100"/>
      <pc:docMkLst>
        <pc:docMk/>
      </pc:docMkLst>
      <pc:sldChg chg="addSp delSp modSp new mod modNotesTx">
        <pc:chgData name="Naga, Julie [USA]" userId="d1165e67-58da-4881-b44d-d330f5e94ed8" providerId="ADAL" clId="{E5DC646E-72AA-465B-9F3A-A477860D8808}" dt="2022-08-10T20:19:43.863" v="3446" actId="20577"/>
        <pc:sldMkLst>
          <pc:docMk/>
          <pc:sldMk cId="643767809" sldId="334"/>
        </pc:sldMkLst>
        <pc:spChg chg="mod">
          <ac:chgData name="Naga, Julie [USA]" userId="d1165e67-58da-4881-b44d-d330f5e94ed8" providerId="ADAL" clId="{E5DC646E-72AA-465B-9F3A-A477860D8808}" dt="2022-08-10T18:32:07.183" v="111" actId="20577"/>
          <ac:spMkLst>
            <pc:docMk/>
            <pc:sldMk cId="643767809" sldId="334"/>
            <ac:spMk id="2" creationId="{1A3754E5-3FB3-4CDC-937E-D8E4456CF461}"/>
          </ac:spMkLst>
        </pc:spChg>
        <pc:spChg chg="del mod">
          <ac:chgData name="Naga, Julie [USA]" userId="d1165e67-58da-4881-b44d-d330f5e94ed8" providerId="ADAL" clId="{E5DC646E-72AA-465B-9F3A-A477860D8808}" dt="2022-08-10T17:43:19.790" v="30" actId="931"/>
          <ac:spMkLst>
            <pc:docMk/>
            <pc:sldMk cId="643767809" sldId="334"/>
            <ac:spMk id="3" creationId="{2B7D5B0F-6290-4977-9D95-699A607A8C2B}"/>
          </ac:spMkLst>
        </pc:spChg>
        <pc:spChg chg="mod">
          <ac:chgData name="Naga, Julie [USA]" userId="d1165e67-58da-4881-b44d-d330f5e94ed8" providerId="ADAL" clId="{E5DC646E-72AA-465B-9F3A-A477860D8808}" dt="2022-08-10T18:32:22.924" v="113" actId="1076"/>
          <ac:spMkLst>
            <pc:docMk/>
            <pc:sldMk cId="643767809" sldId="334"/>
            <ac:spMk id="4" creationId="{731C135C-D154-455F-9DCA-78F3E45477D9}"/>
          </ac:spMkLst>
        </pc:spChg>
        <pc:spChg chg="add del mod">
          <ac:chgData name="Naga, Julie [USA]" userId="d1165e67-58da-4881-b44d-d330f5e94ed8" providerId="ADAL" clId="{E5DC646E-72AA-465B-9F3A-A477860D8808}" dt="2022-08-10T17:48:53.860" v="72" actId="478"/>
          <ac:spMkLst>
            <pc:docMk/>
            <pc:sldMk cId="643767809" sldId="334"/>
            <ac:spMk id="11" creationId="{518DB747-0A5E-456C-AF5C-01FAEF2C7E81}"/>
          </ac:spMkLst>
        </pc:spChg>
        <pc:spChg chg="add mod">
          <ac:chgData name="Naga, Julie [USA]" userId="d1165e67-58da-4881-b44d-d330f5e94ed8" providerId="ADAL" clId="{E5DC646E-72AA-465B-9F3A-A477860D8808}" dt="2022-08-10T19:57:15.595" v="2421" actId="20577"/>
          <ac:spMkLst>
            <pc:docMk/>
            <pc:sldMk cId="643767809" sldId="334"/>
            <ac:spMk id="13" creationId="{60615147-0F04-4C86-96B9-374DAC078CA8}"/>
          </ac:spMkLst>
        </pc:spChg>
        <pc:spChg chg="add mod">
          <ac:chgData name="Naga, Julie [USA]" userId="d1165e67-58da-4881-b44d-d330f5e94ed8" providerId="ADAL" clId="{E5DC646E-72AA-465B-9F3A-A477860D8808}" dt="2022-08-10T19:08:24.978" v="392" actId="1076"/>
          <ac:spMkLst>
            <pc:docMk/>
            <pc:sldMk cId="643767809" sldId="334"/>
            <ac:spMk id="14" creationId="{609E5F8A-5C01-4705-A7E1-01229E67845F}"/>
          </ac:spMkLst>
        </pc:spChg>
        <pc:grpChg chg="add mod">
          <ac:chgData name="Naga, Julie [USA]" userId="d1165e67-58da-4881-b44d-d330f5e94ed8" providerId="ADAL" clId="{E5DC646E-72AA-465B-9F3A-A477860D8808}" dt="2022-08-10T18:55:00.570" v="267" actId="1035"/>
          <ac:grpSpMkLst>
            <pc:docMk/>
            <pc:sldMk cId="643767809" sldId="334"/>
            <ac:grpSpMk id="12" creationId="{F2E6DD86-A342-408E-B140-7A857AB9314F}"/>
          </ac:grpSpMkLst>
        </pc:grpChg>
        <pc:picChg chg="add mod modCrop">
          <ac:chgData name="Naga, Julie [USA]" userId="d1165e67-58da-4881-b44d-d330f5e94ed8" providerId="ADAL" clId="{E5DC646E-72AA-465B-9F3A-A477860D8808}" dt="2022-08-10T19:07:07.180" v="335" actId="1076"/>
          <ac:picMkLst>
            <pc:docMk/>
            <pc:sldMk cId="643767809" sldId="334"/>
            <ac:picMk id="6" creationId="{B081CDC8-BDA3-40B7-A619-45991267EB26}"/>
          </ac:picMkLst>
        </pc:picChg>
        <pc:picChg chg="add mod modCrop">
          <ac:chgData name="Naga, Julie [USA]" userId="d1165e67-58da-4881-b44d-d330f5e94ed8" providerId="ADAL" clId="{E5DC646E-72AA-465B-9F3A-A477860D8808}" dt="2022-08-10T19:08:33.148" v="394" actId="208"/>
          <ac:picMkLst>
            <pc:docMk/>
            <pc:sldMk cId="643767809" sldId="334"/>
            <ac:picMk id="7" creationId="{1D2CF09E-3C21-4D51-BD85-B130243899F4}"/>
          </ac:picMkLst>
        </pc:picChg>
        <pc:picChg chg="add mod modCrop">
          <ac:chgData name="Naga, Julie [USA]" userId="d1165e67-58da-4881-b44d-d330f5e94ed8" providerId="ADAL" clId="{E5DC646E-72AA-465B-9F3A-A477860D8808}" dt="2022-08-10T19:08:33.148" v="394" actId="208"/>
          <ac:picMkLst>
            <pc:docMk/>
            <pc:sldMk cId="643767809" sldId="334"/>
            <ac:picMk id="8" creationId="{45BB36D6-82BA-479D-881C-FC0A1D73356B}"/>
          </ac:picMkLst>
        </pc:picChg>
        <pc:picChg chg="add mod modCrop">
          <ac:chgData name="Naga, Julie [USA]" userId="d1165e67-58da-4881-b44d-d330f5e94ed8" providerId="ADAL" clId="{E5DC646E-72AA-465B-9F3A-A477860D8808}" dt="2022-08-10T19:08:33.148" v="394" actId="208"/>
          <ac:picMkLst>
            <pc:docMk/>
            <pc:sldMk cId="643767809" sldId="334"/>
            <ac:picMk id="10" creationId="{47D74BCF-6768-4704-91DE-7A858CF754DE}"/>
          </ac:picMkLst>
        </pc:picChg>
      </pc:sldChg>
      <pc:sldChg chg="addSp delSp modSp add mod modNotesTx">
        <pc:chgData name="Naga, Julie [USA]" userId="d1165e67-58da-4881-b44d-d330f5e94ed8" providerId="ADAL" clId="{E5DC646E-72AA-465B-9F3A-A477860D8808}" dt="2022-08-10T20:22:06.158" v="3639" actId="20577"/>
        <pc:sldMkLst>
          <pc:docMk/>
          <pc:sldMk cId="3458606607" sldId="335"/>
        </pc:sldMkLst>
        <pc:spChg chg="mod">
          <ac:chgData name="Naga, Julie [USA]" userId="d1165e67-58da-4881-b44d-d330f5e94ed8" providerId="ADAL" clId="{E5DC646E-72AA-465B-9F3A-A477860D8808}" dt="2022-08-10T18:51:23.824" v="144" actId="255"/>
          <ac:spMkLst>
            <pc:docMk/>
            <pc:sldMk cId="3458606607" sldId="335"/>
            <ac:spMk id="2" creationId="{1A3754E5-3FB3-4CDC-937E-D8E4456CF461}"/>
          </ac:spMkLst>
        </pc:spChg>
        <pc:spChg chg="add del mod">
          <ac:chgData name="Naga, Julie [USA]" userId="d1165e67-58da-4881-b44d-d330f5e94ed8" providerId="ADAL" clId="{E5DC646E-72AA-465B-9F3A-A477860D8808}" dt="2022-08-10T19:16:26.454" v="1576" actId="931"/>
          <ac:spMkLst>
            <pc:docMk/>
            <pc:sldMk cId="3458606607" sldId="335"/>
            <ac:spMk id="5" creationId="{6E571847-DA36-4805-8B71-150B85EA0058}"/>
          </ac:spMkLst>
        </pc:spChg>
        <pc:spChg chg="add mod">
          <ac:chgData name="Naga, Julie [USA]" userId="d1165e67-58da-4881-b44d-d330f5e94ed8" providerId="ADAL" clId="{E5DC646E-72AA-465B-9F3A-A477860D8808}" dt="2022-08-10T19:18:05.041" v="1593" actId="1076"/>
          <ac:spMkLst>
            <pc:docMk/>
            <pc:sldMk cId="3458606607" sldId="335"/>
            <ac:spMk id="12" creationId="{B1CCF4D8-C3C4-438B-A986-C5ED6F8A794D}"/>
          </ac:spMkLst>
        </pc:spChg>
        <pc:picChg chg="mod">
          <ac:chgData name="Naga, Julie [USA]" userId="d1165e67-58da-4881-b44d-d330f5e94ed8" providerId="ADAL" clId="{E5DC646E-72AA-465B-9F3A-A477860D8808}" dt="2022-08-10T20:10:09.555" v="2913" actId="1076"/>
          <ac:picMkLst>
            <pc:docMk/>
            <pc:sldMk cId="3458606607" sldId="335"/>
            <ac:picMk id="3" creationId="{DDC29AAB-3C15-AFC5-54BC-C75E92C687BB}"/>
          </ac:picMkLst>
        </pc:picChg>
        <pc:picChg chg="mod">
          <ac:chgData name="Naga, Julie [USA]" userId="d1165e67-58da-4881-b44d-d330f5e94ed8" providerId="ADAL" clId="{E5DC646E-72AA-465B-9F3A-A477860D8808}" dt="2022-08-10T20:11:04.673" v="2922" actId="1036"/>
          <ac:picMkLst>
            <pc:docMk/>
            <pc:sldMk cId="3458606607" sldId="335"/>
            <ac:picMk id="5" creationId="{07B9F80F-46E0-AB34-F8E1-221F88393C90}"/>
          </ac:picMkLst>
        </pc:picChg>
        <pc:picChg chg="del">
          <ac:chgData name="Naga, Julie [USA]" userId="d1165e67-58da-4881-b44d-d330f5e94ed8" providerId="ADAL" clId="{E5DC646E-72AA-465B-9F3A-A477860D8808}" dt="2022-08-10T18:32:53.444" v="120" actId="478"/>
          <ac:picMkLst>
            <pc:docMk/>
            <pc:sldMk cId="3458606607" sldId="335"/>
            <ac:picMk id="6" creationId="{B081CDC8-BDA3-40B7-A619-45991267EB26}"/>
          </ac:picMkLst>
        </pc:picChg>
        <pc:picChg chg="del">
          <ac:chgData name="Naga, Julie [USA]" userId="d1165e67-58da-4881-b44d-d330f5e94ed8" providerId="ADAL" clId="{E5DC646E-72AA-465B-9F3A-A477860D8808}" dt="2022-08-10T18:32:53.444" v="120" actId="478"/>
          <ac:picMkLst>
            <pc:docMk/>
            <pc:sldMk cId="3458606607" sldId="335"/>
            <ac:picMk id="7" creationId="{1D2CF09E-3C21-4D51-BD85-B130243899F4}"/>
          </ac:picMkLst>
        </pc:picChg>
        <pc:picChg chg="del">
          <ac:chgData name="Naga, Julie [USA]" userId="d1165e67-58da-4881-b44d-d330f5e94ed8" providerId="ADAL" clId="{E5DC646E-72AA-465B-9F3A-A477860D8808}" dt="2022-08-10T18:32:53.444" v="120" actId="478"/>
          <ac:picMkLst>
            <pc:docMk/>
            <pc:sldMk cId="3458606607" sldId="335"/>
            <ac:picMk id="8" creationId="{45BB36D6-82BA-479D-881C-FC0A1D73356B}"/>
          </ac:picMkLst>
        </pc:picChg>
        <pc:picChg chg="del">
          <ac:chgData name="Naga, Julie [USA]" userId="d1165e67-58da-4881-b44d-d330f5e94ed8" providerId="ADAL" clId="{E5DC646E-72AA-465B-9F3A-A477860D8808}" dt="2022-08-10T18:33:00.260" v="122" actId="478"/>
          <ac:picMkLst>
            <pc:docMk/>
            <pc:sldMk cId="3458606607" sldId="335"/>
            <ac:picMk id="10" creationId="{47D74BCF-6768-4704-91DE-7A858CF754DE}"/>
          </ac:picMkLst>
        </pc:picChg>
        <pc:picChg chg="add mod modCrop">
          <ac:chgData name="Naga, Julie [USA]" userId="d1165e67-58da-4881-b44d-d330f5e94ed8" providerId="ADAL" clId="{E5DC646E-72AA-465B-9F3A-A477860D8808}" dt="2022-08-10T19:17:49.433" v="1590" actId="1076"/>
          <ac:picMkLst>
            <pc:docMk/>
            <pc:sldMk cId="3458606607" sldId="335"/>
            <ac:picMk id="11" creationId="{CF9925EA-FB59-40E3-96B8-1D96893904FA}"/>
          </ac:picMkLst>
        </pc:picChg>
        <pc:picChg chg="add mod">
          <ac:chgData name="Naga, Julie [USA]" userId="d1165e67-58da-4881-b44d-d330f5e94ed8" providerId="ADAL" clId="{E5DC646E-72AA-465B-9F3A-A477860D8808}" dt="2022-08-10T20:07:46.486" v="2905" actId="12789"/>
          <ac:picMkLst>
            <pc:docMk/>
            <pc:sldMk cId="3458606607" sldId="335"/>
            <ac:picMk id="14" creationId="{9F76A892-1C5D-46A6-89D9-FF35275DFE32}"/>
          </ac:picMkLst>
        </pc:picChg>
        <pc:picChg chg="add mod">
          <ac:chgData name="Naga, Julie [USA]" userId="d1165e67-58da-4881-b44d-d330f5e94ed8" providerId="ADAL" clId="{E5DC646E-72AA-465B-9F3A-A477860D8808}" dt="2022-08-10T20:05:21.710" v="2851" actId="1076"/>
          <ac:picMkLst>
            <pc:docMk/>
            <pc:sldMk cId="3458606607" sldId="335"/>
            <ac:picMk id="16" creationId="{3C0AE69E-A317-4BCF-96A0-3C6785BFC863}"/>
          </ac:picMkLst>
        </pc:picChg>
        <pc:picChg chg="add mod">
          <ac:chgData name="Naga, Julie [USA]" userId="d1165e67-58da-4881-b44d-d330f5e94ed8" providerId="ADAL" clId="{E5DC646E-72AA-465B-9F3A-A477860D8808}" dt="2022-08-10T20:07:46.486" v="2905" actId="12789"/>
          <ac:picMkLst>
            <pc:docMk/>
            <pc:sldMk cId="3458606607" sldId="335"/>
            <ac:picMk id="17" creationId="{E8C2A728-0468-4EDF-8316-B0D348FBF086}"/>
          </ac:picMkLst>
        </pc:picChg>
        <pc:picChg chg="add mod">
          <ac:chgData name="Naga, Julie [USA]" userId="d1165e67-58da-4881-b44d-d330f5e94ed8" providerId="ADAL" clId="{E5DC646E-72AA-465B-9F3A-A477860D8808}" dt="2022-08-10T20:07:46.486" v="2905" actId="12789"/>
          <ac:picMkLst>
            <pc:docMk/>
            <pc:sldMk cId="3458606607" sldId="335"/>
            <ac:picMk id="18" creationId="{5E18B57E-B10A-4E39-8879-D0FB261D1F9D}"/>
          </ac:picMkLst>
        </pc:picChg>
        <pc:picChg chg="add mod">
          <ac:chgData name="Naga, Julie [USA]" userId="d1165e67-58da-4881-b44d-d330f5e94ed8" providerId="ADAL" clId="{E5DC646E-72AA-465B-9F3A-A477860D8808}" dt="2022-08-10T20:11:22.663" v="2924" actId="1035"/>
          <ac:picMkLst>
            <pc:docMk/>
            <pc:sldMk cId="3458606607" sldId="335"/>
            <ac:picMk id="19" creationId="{2617E5B1-4B9C-470E-A653-44A27DBB9B2A}"/>
          </ac:picMkLst>
        </pc:picChg>
        <pc:picChg chg="add mod">
          <ac:chgData name="Naga, Julie [USA]" userId="d1165e67-58da-4881-b44d-d330f5e94ed8" providerId="ADAL" clId="{E5DC646E-72AA-465B-9F3A-A477860D8808}" dt="2022-08-10T20:11:35.030" v="2934" actId="1038"/>
          <ac:picMkLst>
            <pc:docMk/>
            <pc:sldMk cId="3458606607" sldId="335"/>
            <ac:picMk id="20" creationId="{8F32BAC1-5F29-4361-A457-66CBECED9A37}"/>
          </ac:picMkLst>
        </pc:picChg>
      </pc:sldChg>
      <pc:sldChg chg="addSp delSp modSp new mod">
        <pc:chgData name="Naga, Julie [USA]" userId="d1165e67-58da-4881-b44d-d330f5e94ed8" providerId="ADAL" clId="{E5DC646E-72AA-465B-9F3A-A477860D8808}" dt="2022-08-10T20:36:02.448" v="3666" actId="14100"/>
        <pc:sldMkLst>
          <pc:docMk/>
          <pc:sldMk cId="3845140453" sldId="336"/>
        </pc:sldMkLst>
        <pc:spChg chg="mod">
          <ac:chgData name="Naga, Julie [USA]" userId="d1165e67-58da-4881-b44d-d330f5e94ed8" providerId="ADAL" clId="{E5DC646E-72AA-465B-9F3A-A477860D8808}" dt="2022-08-10T20:35:29.835" v="3659" actId="26606"/>
          <ac:spMkLst>
            <pc:docMk/>
            <pc:sldMk cId="3845140453" sldId="336"/>
            <ac:spMk id="2" creationId="{1055165E-3053-4FA5-A768-24F773EDB511}"/>
          </ac:spMkLst>
        </pc:spChg>
        <pc:spChg chg="del">
          <ac:chgData name="Naga, Julie [USA]" userId="d1165e67-58da-4881-b44d-d330f5e94ed8" providerId="ADAL" clId="{E5DC646E-72AA-465B-9F3A-A477860D8808}" dt="2022-08-10T20:35:23.552" v="3656" actId="931"/>
          <ac:spMkLst>
            <pc:docMk/>
            <pc:sldMk cId="3845140453" sldId="336"/>
            <ac:spMk id="3" creationId="{F0FD99A0-E9EA-4DC5-B1F7-093867C12866}"/>
          </ac:spMkLst>
        </pc:spChg>
        <pc:spChg chg="mod">
          <ac:chgData name="Naga, Julie [USA]" userId="d1165e67-58da-4881-b44d-d330f5e94ed8" providerId="ADAL" clId="{E5DC646E-72AA-465B-9F3A-A477860D8808}" dt="2022-08-10T20:35:29.835" v="3659" actId="26606"/>
          <ac:spMkLst>
            <pc:docMk/>
            <pc:sldMk cId="3845140453" sldId="336"/>
            <ac:spMk id="4" creationId="{E8509774-40CC-4A39-8BDF-D239B9624B07}"/>
          </ac:spMkLst>
        </pc:spChg>
        <pc:picChg chg="add mod modCrop">
          <ac:chgData name="Naga, Julie [USA]" userId="d1165e67-58da-4881-b44d-d330f5e94ed8" providerId="ADAL" clId="{E5DC646E-72AA-465B-9F3A-A477860D8808}" dt="2022-08-10T20:36:02.448" v="3666" actId="14100"/>
          <ac:picMkLst>
            <pc:docMk/>
            <pc:sldMk cId="3845140453" sldId="336"/>
            <ac:picMk id="6" creationId="{BCF8489C-58F3-4F21-9FFF-53D3684DE484}"/>
          </ac:picMkLst>
        </pc:picChg>
      </pc:sldChg>
    </pc:docChg>
  </pc:docChgLst>
  <pc:docChgLst>
    <pc:chgData name="Allen, Ty [USA]" userId="dd763b48-02c2-4b2d-a668-ca9385d09dd8" providerId="ADAL" clId="{91696F9E-19E9-4A4C-A89C-4EC26D91023B}"/>
    <pc:docChg chg="custSel modSld">
      <pc:chgData name="Allen, Ty [USA]" userId="dd763b48-02c2-4b2d-a668-ca9385d09dd8" providerId="ADAL" clId="{91696F9E-19E9-4A4C-A89C-4EC26D91023B}" dt="2022-08-10T20:13:44.012" v="36" actId="1038"/>
      <pc:docMkLst>
        <pc:docMk/>
      </pc:docMkLst>
      <pc:sldChg chg="addSp delSp modSp mod">
        <pc:chgData name="Allen, Ty [USA]" userId="dd763b48-02c2-4b2d-a668-ca9385d09dd8" providerId="ADAL" clId="{91696F9E-19E9-4A4C-A89C-4EC26D91023B}" dt="2022-08-10T20:13:44.012" v="36" actId="1038"/>
        <pc:sldMkLst>
          <pc:docMk/>
          <pc:sldMk cId="3458606607" sldId="335"/>
        </pc:sldMkLst>
        <pc:picChg chg="add mod">
          <ac:chgData name="Allen, Ty [USA]" userId="dd763b48-02c2-4b2d-a668-ca9385d09dd8" providerId="ADAL" clId="{91696F9E-19E9-4A4C-A89C-4EC26D91023B}" dt="2022-08-10T20:07:29.319" v="15" actId="1076"/>
          <ac:picMkLst>
            <pc:docMk/>
            <pc:sldMk cId="3458606607" sldId="335"/>
            <ac:picMk id="3" creationId="{DDC29AAB-3C15-AFC5-54BC-C75E92C687BB}"/>
          </ac:picMkLst>
        </pc:picChg>
        <pc:picChg chg="add mod">
          <ac:chgData name="Allen, Ty [USA]" userId="dd763b48-02c2-4b2d-a668-ca9385d09dd8" providerId="ADAL" clId="{91696F9E-19E9-4A4C-A89C-4EC26D91023B}" dt="2022-08-10T20:09:26.418" v="19" actId="1076"/>
          <ac:picMkLst>
            <pc:docMk/>
            <pc:sldMk cId="3458606607" sldId="335"/>
            <ac:picMk id="5" creationId="{07B9F80F-46E0-AB34-F8E1-221F88393C90}"/>
          </ac:picMkLst>
        </pc:picChg>
        <pc:picChg chg="add mod">
          <ac:chgData name="Allen, Ty [USA]" userId="dd763b48-02c2-4b2d-a668-ca9385d09dd8" providerId="ADAL" clId="{91696F9E-19E9-4A4C-A89C-4EC26D91023B}" dt="2022-08-10T20:13:44.012" v="36" actId="1038"/>
          <ac:picMkLst>
            <pc:docMk/>
            <pc:sldMk cId="3458606607" sldId="335"/>
            <ac:picMk id="6" creationId="{EA671C55-07BA-CA48-4F81-E1F66786D859}"/>
          </ac:picMkLst>
        </pc:picChg>
        <pc:picChg chg="del mod">
          <ac:chgData name="Allen, Ty [USA]" userId="dd763b48-02c2-4b2d-a668-ca9385d09dd8" providerId="ADAL" clId="{91696F9E-19E9-4A4C-A89C-4EC26D91023B}" dt="2022-08-10T20:13:21.397" v="25" actId="478"/>
          <ac:picMkLst>
            <pc:docMk/>
            <pc:sldMk cId="3458606607" sldId="335"/>
            <ac:picMk id="16" creationId="{3C0AE69E-A317-4BCF-96A0-3C6785BFC863}"/>
          </ac:picMkLst>
        </pc:picChg>
      </pc:sldChg>
    </pc:docChg>
  </pc:docChgLst>
  <pc:docChgLst>
    <pc:chgData name="Bustillo, Gian [USA]" userId="S::624912@bah.com::d2f80d41-3521-48e3-8b17-00e1dec3a46e" providerId="AD" clId="Web-{E9DC7E2A-3A30-D1C4-919A-10A7F735930F}"/>
    <pc:docChg chg="modSld">
      <pc:chgData name="Bustillo, Gian [USA]" userId="S::624912@bah.com::d2f80d41-3521-48e3-8b17-00e1dec3a46e" providerId="AD" clId="Web-{E9DC7E2A-3A30-D1C4-919A-10A7F735930F}" dt="2022-08-10T15:02:43.081" v="1330"/>
      <pc:docMkLst>
        <pc:docMk/>
      </pc:docMkLst>
      <pc:sldChg chg="modSp">
        <pc:chgData name="Bustillo, Gian [USA]" userId="S::624912@bah.com::d2f80d41-3521-48e3-8b17-00e1dec3a46e" providerId="AD" clId="Web-{E9DC7E2A-3A30-D1C4-919A-10A7F735930F}" dt="2022-08-10T15:02:43.081" v="1330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9DC7E2A-3A30-D1C4-919A-10A7F735930F}" dt="2022-08-10T15:02:43.081" v="1330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E9DC7E2A-3A30-D1C4-919A-10A7F735930F}" dt="2022-08-10T14:33:46.476" v="1153" actId="1076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E9DC7E2A-3A30-D1C4-919A-10A7F735930F}" dt="2022-08-10T13:28:08.453" v="894" actId="20577"/>
          <ac:spMkLst>
            <pc:docMk/>
            <pc:sldMk cId="406015231" sldId="332"/>
            <ac:spMk id="2" creationId="{98724F25-AEF2-A44A-9426-46B073EF367F}"/>
          </ac:spMkLst>
        </pc:spChg>
        <pc:spChg chg="del">
          <ac:chgData name="Bustillo, Gian [USA]" userId="S::624912@bah.com::d2f80d41-3521-48e3-8b17-00e1dec3a46e" providerId="AD" clId="Web-{E9DC7E2A-3A30-D1C4-919A-10A7F735930F}" dt="2022-08-10T13:27:23.170" v="864"/>
          <ac:spMkLst>
            <pc:docMk/>
            <pc:sldMk cId="406015231" sldId="332"/>
            <ac:spMk id="3" creationId="{F5AEE255-63A5-4C8D-63A4-EA97D5912588}"/>
          </ac:spMkLst>
        </pc:spChg>
        <pc:spChg chg="del">
          <ac:chgData name="Bustillo, Gian [USA]" userId="S::624912@bah.com::d2f80d41-3521-48e3-8b17-00e1dec3a46e" providerId="AD" clId="Web-{E9DC7E2A-3A30-D1C4-919A-10A7F735930F}" dt="2022-08-10T13:27:03.498" v="858"/>
          <ac:spMkLst>
            <pc:docMk/>
            <pc:sldMk cId="406015231" sldId="332"/>
            <ac:spMk id="6" creationId="{F9A70495-5AF9-4CF8-A36D-5CCE11738CE8}"/>
          </ac:spMkLst>
        </pc:spChg>
        <pc:spChg chg="add del mod">
          <ac:chgData name="Bustillo, Gian [USA]" userId="S::624912@bah.com::d2f80d41-3521-48e3-8b17-00e1dec3a46e" providerId="AD" clId="Web-{E9DC7E2A-3A30-D1C4-919A-10A7F735930F}" dt="2022-08-10T13:27:05.060" v="859"/>
          <ac:spMkLst>
            <pc:docMk/>
            <pc:sldMk cId="406015231" sldId="332"/>
            <ac:spMk id="7" creationId="{214F4267-AE43-5582-654A-C9C70602E005}"/>
          </ac:spMkLst>
        </pc:spChg>
        <pc:spChg chg="add del mod">
          <ac:chgData name="Bustillo, Gian [USA]" userId="S::624912@bah.com::d2f80d41-3521-48e3-8b17-00e1dec3a46e" providerId="AD" clId="Web-{E9DC7E2A-3A30-D1C4-919A-10A7F735930F}" dt="2022-08-10T13:27:20.826" v="863"/>
          <ac:spMkLst>
            <pc:docMk/>
            <pc:sldMk cId="406015231" sldId="332"/>
            <ac:spMk id="14" creationId="{D4BDAE9E-DD49-50AA-07DD-AB66867EF82B}"/>
          </ac:spMkLst>
        </pc:spChg>
        <pc:graphicFrameChg chg="mod modGraphic">
          <ac:chgData name="Bustillo, Gian [USA]" userId="S::624912@bah.com::d2f80d41-3521-48e3-8b17-00e1dec3a46e" providerId="AD" clId="Web-{E9DC7E2A-3A30-D1C4-919A-10A7F735930F}" dt="2022-08-10T14:32:16.021" v="114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add del mod ord modGraphic">
          <ac:chgData name="Bustillo, Gian [USA]" userId="S::624912@bah.com::d2f80d41-3521-48e3-8b17-00e1dec3a46e" providerId="AD" clId="Web-{E9DC7E2A-3A30-D1C4-919A-10A7F735930F}" dt="2022-08-10T13:27:13.170" v="862"/>
          <ac:graphicFrameMkLst>
            <pc:docMk/>
            <pc:sldMk cId="406015231" sldId="332"/>
            <ac:graphicFrameMk id="10" creationId="{34A07C38-31A1-CC9A-D057-3E3CD47669D1}"/>
          </ac:graphicFrameMkLst>
        </pc:graphicFrameChg>
        <pc:graphicFrameChg chg="add del mod">
          <ac:chgData name="Bustillo, Gian [USA]" userId="S::624912@bah.com::d2f80d41-3521-48e3-8b17-00e1dec3a46e" providerId="AD" clId="Web-{E9DC7E2A-3A30-D1C4-919A-10A7F735930F}" dt="2022-08-10T13:27:27.295" v="866"/>
          <ac:graphicFrameMkLst>
            <pc:docMk/>
            <pc:sldMk cId="406015231" sldId="332"/>
            <ac:graphicFrameMk id="18" creationId="{A98E6003-05C7-F333-FF0B-6BD1D9A8B4DF}"/>
          </ac:graphicFrameMkLst>
        </pc:graphicFrameChg>
        <pc:graphicFrameChg chg="add mod modGraphic">
          <ac:chgData name="Bustillo, Gian [USA]" userId="S::624912@bah.com::d2f80d41-3521-48e3-8b17-00e1dec3a46e" providerId="AD" clId="Web-{E9DC7E2A-3A30-D1C4-919A-10A7F735930F}" dt="2022-08-10T13:28:12.296" v="895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E9DC7E2A-3A30-D1C4-919A-10A7F735930F}" dt="2022-08-10T14:32:06.755" v="1140" actId="1076"/>
          <ac:picMkLst>
            <pc:docMk/>
            <pc:sldMk cId="406015231" sldId="332"/>
            <ac:picMk id="3" creationId="{E988F262-1705-14FA-D5F7-404BBF481260}"/>
          </ac:picMkLst>
        </pc:picChg>
        <pc:picChg chg="add mod">
          <ac:chgData name="Bustillo, Gian [USA]" userId="S::624912@bah.com::d2f80d41-3521-48e3-8b17-00e1dec3a46e" providerId="AD" clId="Web-{E9DC7E2A-3A30-D1C4-919A-10A7F735930F}" dt="2022-08-10T14:32:13.724" v="1144" actId="1076"/>
          <ac:picMkLst>
            <pc:docMk/>
            <pc:sldMk cId="406015231" sldId="332"/>
            <ac:picMk id="5" creationId="{D12C361A-9D6A-E334-B391-865061D4FBAD}"/>
          </ac:picMkLst>
        </pc:picChg>
        <pc:picChg chg="add mod">
          <ac:chgData name="Bustillo, Gian [USA]" userId="S::624912@bah.com::d2f80d41-3521-48e3-8b17-00e1dec3a46e" providerId="AD" clId="Web-{E9DC7E2A-3A30-D1C4-919A-10A7F735930F}" dt="2022-08-10T14:32:19.990" v="1148" actId="1076"/>
          <ac:picMkLst>
            <pc:docMk/>
            <pc:sldMk cId="406015231" sldId="332"/>
            <ac:picMk id="6" creationId="{726EEF72-65C8-DAFD-08A1-6F9FC7E90673}"/>
          </ac:picMkLst>
        </pc:picChg>
        <pc:picChg chg="add mod">
          <ac:chgData name="Bustillo, Gian [USA]" userId="S::624912@bah.com::d2f80d41-3521-48e3-8b17-00e1dec3a46e" providerId="AD" clId="Web-{E9DC7E2A-3A30-D1C4-919A-10A7F735930F}" dt="2022-08-10T14:33:46.476" v="1153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E9DC7E2A-3A30-D1C4-919A-10A7F735930F}" dt="2022-08-10T13:28:17.171" v="897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E9DC7E2A-3A30-D1C4-919A-10A7F735930F}" dt="2022-08-10T13:28:17.203" v="898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E9DC7E2A-3A30-D1C4-919A-10A7F735930F}" dt="2022-08-10T13:28:17.234" v="899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E9DC7E2A-3A30-D1C4-919A-10A7F735930F}" dt="2022-08-10T13:28:17.281" v="900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E9DC7E2A-3A30-D1C4-919A-10A7F735930F}" dt="2022-08-10T13:28:17.312" v="901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E9DC7E2A-3A30-D1C4-919A-10A7F735930F}" dt="2022-08-10T13:28:17.343" v="902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E9DC7E2A-3A30-D1C4-919A-10A7F735930F}" dt="2022-08-10T13:28:17.375" v="903" actId="1076"/>
          <ac:picMkLst>
            <pc:docMk/>
            <pc:sldMk cId="406015231" sldId="332"/>
            <ac:picMk id="23" creationId="{469321A0-16B4-4167-BD80-5F784198BC5F}"/>
          </ac:picMkLst>
        </pc:picChg>
        <pc:picChg chg="add mod">
          <ac:chgData name="Bustillo, Gian [USA]" userId="S::624912@bah.com::d2f80d41-3521-48e3-8b17-00e1dec3a46e" providerId="AD" clId="Web-{E9DC7E2A-3A30-D1C4-919A-10A7F735930F}" dt="2022-08-10T13:28:33.375" v="913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E9DC7E2A-3A30-D1C4-919A-10A7F735930F}" dt="2022-08-10T13:28:17.406" v="904" actId="1076"/>
          <ac:picMkLst>
            <pc:docMk/>
            <pc:sldMk cId="406015231" sldId="332"/>
            <ac:picMk id="25" creationId="{C51C3EDE-FF85-215F-C163-EFF28E7423AD}"/>
          </ac:picMkLst>
        </pc:picChg>
        <pc:picChg chg="add mod">
          <ac:chgData name="Bustillo, Gian [USA]" userId="S::624912@bah.com::d2f80d41-3521-48e3-8b17-00e1dec3a46e" providerId="AD" clId="Web-{E9DC7E2A-3A30-D1C4-919A-10A7F735930F}" dt="2022-08-10T13:28:42.141" v="917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E9DC7E2A-3A30-D1C4-919A-10A7F735930F}" dt="2022-08-10T13:28:17.453" v="905" actId="1076"/>
          <ac:picMkLst>
            <pc:docMk/>
            <pc:sldMk cId="406015231" sldId="332"/>
            <ac:picMk id="27" creationId="{A3C823C1-29B6-166A-4E18-EA27881D01D5}"/>
          </ac:picMkLst>
        </pc:picChg>
        <pc:picChg chg="add mod">
          <ac:chgData name="Bustillo, Gian [USA]" userId="S::624912@bah.com::d2f80d41-3521-48e3-8b17-00e1dec3a46e" providerId="AD" clId="Web-{E9DC7E2A-3A30-D1C4-919A-10A7F735930F}" dt="2022-08-10T14:33:44.273" v="1152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E9DC7E2A-3A30-D1C4-919A-10A7F735930F}" dt="2022-08-10T13:28:17.484" v="906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E9DC7E2A-3A30-D1C4-919A-10A7F735930F}" dt="2022-08-10T13:28:17.515" v="907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E9DC7E2A-3A30-D1C4-919A-10A7F735930F}" dt="2022-08-10T13:28:17.546" v="908" actId="1076"/>
          <ac:picMkLst>
            <pc:docMk/>
            <pc:sldMk cId="406015231" sldId="332"/>
            <ac:picMk id="33" creationId="{891BB737-A6DF-C049-FBB2-ED35A66F4349}"/>
          </ac:picMkLst>
        </pc:picChg>
      </pc:sldChg>
      <pc:sldChg chg="modSp">
        <pc:chgData name="Bustillo, Gian [USA]" userId="S::624912@bah.com::d2f80d41-3521-48e3-8b17-00e1dec3a46e" providerId="AD" clId="Web-{E9DC7E2A-3A30-D1C4-919A-10A7F735930F}" dt="2022-08-10T13:32:21.365" v="945" actId="20577"/>
        <pc:sldMkLst>
          <pc:docMk/>
          <pc:sldMk cId="4236055788" sldId="333"/>
        </pc:sldMkLst>
        <pc:spChg chg="mod">
          <ac:chgData name="Bustillo, Gian [USA]" userId="S::624912@bah.com::d2f80d41-3521-48e3-8b17-00e1dec3a46e" providerId="AD" clId="Web-{E9DC7E2A-3A30-D1C4-919A-10A7F735930F}" dt="2022-08-10T13:32:21.365" v="945" actId="20577"/>
          <ac:spMkLst>
            <pc:docMk/>
            <pc:sldMk cId="4236055788" sldId="333"/>
            <ac:spMk id="3" creationId="{F5AEE255-63A5-4C8D-63A4-EA97D5912588}"/>
          </ac:spMkLst>
        </pc:spChg>
      </pc:sldChg>
    </pc:docChg>
  </pc:docChgLst>
  <pc:docChgLst>
    <pc:chgData name="Bustillo, Gian [USA]" userId="d2f80d41-3521-48e3-8b17-00e1dec3a46e" providerId="ADAL" clId="{DF8113E8-9DD3-4195-B251-A0B0217CD788}"/>
    <pc:docChg chg="custSel modSld">
      <pc:chgData name="Bustillo, Gian [USA]" userId="d2f80d41-3521-48e3-8b17-00e1dec3a46e" providerId="ADAL" clId="{DF8113E8-9DD3-4195-B251-A0B0217CD788}" dt="2022-08-11T13:25:08.110" v="62" actId="1076"/>
      <pc:docMkLst>
        <pc:docMk/>
      </pc:docMkLst>
      <pc:sldChg chg="modSp mod">
        <pc:chgData name="Bustillo, Gian [USA]" userId="d2f80d41-3521-48e3-8b17-00e1dec3a46e" providerId="ADAL" clId="{DF8113E8-9DD3-4195-B251-A0B0217CD788}" dt="2022-08-11T12:48:09.380" v="59" actId="20577"/>
        <pc:sldMkLst>
          <pc:docMk/>
          <pc:sldMk cId="4202350489" sldId="324"/>
        </pc:sldMkLst>
        <pc:spChg chg="mod">
          <ac:chgData name="Bustillo, Gian [USA]" userId="d2f80d41-3521-48e3-8b17-00e1dec3a46e" providerId="ADAL" clId="{DF8113E8-9DD3-4195-B251-A0B0217CD788}" dt="2022-08-11T12:48:09.380" v="59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addSp modSp mod">
        <pc:chgData name="Bustillo, Gian [USA]" userId="d2f80d41-3521-48e3-8b17-00e1dec3a46e" providerId="ADAL" clId="{DF8113E8-9DD3-4195-B251-A0B0217CD788}" dt="2022-08-11T13:25:08.110" v="62" actId="1076"/>
        <pc:sldMkLst>
          <pc:docMk/>
          <pc:sldMk cId="406015231" sldId="332"/>
        </pc:sldMkLst>
        <pc:graphicFrameChg chg="modGraphic">
          <ac:chgData name="Bustillo, Gian [USA]" userId="d2f80d41-3521-48e3-8b17-00e1dec3a46e" providerId="ADAL" clId="{DF8113E8-9DD3-4195-B251-A0B0217CD788}" dt="2022-08-11T13:25:04.878" v="60" actId="20577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tillo, Gian [USA]" userId="d2f80d41-3521-48e3-8b17-00e1dec3a46e" providerId="ADAL" clId="{DF8113E8-9DD3-4195-B251-A0B0217CD788}" dt="2022-08-11T13:25:08.110" v="62" actId="1076"/>
          <ac:picMkLst>
            <pc:docMk/>
            <pc:sldMk cId="406015231" sldId="332"/>
            <ac:picMk id="30" creationId="{B6125B74-70D0-435E-83B6-1182C8979462}"/>
          </ac:picMkLst>
        </pc:picChg>
      </pc:sldChg>
      <pc:sldChg chg="addSp modSp mod">
        <pc:chgData name="Bustillo, Gian [USA]" userId="d2f80d41-3521-48e3-8b17-00e1dec3a46e" providerId="ADAL" clId="{DF8113E8-9DD3-4195-B251-A0B0217CD788}" dt="2022-08-10T21:20:28.290" v="58" actId="255"/>
        <pc:sldMkLst>
          <pc:docMk/>
          <pc:sldMk cId="2943658952" sldId="337"/>
        </pc:sldMkLst>
        <pc:spChg chg="add mod">
          <ac:chgData name="Bustillo, Gian [USA]" userId="d2f80d41-3521-48e3-8b17-00e1dec3a46e" providerId="ADAL" clId="{DF8113E8-9DD3-4195-B251-A0B0217CD788}" dt="2022-08-10T21:20:28.290" v="58" actId="255"/>
          <ac:spMkLst>
            <pc:docMk/>
            <pc:sldMk cId="2943658952" sldId="337"/>
            <ac:spMk id="5" creationId="{B6EBB977-EBB5-4DCE-97C9-F96D9DB17EEF}"/>
          </ac:spMkLst>
        </pc:spChg>
        <pc:graphicFrameChg chg="mod modGraphic">
          <ac:chgData name="Bustillo, Gian [USA]" userId="d2f80d41-3521-48e3-8b17-00e1dec3a46e" providerId="ADAL" clId="{DF8113E8-9DD3-4195-B251-A0B0217CD788}" dt="2022-08-10T21:20:03.267" v="53" actId="14734"/>
          <ac:graphicFrameMkLst>
            <pc:docMk/>
            <pc:sldMk cId="2943658952" sldId="337"/>
            <ac:graphicFrameMk id="9" creationId="{9BE7A611-2DB8-BAD1-39B7-52FCBC35C04B}"/>
          </ac:graphicFrameMkLst>
        </pc:graphicFrameChg>
      </pc:sldChg>
    </pc:docChg>
  </pc:docChgLst>
  <pc:docChgLst>
    <pc:chgData name="Naga, Julie [USA]" userId="d1165e67-58da-4881-b44d-d330f5e94ed8" providerId="ADAL" clId="{2D99313D-AE37-41F8-9167-29A632AC2F31}"/>
    <pc:docChg chg="undo custSel modSld">
      <pc:chgData name="Naga, Julie [USA]" userId="d1165e67-58da-4881-b44d-d330f5e94ed8" providerId="ADAL" clId="{2D99313D-AE37-41F8-9167-29A632AC2F31}" dt="2022-08-03T17:37:32.509" v="232" actId="1076"/>
      <pc:docMkLst>
        <pc:docMk/>
      </pc:docMkLst>
      <pc:sldChg chg="addSp modSp mod">
        <pc:chgData name="Naga, Julie [USA]" userId="d1165e67-58da-4881-b44d-d330f5e94ed8" providerId="ADAL" clId="{2D99313D-AE37-41F8-9167-29A632AC2F31}" dt="2022-08-03T17:23:42.145" v="218" actId="122"/>
        <pc:sldMkLst>
          <pc:docMk/>
          <pc:sldMk cId="4202350489" sldId="324"/>
        </pc:sldMkLst>
        <pc:spChg chg="mod">
          <ac:chgData name="Naga, Julie [USA]" userId="d1165e67-58da-4881-b44d-d330f5e94ed8" providerId="ADAL" clId="{2D99313D-AE37-41F8-9167-29A632AC2F31}" dt="2022-08-03T17:12:30.733" v="104" actId="5793"/>
          <ac:spMkLst>
            <pc:docMk/>
            <pc:sldMk cId="4202350489" sldId="324"/>
            <ac:spMk id="5" creationId="{0D6393E4-F091-972F-2A4C-EAA06E3CAC94}"/>
          </ac:spMkLst>
        </pc:spChg>
        <pc:graphicFrameChg chg="mod modGraphic">
          <ac:chgData name="Naga, Julie [USA]" userId="d1165e67-58da-4881-b44d-d330f5e94ed8" providerId="ADAL" clId="{2D99313D-AE37-41F8-9167-29A632AC2F31}" dt="2022-08-03T17:23:42.145" v="218" actId="122"/>
          <ac:graphicFrameMkLst>
            <pc:docMk/>
            <pc:sldMk cId="4202350489" sldId="324"/>
            <ac:graphicFrameMk id="6" creationId="{F90BFE76-951A-F440-968A-A9256109EDA5}"/>
          </ac:graphicFrameMkLst>
        </pc:graphicFrameChg>
        <pc:graphicFrameChg chg="add mod">
          <ac:chgData name="Naga, Julie [USA]" userId="d1165e67-58da-4881-b44d-d330f5e94ed8" providerId="ADAL" clId="{2D99313D-AE37-41F8-9167-29A632AC2F31}" dt="2022-08-03T17:16:16.790" v="158"/>
          <ac:graphicFrameMkLst>
            <pc:docMk/>
            <pc:sldMk cId="4202350489" sldId="324"/>
            <ac:graphicFrameMk id="14" creationId="{C24BEF67-B9EB-4F16-B64E-F02BD4D10680}"/>
          </ac:graphicFrameMkLst>
        </pc:graphicFrame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7" creationId="{53BF83A2-EDA2-474B-B218-D16E7898299E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8" creationId="{5D468144-7C38-43E5-9F3B-1202B9814D1D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9" creationId="{A9B7A203-A636-4195-B3AB-6CD66A26ACC5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10" creationId="{38308C46-C503-48A3-885C-FE7655E09F71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11" creationId="{61252482-D348-4A01-84A4-F73A6B1E3BB9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12" creationId="{569611A7-5F05-4D3E-93A0-3DEA503407E7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13" creationId="{B735BB71-4580-40FF-85DE-C07DB37B640F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15" creationId="{CDD0CD04-E6BD-442D-BE65-2A05C3F6431D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16" creationId="{52C9135F-DBBD-4062-BA60-80ECAE8B3E08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17" creationId="{721E7DF1-FB7A-49BC-BE7C-43A8DDA8ECFA}"/>
          </ac:picMkLst>
        </pc:picChg>
        <pc:picChg chg="add mod">
          <ac:chgData name="Naga, Julie [USA]" userId="d1165e67-58da-4881-b44d-d330f5e94ed8" providerId="ADAL" clId="{2D99313D-AE37-41F8-9167-29A632AC2F31}" dt="2022-08-03T17:23:25.338" v="217" actId="1038"/>
          <ac:picMkLst>
            <pc:docMk/>
            <pc:sldMk cId="4202350489" sldId="324"/>
            <ac:picMk id="18" creationId="{16A76C1E-4DEA-4C89-A6FD-B0855A0C0D06}"/>
          </ac:picMkLst>
        </pc:picChg>
      </pc:sldChg>
      <pc:sldChg chg="addSp delSp modSp mod">
        <pc:chgData name="Naga, Julie [USA]" userId="d1165e67-58da-4881-b44d-d330f5e94ed8" providerId="ADAL" clId="{2D99313D-AE37-41F8-9167-29A632AC2F31}" dt="2022-08-03T17:37:32.509" v="232" actId="1076"/>
        <pc:sldMkLst>
          <pc:docMk/>
          <pc:sldMk cId="406015231" sldId="332"/>
        </pc:sldMkLst>
        <pc:picChg chg="add del mod modCrop">
          <ac:chgData name="Naga, Julie [USA]" userId="d1165e67-58da-4881-b44d-d330f5e94ed8" providerId="ADAL" clId="{2D99313D-AE37-41F8-9167-29A632AC2F31}" dt="2022-08-03T17:09:46.350" v="24" actId="478"/>
          <ac:picMkLst>
            <pc:docMk/>
            <pc:sldMk cId="406015231" sldId="332"/>
            <ac:picMk id="6" creationId="{58CA1FD3-A17F-4E63-8B9F-F15AD0FADB39}"/>
          </ac:picMkLst>
        </pc:picChg>
        <pc:picChg chg="add del mod modCrop">
          <ac:chgData name="Naga, Julie [USA]" userId="d1165e67-58da-4881-b44d-d330f5e94ed8" providerId="ADAL" clId="{2D99313D-AE37-41F8-9167-29A632AC2F31}" dt="2022-08-03T17:37:03.514" v="224" actId="478"/>
          <ac:picMkLst>
            <pc:docMk/>
            <pc:sldMk cId="406015231" sldId="332"/>
            <ac:picMk id="8" creationId="{296068E4-EA69-408C-98C7-BCB68951ECAA}"/>
          </ac:picMkLst>
        </pc:picChg>
        <pc:picChg chg="add mod modCrop">
          <ac:chgData name="Naga, Julie [USA]" userId="d1165e67-58da-4881-b44d-d330f5e94ed8" providerId="ADAL" clId="{2D99313D-AE37-41F8-9167-29A632AC2F31}" dt="2022-08-03T17:37:32.509" v="232" actId="1076"/>
          <ac:picMkLst>
            <pc:docMk/>
            <pc:sldMk cId="406015231" sldId="332"/>
            <ac:picMk id="10" creationId="{D72E9E40-A779-4982-BD7F-039D151C075E}"/>
          </ac:picMkLst>
        </pc:picChg>
      </pc:sldChg>
      <pc:sldChg chg="addSp delSp modSp mod">
        <pc:chgData name="Naga, Julie [USA]" userId="d1165e67-58da-4881-b44d-d330f5e94ed8" providerId="ADAL" clId="{2D99313D-AE37-41F8-9167-29A632AC2F31}" dt="2022-08-03T17:28:51.064" v="223" actId="1076"/>
        <pc:sldMkLst>
          <pc:docMk/>
          <pc:sldMk cId="1380424303" sldId="334"/>
        </pc:sldMkLst>
        <pc:spChg chg="mod">
          <ac:chgData name="Naga, Julie [USA]" userId="d1165e67-58da-4881-b44d-d330f5e94ed8" providerId="ADAL" clId="{2D99313D-AE37-41F8-9167-29A632AC2F31}" dt="2022-08-03T17:10:36.938" v="48" actId="20577"/>
          <ac:spMkLst>
            <pc:docMk/>
            <pc:sldMk cId="1380424303" sldId="334"/>
            <ac:spMk id="2" creationId="{98724F25-AEF2-A44A-9426-46B073EF367F}"/>
          </ac:spMkLst>
        </pc:spChg>
        <pc:spChg chg="del">
          <ac:chgData name="Naga, Julie [USA]" userId="d1165e67-58da-4881-b44d-d330f5e94ed8" providerId="ADAL" clId="{2D99313D-AE37-41F8-9167-29A632AC2F31}" dt="2022-08-03T17:10:40.224" v="49" actId="478"/>
          <ac:spMkLst>
            <pc:docMk/>
            <pc:sldMk cId="1380424303" sldId="334"/>
            <ac:spMk id="3" creationId="{F5AEE255-63A5-4C8D-63A4-EA97D5912588}"/>
          </ac:spMkLst>
        </pc:spChg>
        <pc:picChg chg="add mod">
          <ac:chgData name="Naga, Julie [USA]" userId="d1165e67-58da-4881-b44d-d330f5e94ed8" providerId="ADAL" clId="{2D99313D-AE37-41F8-9167-29A632AC2F31}" dt="2022-08-03T17:28:51.064" v="223" actId="1076"/>
          <ac:picMkLst>
            <pc:docMk/>
            <pc:sldMk cId="1380424303" sldId="334"/>
            <ac:picMk id="6" creationId="{56D72AB0-6397-4C4A-95C5-BF667C274C00}"/>
          </ac:picMkLst>
        </pc:picChg>
      </pc:sldChg>
    </pc:docChg>
  </pc:docChgLst>
  <pc:docChgLst>
    <pc:chgData name="Naga, Julie [USA]" userId="d1165e67-58da-4881-b44d-d330f5e94ed8" providerId="ADAL" clId="{AFDCF2D1-90F9-467A-9FC9-5D836FAB8184}"/>
    <pc:docChg chg="undo custSel modSld">
      <pc:chgData name="Naga, Julie [USA]" userId="d1165e67-58da-4881-b44d-d330f5e94ed8" providerId="ADAL" clId="{AFDCF2D1-90F9-467A-9FC9-5D836FAB8184}" dt="2022-08-05T15:04:16.394" v="802" actId="478"/>
      <pc:docMkLst>
        <pc:docMk/>
      </pc:docMkLst>
      <pc:sldChg chg="modSp mod">
        <pc:chgData name="Naga, Julie [USA]" userId="d1165e67-58da-4881-b44d-d330f5e94ed8" providerId="ADAL" clId="{AFDCF2D1-90F9-467A-9FC9-5D836FAB8184}" dt="2022-08-05T14:41:47.747" v="3" actId="20577"/>
        <pc:sldMkLst>
          <pc:docMk/>
          <pc:sldMk cId="815678163" sldId="273"/>
        </pc:sldMkLst>
        <pc:spChg chg="mod">
          <ac:chgData name="Naga, Julie [USA]" userId="d1165e67-58da-4881-b44d-d330f5e94ed8" providerId="ADAL" clId="{AFDCF2D1-90F9-467A-9FC9-5D836FAB8184}" dt="2022-08-05T14:41:47.747" v="3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addSp modSp mod">
        <pc:chgData name="Naga, Julie [USA]" userId="d1165e67-58da-4881-b44d-d330f5e94ed8" providerId="ADAL" clId="{AFDCF2D1-90F9-467A-9FC9-5D836FAB8184}" dt="2022-08-05T14:43:35.011" v="53" actId="20577"/>
        <pc:sldMkLst>
          <pc:docMk/>
          <pc:sldMk cId="4202350489" sldId="324"/>
        </pc:sldMkLst>
        <pc:spChg chg="mod">
          <ac:chgData name="Naga, Julie [USA]" userId="d1165e67-58da-4881-b44d-d330f5e94ed8" providerId="ADAL" clId="{AFDCF2D1-90F9-467A-9FC9-5D836FAB8184}" dt="2022-08-05T14:43:35.011" v="53" actId="20577"/>
          <ac:spMkLst>
            <pc:docMk/>
            <pc:sldMk cId="4202350489" sldId="324"/>
            <ac:spMk id="5" creationId="{0D6393E4-F091-972F-2A4C-EAA06E3CAC94}"/>
          </ac:spMkLst>
        </pc:spChg>
        <pc:graphicFrameChg chg="modGraphic">
          <ac:chgData name="Naga, Julie [USA]" userId="d1165e67-58da-4881-b44d-d330f5e94ed8" providerId="ADAL" clId="{AFDCF2D1-90F9-467A-9FC9-5D836FAB8184}" dt="2022-08-05T14:42:47.163" v="25" actId="20577"/>
          <ac:graphicFrameMkLst>
            <pc:docMk/>
            <pc:sldMk cId="4202350489" sldId="324"/>
            <ac:graphicFrameMk id="6" creationId="{F90BFE76-951A-F440-968A-A9256109EDA5}"/>
          </ac:graphicFrameMkLst>
        </pc:graphicFrameChg>
        <pc:picChg chg="add mod">
          <ac:chgData name="Naga, Julie [USA]" userId="d1165e67-58da-4881-b44d-d330f5e94ed8" providerId="ADAL" clId="{AFDCF2D1-90F9-467A-9FC9-5D836FAB8184}" dt="2022-08-05T14:42:10.275" v="16" actId="1076"/>
          <ac:picMkLst>
            <pc:docMk/>
            <pc:sldMk cId="4202350489" sldId="324"/>
            <ac:picMk id="19" creationId="{CEEA72A7-984F-4B0A-A9CF-A95B71E162FB}"/>
          </ac:picMkLst>
        </pc:picChg>
      </pc:sldChg>
      <pc:sldChg chg="modSp mod">
        <pc:chgData name="Naga, Julie [USA]" userId="d1165e67-58da-4881-b44d-d330f5e94ed8" providerId="ADAL" clId="{AFDCF2D1-90F9-467A-9FC9-5D836FAB8184}" dt="2022-08-05T15:03:45.926" v="801" actId="20577"/>
        <pc:sldMkLst>
          <pc:docMk/>
          <pc:sldMk cId="1730437909" sldId="325"/>
        </pc:sldMkLst>
        <pc:graphicFrameChg chg="mod modGraphic">
          <ac:chgData name="Naga, Julie [USA]" userId="d1165e67-58da-4881-b44d-d330f5e94ed8" providerId="ADAL" clId="{AFDCF2D1-90F9-467A-9FC9-5D836FAB8184}" dt="2022-08-05T15:03:45.926" v="801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">
        <pc:chgData name="Naga, Julie [USA]" userId="d1165e67-58da-4881-b44d-d330f5e94ed8" providerId="ADAL" clId="{AFDCF2D1-90F9-467A-9FC9-5D836FAB8184}" dt="2022-08-05T14:47:25.375" v="152" actId="20577"/>
        <pc:sldMkLst>
          <pc:docMk/>
          <pc:sldMk cId="406015231" sldId="332"/>
        </pc:sldMkLst>
        <pc:spChg chg="add mod">
          <ac:chgData name="Naga, Julie [USA]" userId="d1165e67-58da-4881-b44d-d330f5e94ed8" providerId="ADAL" clId="{AFDCF2D1-90F9-467A-9FC9-5D836FAB8184}" dt="2022-08-05T14:47:25.375" v="152" actId="20577"/>
          <ac:spMkLst>
            <pc:docMk/>
            <pc:sldMk cId="406015231" sldId="332"/>
            <ac:spMk id="6" creationId="{F9A70495-5AF9-4CF8-A36D-5CCE11738CE8}"/>
          </ac:spMkLst>
        </pc:spChg>
        <pc:picChg chg="del">
          <ac:chgData name="Naga, Julie [USA]" userId="d1165e67-58da-4881-b44d-d330f5e94ed8" providerId="ADAL" clId="{AFDCF2D1-90F9-467A-9FC9-5D836FAB8184}" dt="2022-08-05T14:44:42.702" v="54" actId="478"/>
          <ac:picMkLst>
            <pc:docMk/>
            <pc:sldMk cId="406015231" sldId="332"/>
            <ac:picMk id="10" creationId="{D72E9E40-A779-4982-BD7F-039D151C075E}"/>
          </ac:picMkLst>
        </pc:picChg>
      </pc:sldChg>
      <pc:sldChg chg="delSp mod">
        <pc:chgData name="Naga, Julie [USA]" userId="d1165e67-58da-4881-b44d-d330f5e94ed8" providerId="ADAL" clId="{AFDCF2D1-90F9-467A-9FC9-5D836FAB8184}" dt="2022-08-05T15:04:16.394" v="802" actId="478"/>
        <pc:sldMkLst>
          <pc:docMk/>
          <pc:sldMk cId="1380424303" sldId="334"/>
        </pc:sldMkLst>
        <pc:picChg chg="del">
          <ac:chgData name="Naga, Julie [USA]" userId="d1165e67-58da-4881-b44d-d330f5e94ed8" providerId="ADAL" clId="{AFDCF2D1-90F9-467A-9FC9-5D836FAB8184}" dt="2022-08-05T15:04:16.394" v="802" actId="478"/>
          <ac:picMkLst>
            <pc:docMk/>
            <pc:sldMk cId="1380424303" sldId="334"/>
            <ac:picMk id="6" creationId="{56D72AB0-6397-4C4A-95C5-BF667C274C00}"/>
          </ac:picMkLst>
        </pc:picChg>
      </pc:sldChg>
    </pc:docChg>
  </pc:docChgLst>
  <pc:docChgLst>
    <pc:chgData name="Naga, Julie [USA]" userId="S::524919@bah.com::d1165e67-58da-4881-b44d-d330f5e94ed8" providerId="AD" clId="Web-{6978D910-EF93-422A-8725-E7E7CD23CF99}"/>
    <pc:docChg chg="addSld modSld">
      <pc:chgData name="Naga, Julie [USA]" userId="S::524919@bah.com::d1165e67-58da-4881-b44d-d330f5e94ed8" providerId="AD" clId="Web-{6978D910-EF93-422A-8725-E7E7CD23CF99}" dt="2022-08-03T16:26:52.980" v="1100" actId="20577"/>
      <pc:docMkLst>
        <pc:docMk/>
      </pc:docMkLst>
      <pc:sldChg chg="addSp delSp modSp">
        <pc:chgData name="Naga, Julie [USA]" userId="S::524919@bah.com::d1165e67-58da-4881-b44d-d330f5e94ed8" providerId="AD" clId="Web-{6978D910-EF93-422A-8725-E7E7CD23CF99}" dt="2022-08-03T16:13:48.282" v="1072"/>
        <pc:sldMkLst>
          <pc:docMk/>
          <pc:sldMk cId="4202350489" sldId="324"/>
        </pc:sldMkLst>
        <pc:spChg chg="add del mod">
          <ac:chgData name="Naga, Julie [USA]" userId="S::524919@bah.com::d1165e67-58da-4881-b44d-d330f5e94ed8" providerId="AD" clId="Web-{6978D910-EF93-422A-8725-E7E7CD23CF99}" dt="2022-08-03T15:58:49.721" v="13"/>
          <ac:spMkLst>
            <pc:docMk/>
            <pc:sldMk cId="4202350489" sldId="324"/>
            <ac:spMk id="3" creationId="{17E5DEDD-1AFE-7B9A-4083-0E417D569631}"/>
          </ac:spMkLst>
        </pc:spChg>
        <pc:spChg chg="mod">
          <ac:chgData name="Naga, Julie [USA]" userId="S::524919@bah.com::d1165e67-58da-4881-b44d-d330f5e94ed8" providerId="AD" clId="Web-{6978D910-EF93-422A-8725-E7E7CD23CF99}" dt="2022-08-03T16:05:06.593" v="442" actId="20577"/>
          <ac:spMkLst>
            <pc:docMk/>
            <pc:sldMk cId="4202350489" sldId="324"/>
            <ac:spMk id="5" creationId="{0D6393E4-F091-972F-2A4C-EAA06E3CAC94}"/>
          </ac:spMkLst>
        </pc:spChg>
        <pc:graphicFrameChg chg="add mod modGraphic">
          <ac:chgData name="Naga, Julie [USA]" userId="S::524919@bah.com::d1165e67-58da-4881-b44d-d330f5e94ed8" providerId="AD" clId="Web-{6978D910-EF93-422A-8725-E7E7CD23CF99}" dt="2022-08-03T16:13:48.282" v="1072"/>
          <ac:graphicFrameMkLst>
            <pc:docMk/>
            <pc:sldMk cId="4202350489" sldId="324"/>
            <ac:graphicFrameMk id="6" creationId="{F90BFE76-951A-F440-968A-A9256109EDA5}"/>
          </ac:graphicFrameMkLst>
        </pc:graphicFrameChg>
      </pc:sldChg>
      <pc:sldChg chg="modSp">
        <pc:chgData name="Naga, Julie [USA]" userId="S::524919@bah.com::d1165e67-58da-4881-b44d-d330f5e94ed8" providerId="AD" clId="Web-{6978D910-EF93-422A-8725-E7E7CD23CF99}" dt="2022-08-03T16:03:46.653" v="418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6978D910-EF93-422A-8725-E7E7CD23CF99}" dt="2022-08-03T16:03:46.653" v="418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Naga, Julie [USA]" userId="S::524919@bah.com::d1165e67-58da-4881-b44d-d330f5e94ed8" providerId="AD" clId="Web-{6978D910-EF93-422A-8725-E7E7CD23CF99}" dt="2022-08-03T16:26:52.980" v="1100" actId="20577"/>
        <pc:sldMkLst>
          <pc:docMk/>
          <pc:sldMk cId="406015231" sldId="332"/>
        </pc:sldMkLst>
        <pc:spChg chg="mod">
          <ac:chgData name="Naga, Julie [USA]" userId="S::524919@bah.com::d1165e67-58da-4881-b44d-d330f5e94ed8" providerId="AD" clId="Web-{6978D910-EF93-422A-8725-E7E7CD23CF99}" dt="2022-08-03T16:26:48.636" v="1098" actId="20577"/>
          <ac:spMkLst>
            <pc:docMk/>
            <pc:sldMk cId="406015231" sldId="332"/>
            <ac:spMk id="2" creationId="{98724F25-AEF2-A44A-9426-46B073EF367F}"/>
          </ac:spMkLst>
        </pc:spChg>
        <pc:spChg chg="mod">
          <ac:chgData name="Naga, Julie [USA]" userId="S::524919@bah.com::d1165e67-58da-4881-b44d-d330f5e94ed8" providerId="AD" clId="Web-{6978D910-EF93-422A-8725-E7E7CD23CF99}" dt="2022-08-03T16:26:52.980" v="1100" actId="20577"/>
          <ac:spMkLst>
            <pc:docMk/>
            <pc:sldMk cId="406015231" sldId="332"/>
            <ac:spMk id="3" creationId="{F5AEE255-63A5-4C8D-63A4-EA97D5912588}"/>
          </ac:spMkLst>
        </pc:spChg>
      </pc:sldChg>
      <pc:sldChg chg="add replId">
        <pc:chgData name="Naga, Julie [USA]" userId="S::524919@bah.com::d1165e67-58da-4881-b44d-d330f5e94ed8" providerId="AD" clId="Web-{6978D910-EF93-422A-8725-E7E7CD23CF99}" dt="2022-08-03T16:04:07.122" v="419"/>
        <pc:sldMkLst>
          <pc:docMk/>
          <pc:sldMk cId="4236055788" sldId="333"/>
        </pc:sldMkLst>
      </pc:sldChg>
      <pc:sldChg chg="add replId">
        <pc:chgData name="Naga, Julie [USA]" userId="S::524919@bah.com::d1165e67-58da-4881-b44d-d330f5e94ed8" providerId="AD" clId="Web-{6978D910-EF93-422A-8725-E7E7CD23CF99}" dt="2022-08-03T16:15:24.817" v="1081"/>
        <pc:sldMkLst>
          <pc:docMk/>
          <pc:sldMk cId="1380424303" sldId="334"/>
        </pc:sldMkLst>
      </pc:sldChg>
    </pc:docChg>
  </pc:docChgLst>
  <pc:docChgLst>
    <pc:chgData name="Bustillo, Gian [USA]" userId="S::624912@bah.com::d2f80d41-3521-48e3-8b17-00e1dec3a46e" providerId="AD" clId="Web-{EAC273B6-439D-D330-7CB0-FFCD9EBF9769}"/>
    <pc:docChg chg="addSld delSld modSld">
      <pc:chgData name="Bustillo, Gian [USA]" userId="S::624912@bah.com::d2f80d41-3521-48e3-8b17-00e1dec3a46e" providerId="AD" clId="Web-{EAC273B6-439D-D330-7CB0-FFCD9EBF9769}" dt="2022-08-09T21:01:11.448" v="175" actId="20577"/>
      <pc:docMkLst>
        <pc:docMk/>
      </pc:docMkLst>
      <pc:sldChg chg="modSp">
        <pc:chgData name="Bustillo, Gian [USA]" userId="S::624912@bah.com::d2f80d41-3521-48e3-8b17-00e1dec3a46e" providerId="AD" clId="Web-{EAC273B6-439D-D330-7CB0-FFCD9EBF9769}" dt="2022-08-09T20:58:27.694" v="105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AC273B6-439D-D330-7CB0-FFCD9EBF9769}" dt="2022-08-09T20:58:27.694" v="105" actId="20577"/>
          <ac:spMkLst>
            <pc:docMk/>
            <pc:sldMk cId="815678163" sldId="273"/>
            <ac:spMk id="2" creationId="{C4EAAF8E-7AEC-4F46-8C2E-CB5A4578AEEE}"/>
          </ac:spMkLst>
        </pc:spChg>
        <pc:spChg chg="mod">
          <ac:chgData name="Bustillo, Gian [USA]" userId="S::624912@bah.com::d2f80d41-3521-48e3-8b17-00e1dec3a46e" providerId="AD" clId="Web-{EAC273B6-439D-D330-7CB0-FFCD9EBF9769}" dt="2022-08-09T19:53:17.17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addSp delSp modSp">
        <pc:chgData name="Bustillo, Gian [USA]" userId="S::624912@bah.com::d2f80d41-3521-48e3-8b17-00e1dec3a46e" providerId="AD" clId="Web-{EAC273B6-439D-D330-7CB0-FFCD9EBF9769}" dt="2022-08-09T21:01:11.448" v="175" actId="20577"/>
        <pc:sldMkLst>
          <pc:docMk/>
          <pc:sldMk cId="4202350489" sldId="324"/>
        </pc:sldMkLst>
        <pc:spChg chg="mod">
          <ac:chgData name="Bustillo, Gian [USA]" userId="S::624912@bah.com::d2f80d41-3521-48e3-8b17-00e1dec3a46e" providerId="AD" clId="Web-{EAC273B6-439D-D330-7CB0-FFCD9EBF9769}" dt="2022-08-09T21:01:11.448" v="175" actId="20577"/>
          <ac:spMkLst>
            <pc:docMk/>
            <pc:sldMk cId="4202350489" sldId="324"/>
            <ac:spMk id="5" creationId="{0D6393E4-F091-972F-2A4C-EAA06E3CAC94}"/>
          </ac:spMkLst>
        </pc:spChg>
        <pc:graphicFrameChg chg="add del mod">
          <ac:chgData name="Bustillo, Gian [USA]" userId="S::624912@bah.com::d2f80d41-3521-48e3-8b17-00e1dec3a46e" providerId="AD" clId="Web-{EAC273B6-439D-D330-7CB0-FFCD9EBF9769}" dt="2022-08-09T21:00:49.541" v="159"/>
          <ac:graphicFrameMkLst>
            <pc:docMk/>
            <pc:sldMk cId="4202350489" sldId="324"/>
            <ac:graphicFrameMk id="6" creationId="{F90BFE76-951A-F440-968A-A9256109EDA5}"/>
          </ac:graphicFrameMkLst>
        </pc:graphicFrameChg>
        <pc:picChg chg="del">
          <ac:chgData name="Bustillo, Gian [USA]" userId="S::624912@bah.com::d2f80d41-3521-48e3-8b17-00e1dec3a46e" providerId="AD" clId="Web-{EAC273B6-439D-D330-7CB0-FFCD9EBF9769}" dt="2022-08-09T21:00:49.541" v="158"/>
          <ac:picMkLst>
            <pc:docMk/>
            <pc:sldMk cId="4202350489" sldId="324"/>
            <ac:picMk id="7" creationId="{53BF83A2-EDA2-474B-B218-D16E7898299E}"/>
          </ac:picMkLst>
        </pc:picChg>
        <pc:picChg chg="del">
          <ac:chgData name="Bustillo, Gian [USA]" userId="S::624912@bah.com::d2f80d41-3521-48e3-8b17-00e1dec3a46e" providerId="AD" clId="Web-{EAC273B6-439D-D330-7CB0-FFCD9EBF9769}" dt="2022-08-09T21:00:49.541" v="157"/>
          <ac:picMkLst>
            <pc:docMk/>
            <pc:sldMk cId="4202350489" sldId="324"/>
            <ac:picMk id="8" creationId="{5D468144-7C38-43E5-9F3B-1202B9814D1D}"/>
          </ac:picMkLst>
        </pc:picChg>
        <pc:picChg chg="del">
          <ac:chgData name="Bustillo, Gian [USA]" userId="S::624912@bah.com::d2f80d41-3521-48e3-8b17-00e1dec3a46e" providerId="AD" clId="Web-{EAC273B6-439D-D330-7CB0-FFCD9EBF9769}" dt="2022-08-09T21:00:49.541" v="156"/>
          <ac:picMkLst>
            <pc:docMk/>
            <pc:sldMk cId="4202350489" sldId="324"/>
            <ac:picMk id="9" creationId="{A9B7A203-A636-4195-B3AB-6CD66A26ACC5}"/>
          </ac:picMkLst>
        </pc:picChg>
        <pc:picChg chg="del">
          <ac:chgData name="Bustillo, Gian [USA]" userId="S::624912@bah.com::d2f80d41-3521-48e3-8b17-00e1dec3a46e" providerId="AD" clId="Web-{EAC273B6-439D-D330-7CB0-FFCD9EBF9769}" dt="2022-08-09T21:00:49.541" v="155"/>
          <ac:picMkLst>
            <pc:docMk/>
            <pc:sldMk cId="4202350489" sldId="324"/>
            <ac:picMk id="10" creationId="{38308C46-C503-48A3-885C-FE7655E09F71}"/>
          </ac:picMkLst>
        </pc:picChg>
        <pc:picChg chg="del">
          <ac:chgData name="Bustillo, Gian [USA]" userId="S::624912@bah.com::d2f80d41-3521-48e3-8b17-00e1dec3a46e" providerId="AD" clId="Web-{EAC273B6-439D-D330-7CB0-FFCD9EBF9769}" dt="2022-08-09T21:00:49.541" v="154"/>
          <ac:picMkLst>
            <pc:docMk/>
            <pc:sldMk cId="4202350489" sldId="324"/>
            <ac:picMk id="11" creationId="{61252482-D348-4A01-84A4-F73A6B1E3BB9}"/>
          </ac:picMkLst>
        </pc:picChg>
        <pc:picChg chg="del">
          <ac:chgData name="Bustillo, Gian [USA]" userId="S::624912@bah.com::d2f80d41-3521-48e3-8b17-00e1dec3a46e" providerId="AD" clId="Web-{EAC273B6-439D-D330-7CB0-FFCD9EBF9769}" dt="2022-08-09T21:00:49.541" v="153"/>
          <ac:picMkLst>
            <pc:docMk/>
            <pc:sldMk cId="4202350489" sldId="324"/>
            <ac:picMk id="12" creationId="{569611A7-5F05-4D3E-93A0-3DEA503407E7}"/>
          </ac:picMkLst>
        </pc:picChg>
        <pc:picChg chg="del">
          <ac:chgData name="Bustillo, Gian [USA]" userId="S::624912@bah.com::d2f80d41-3521-48e3-8b17-00e1dec3a46e" providerId="AD" clId="Web-{EAC273B6-439D-D330-7CB0-FFCD9EBF9769}" dt="2022-08-09T21:00:49.541" v="152"/>
          <ac:picMkLst>
            <pc:docMk/>
            <pc:sldMk cId="4202350489" sldId="324"/>
            <ac:picMk id="13" creationId="{B735BB71-4580-40FF-85DE-C07DB37B640F}"/>
          </ac:picMkLst>
        </pc:picChg>
        <pc:picChg chg="del">
          <ac:chgData name="Bustillo, Gian [USA]" userId="S::624912@bah.com::d2f80d41-3521-48e3-8b17-00e1dec3a46e" providerId="AD" clId="Web-{EAC273B6-439D-D330-7CB0-FFCD9EBF9769}" dt="2022-08-09T21:00:49.541" v="151"/>
          <ac:picMkLst>
            <pc:docMk/>
            <pc:sldMk cId="4202350489" sldId="324"/>
            <ac:picMk id="15" creationId="{CDD0CD04-E6BD-442D-BE65-2A05C3F6431D}"/>
          </ac:picMkLst>
        </pc:picChg>
        <pc:picChg chg="del">
          <ac:chgData name="Bustillo, Gian [USA]" userId="S::624912@bah.com::d2f80d41-3521-48e3-8b17-00e1dec3a46e" providerId="AD" clId="Web-{EAC273B6-439D-D330-7CB0-FFCD9EBF9769}" dt="2022-08-09T21:00:49.541" v="150"/>
          <ac:picMkLst>
            <pc:docMk/>
            <pc:sldMk cId="4202350489" sldId="324"/>
            <ac:picMk id="16" creationId="{52C9135F-DBBD-4062-BA60-80ECAE8B3E08}"/>
          </ac:picMkLst>
        </pc:picChg>
        <pc:picChg chg="del">
          <ac:chgData name="Bustillo, Gian [USA]" userId="S::624912@bah.com::d2f80d41-3521-48e3-8b17-00e1dec3a46e" providerId="AD" clId="Web-{EAC273B6-439D-D330-7CB0-FFCD9EBF9769}" dt="2022-08-09T21:00:49.541" v="149"/>
          <ac:picMkLst>
            <pc:docMk/>
            <pc:sldMk cId="4202350489" sldId="324"/>
            <ac:picMk id="17" creationId="{721E7DF1-FB7A-49BC-BE7C-43A8DDA8ECFA}"/>
          </ac:picMkLst>
        </pc:picChg>
        <pc:picChg chg="del">
          <ac:chgData name="Bustillo, Gian [USA]" userId="S::624912@bah.com::d2f80d41-3521-48e3-8b17-00e1dec3a46e" providerId="AD" clId="Web-{EAC273B6-439D-D330-7CB0-FFCD9EBF9769}" dt="2022-08-09T21:00:49.541" v="148"/>
          <ac:picMkLst>
            <pc:docMk/>
            <pc:sldMk cId="4202350489" sldId="324"/>
            <ac:picMk id="18" creationId="{16A76C1E-4DEA-4C89-A6FD-B0855A0C0D06}"/>
          </ac:picMkLst>
        </pc:picChg>
        <pc:picChg chg="del">
          <ac:chgData name="Bustillo, Gian [USA]" userId="S::624912@bah.com::d2f80d41-3521-48e3-8b17-00e1dec3a46e" providerId="AD" clId="Web-{EAC273B6-439D-D330-7CB0-FFCD9EBF9769}" dt="2022-08-09T21:00:49.526" v="147"/>
          <ac:picMkLst>
            <pc:docMk/>
            <pc:sldMk cId="4202350489" sldId="324"/>
            <ac:picMk id="19" creationId="{CEEA72A7-984F-4B0A-A9CF-A95B71E162FB}"/>
          </ac:picMkLst>
        </pc:picChg>
      </pc:sldChg>
      <pc:sldChg chg="modSp">
        <pc:chgData name="Bustillo, Gian [USA]" userId="S::624912@bah.com::d2f80d41-3521-48e3-8b17-00e1dec3a46e" providerId="AD" clId="Web-{EAC273B6-439D-D330-7CB0-FFCD9EBF9769}" dt="2022-08-09T20:58:03.006" v="102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AC273B6-439D-D330-7CB0-FFCD9EBF9769}" dt="2022-08-09T20:58:03.006" v="102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EAC273B6-439D-D330-7CB0-FFCD9EBF9769}" dt="2022-08-09T20:59:50.852" v="146" actId="1076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EAC273B6-439D-D330-7CB0-FFCD9EBF9769}" dt="2022-08-09T20:59:43.211" v="133" actId="20577"/>
          <ac:spMkLst>
            <pc:docMk/>
            <pc:sldMk cId="406015231" sldId="332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EAC273B6-439D-D330-7CB0-FFCD9EBF9769}" dt="2022-08-09T20:59:37.227" v="131" actId="20577"/>
          <ac:spMkLst>
            <pc:docMk/>
            <pc:sldMk cId="406015231" sldId="332"/>
            <ac:spMk id="6" creationId="{F9A70495-5AF9-4CF8-A36D-5CCE11738CE8}"/>
          </ac:spMkLst>
        </pc:spChg>
        <pc:graphicFrameChg chg="add del mod">
          <ac:chgData name="Bustillo, Gian [USA]" userId="S::624912@bah.com::d2f80d41-3521-48e3-8b17-00e1dec3a46e" providerId="AD" clId="Web-{EAC273B6-439D-D330-7CB0-FFCD9EBF9769}" dt="2022-08-09T20:59:12.570" v="112"/>
          <ac:graphicFrameMkLst>
            <pc:docMk/>
            <pc:sldMk cId="406015231" sldId="332"/>
            <ac:graphicFrameMk id="7" creationId="{3D85A03B-6DB7-A74B-8E45-F649A70767AF}"/>
          </ac:graphicFrameMkLst>
        </pc:graphicFrameChg>
        <pc:graphicFrameChg chg="add mod">
          <ac:chgData name="Bustillo, Gian [USA]" userId="S::624912@bah.com::d2f80d41-3521-48e3-8b17-00e1dec3a46e" providerId="AD" clId="Web-{EAC273B6-439D-D330-7CB0-FFCD9EBF9769}" dt="2022-08-09T20:59:50.587" v="134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tillo, Gian [USA]" userId="S::624912@bah.com::d2f80d41-3521-48e3-8b17-00e1dec3a46e" providerId="AD" clId="Web-{EAC273B6-439D-D330-7CB0-FFCD9EBF9769}" dt="2022-08-09T20:59:50.618" v="135" actId="1076"/>
          <ac:picMkLst>
            <pc:docMk/>
            <pc:sldMk cId="406015231" sldId="332"/>
            <ac:picMk id="11" creationId="{C3374779-DEF1-B27A-FA0B-4CDD15CD429E}"/>
          </ac:picMkLst>
        </pc:picChg>
        <pc:picChg chg="add mod">
          <ac:chgData name="Bustillo, Gian [USA]" userId="S::624912@bah.com::d2f80d41-3521-48e3-8b17-00e1dec3a46e" providerId="AD" clId="Web-{EAC273B6-439D-D330-7CB0-FFCD9EBF9769}" dt="2022-08-09T20:59:50.634" v="136" actId="1076"/>
          <ac:picMkLst>
            <pc:docMk/>
            <pc:sldMk cId="406015231" sldId="332"/>
            <ac:picMk id="13" creationId="{C491AC46-EDBD-DE74-8679-C131ABD9491A}"/>
          </ac:picMkLst>
        </pc:picChg>
        <pc:picChg chg="add mod">
          <ac:chgData name="Bustillo, Gian [USA]" userId="S::624912@bah.com::d2f80d41-3521-48e3-8b17-00e1dec3a46e" providerId="AD" clId="Web-{EAC273B6-439D-D330-7CB0-FFCD9EBF9769}" dt="2022-08-09T20:59:50.665" v="137" actId="1076"/>
          <ac:picMkLst>
            <pc:docMk/>
            <pc:sldMk cId="406015231" sldId="332"/>
            <ac:picMk id="15" creationId="{C89671F3-D128-ED53-F478-FE3E9CCC4335}"/>
          </ac:picMkLst>
        </pc:picChg>
        <pc:picChg chg="add mod">
          <ac:chgData name="Bustillo, Gian [USA]" userId="S::624912@bah.com::d2f80d41-3521-48e3-8b17-00e1dec3a46e" providerId="AD" clId="Web-{EAC273B6-439D-D330-7CB0-FFCD9EBF9769}" dt="2022-08-09T20:59:50.680" v="138" actId="1076"/>
          <ac:picMkLst>
            <pc:docMk/>
            <pc:sldMk cId="406015231" sldId="332"/>
            <ac:picMk id="17" creationId="{77AA32C0-CE22-FD2E-F5FB-B7294AD3EA66}"/>
          </ac:picMkLst>
        </pc:picChg>
        <pc:picChg chg="add mod">
          <ac:chgData name="Bustillo, Gian [USA]" userId="S::624912@bah.com::d2f80d41-3521-48e3-8b17-00e1dec3a46e" providerId="AD" clId="Web-{EAC273B6-439D-D330-7CB0-FFCD9EBF9769}" dt="2022-08-09T20:59:50.696" v="139" actId="1076"/>
          <ac:picMkLst>
            <pc:docMk/>
            <pc:sldMk cId="406015231" sldId="332"/>
            <ac:picMk id="19" creationId="{B15E8432-7283-35C3-7B37-BEBEB6FEF1A9}"/>
          </ac:picMkLst>
        </pc:picChg>
        <pc:picChg chg="add mod">
          <ac:chgData name="Bustillo, Gian [USA]" userId="S::624912@bah.com::d2f80d41-3521-48e3-8b17-00e1dec3a46e" providerId="AD" clId="Web-{EAC273B6-439D-D330-7CB0-FFCD9EBF9769}" dt="2022-08-09T20:59:50.727" v="140" actId="1076"/>
          <ac:picMkLst>
            <pc:docMk/>
            <pc:sldMk cId="406015231" sldId="332"/>
            <ac:picMk id="21" creationId="{9CBEDF66-7516-FD87-47C4-AE9C5F1B7C46}"/>
          </ac:picMkLst>
        </pc:picChg>
        <pc:picChg chg="add mod">
          <ac:chgData name="Bustillo, Gian [USA]" userId="S::624912@bah.com::d2f80d41-3521-48e3-8b17-00e1dec3a46e" providerId="AD" clId="Web-{EAC273B6-439D-D330-7CB0-FFCD9EBF9769}" dt="2022-08-09T20:59:50.743" v="141" actId="1076"/>
          <ac:picMkLst>
            <pc:docMk/>
            <pc:sldMk cId="406015231" sldId="332"/>
            <ac:picMk id="23" creationId="{469321A0-16B4-4167-BD80-5F784198BC5F}"/>
          </ac:picMkLst>
        </pc:picChg>
        <pc:picChg chg="add mod">
          <ac:chgData name="Bustillo, Gian [USA]" userId="S::624912@bah.com::d2f80d41-3521-48e3-8b17-00e1dec3a46e" providerId="AD" clId="Web-{EAC273B6-439D-D330-7CB0-FFCD9EBF9769}" dt="2022-08-09T20:59:50.774" v="142" actId="1076"/>
          <ac:picMkLst>
            <pc:docMk/>
            <pc:sldMk cId="406015231" sldId="332"/>
            <ac:picMk id="25" creationId="{C51C3EDE-FF85-215F-C163-EFF28E7423AD}"/>
          </ac:picMkLst>
        </pc:picChg>
        <pc:picChg chg="add mod">
          <ac:chgData name="Bustillo, Gian [USA]" userId="S::624912@bah.com::d2f80d41-3521-48e3-8b17-00e1dec3a46e" providerId="AD" clId="Web-{EAC273B6-439D-D330-7CB0-FFCD9EBF9769}" dt="2022-08-09T20:59:50.790" v="143" actId="1076"/>
          <ac:picMkLst>
            <pc:docMk/>
            <pc:sldMk cId="406015231" sldId="332"/>
            <ac:picMk id="27" creationId="{A3C823C1-29B6-166A-4E18-EA27881D01D5}"/>
          </ac:picMkLst>
        </pc:picChg>
        <pc:picChg chg="add mod">
          <ac:chgData name="Bustillo, Gian [USA]" userId="S::624912@bah.com::d2f80d41-3521-48e3-8b17-00e1dec3a46e" providerId="AD" clId="Web-{EAC273B6-439D-D330-7CB0-FFCD9EBF9769}" dt="2022-08-09T20:59:50.821" v="144" actId="1076"/>
          <ac:picMkLst>
            <pc:docMk/>
            <pc:sldMk cId="406015231" sldId="332"/>
            <ac:picMk id="29" creationId="{3E29974F-2058-9AE4-C31B-BD08CC93E4C3}"/>
          </ac:picMkLst>
        </pc:picChg>
        <pc:picChg chg="add mod">
          <ac:chgData name="Bustillo, Gian [USA]" userId="S::624912@bah.com::d2f80d41-3521-48e3-8b17-00e1dec3a46e" providerId="AD" clId="Web-{EAC273B6-439D-D330-7CB0-FFCD9EBF9769}" dt="2022-08-09T20:59:50.837" v="145" actId="1076"/>
          <ac:picMkLst>
            <pc:docMk/>
            <pc:sldMk cId="406015231" sldId="332"/>
            <ac:picMk id="31" creationId="{EAE55916-283D-76DB-AB46-11C25578A064}"/>
          </ac:picMkLst>
        </pc:picChg>
        <pc:picChg chg="add mod">
          <ac:chgData name="Bustillo, Gian [USA]" userId="S::624912@bah.com::d2f80d41-3521-48e3-8b17-00e1dec3a46e" providerId="AD" clId="Web-{EAC273B6-439D-D330-7CB0-FFCD9EBF9769}" dt="2022-08-09T20:59:50.852" v="146" actId="1076"/>
          <ac:picMkLst>
            <pc:docMk/>
            <pc:sldMk cId="406015231" sldId="332"/>
            <ac:picMk id="33" creationId="{891BB737-A6DF-C049-FBB2-ED35A66F4349}"/>
          </ac:picMkLst>
        </pc:picChg>
      </pc:sldChg>
      <pc:sldChg chg="add del">
        <pc:chgData name="Bustillo, Gian [USA]" userId="S::624912@bah.com::d2f80d41-3521-48e3-8b17-00e1dec3a46e" providerId="AD" clId="Web-{EAC273B6-439D-D330-7CB0-FFCD9EBF9769}" dt="2022-08-09T20:59:22.070" v="116"/>
        <pc:sldMkLst>
          <pc:docMk/>
          <pc:sldMk cId="1380424303" sldId="33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0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Slide has visual representations of the SWOT analysis we have done on the prototyping tools.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SWOT process stands for </a:t>
            </a:r>
            <a:r>
              <a:rPr lang="en-US" err="1"/>
              <a:t>Strenghts</a:t>
            </a:r>
            <a:r>
              <a:rPr lang="en-US"/>
              <a:t>. / Weaknesses / opportunities and Threats</a:t>
            </a:r>
          </a:p>
          <a:p>
            <a:pPr marL="171450" indent="-171450">
              <a:buFontTx/>
              <a:buChar char="-"/>
            </a:pPr>
            <a:r>
              <a:rPr lang="en-US"/>
              <a:t>This technique is used to do comparison of  products or  strategic approaches.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Compares internal/external factors, as well as, current and future potential of items </a:t>
            </a:r>
          </a:p>
          <a:p>
            <a:pPr marL="171450" indent="-171450">
              <a:buFontTx/>
              <a:buChar char="-"/>
            </a:pPr>
            <a:r>
              <a:rPr lang="en-US"/>
              <a:t>Thought this was perfect fit while we are evaluating and experimenting with these tools two tools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The little black box just illustrates the process we used applying to each SWOT </a:t>
            </a:r>
            <a:r>
              <a:rPr lang="en-US" err="1"/>
              <a:t>Aarea</a:t>
            </a:r>
            <a:r>
              <a:rPr lang="en-US"/>
              <a:t> where we generated all that we have learned so far and then clustering related notes and </a:t>
            </a:r>
            <a:r>
              <a:rPr lang="en-US" err="1"/>
              <a:t>gaving</a:t>
            </a:r>
            <a:r>
              <a:rPr lang="en-US"/>
              <a:t> each a representative label.</a:t>
            </a:r>
          </a:p>
          <a:p>
            <a:pPr marL="0" indent="0">
              <a:buFontTx/>
              <a:buNone/>
            </a:pP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We devised the following questions for the analysis areas to help us compare the two most viable:</a:t>
            </a:r>
          </a:p>
          <a:p>
            <a:pPr marL="171450" indent="-171450">
              <a:buFontTx/>
              <a:buChar char="-"/>
            </a:pPr>
            <a:r>
              <a:rPr lang="en-US" b="1"/>
              <a:t>Strengths: </a:t>
            </a:r>
            <a:r>
              <a:rPr lang="en-US"/>
              <a:t>What does this tool do well?  What unique aspects does it have?</a:t>
            </a:r>
          </a:p>
          <a:p>
            <a:pPr marL="171450" indent="-171450">
              <a:buFontTx/>
              <a:buChar char="-"/>
            </a:pPr>
            <a:r>
              <a:rPr lang="en-US" b="1"/>
              <a:t>Weaknesses: </a:t>
            </a:r>
            <a:r>
              <a:rPr lang="en-US"/>
              <a:t>What could this tool do better? What does this tool leave to be desired</a:t>
            </a:r>
          </a:p>
          <a:p>
            <a:pPr marL="171450" indent="-171450">
              <a:buFontTx/>
              <a:buChar char="-"/>
            </a:pPr>
            <a:r>
              <a:rPr lang="en-US" b="1"/>
              <a:t>Opportunities: </a:t>
            </a:r>
            <a:r>
              <a:rPr lang="en-US"/>
              <a:t>How well does it fit our task? How would this tool make prototyping better / easier?</a:t>
            </a:r>
          </a:p>
          <a:p>
            <a:pPr marL="171450" indent="-171450">
              <a:buFontTx/>
              <a:buChar char="-"/>
            </a:pPr>
            <a:r>
              <a:rPr lang="en-US" b="1"/>
              <a:t>Threats: </a:t>
            </a:r>
            <a:r>
              <a:rPr lang="en-US"/>
              <a:t>What aspect present a problem or issue for our task? What might get in the way of our success?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comparison chart is the final comparison of the labels resulting from the analysis.</a:t>
            </a:r>
            <a:br>
              <a:rPr lang="en-US"/>
            </a:br>
            <a:br>
              <a:rPr lang="en-US"/>
            </a:br>
            <a:r>
              <a:rPr lang="en-US"/>
              <a:t>We found that two representative labels found in SWOT analysis applied to all four analysis  areas:</a:t>
            </a:r>
          </a:p>
          <a:p>
            <a:r>
              <a:rPr lang="en-US"/>
              <a:t>Functionality, Capability.  This chart compares the two. Functionality in the Green and Capability in the Purple.</a:t>
            </a:r>
            <a:br>
              <a:rPr lang="en-US"/>
            </a:br>
            <a:br>
              <a:rPr lang="en-US"/>
            </a:br>
            <a:r>
              <a:rPr lang="en-US"/>
              <a:t>The check indicates the strength of each factor.</a:t>
            </a:r>
          </a:p>
          <a:p>
            <a:r>
              <a:rPr lang="en-US" err="1"/>
              <a:t>Voiceflow</a:t>
            </a:r>
            <a:r>
              <a:rPr lang="en-US"/>
              <a:t> = 10 checks</a:t>
            </a:r>
          </a:p>
          <a:p>
            <a:r>
              <a:rPr lang="en-US"/>
              <a:t>Alexa = 9 checks</a:t>
            </a:r>
          </a:p>
          <a:p>
            <a:br>
              <a:rPr lang="en-US"/>
            </a:br>
            <a:r>
              <a:rPr lang="en-US"/>
              <a:t>May seems equal – when you take into the most important and least important areas for our team to use the tool – (which indicated by the thumbs up and thumbs down) </a:t>
            </a:r>
            <a:r>
              <a:rPr lang="en-US" err="1"/>
              <a:t>Voiceflow</a:t>
            </a:r>
            <a:r>
              <a:rPr lang="en-US"/>
              <a:t> comes out on top.</a:t>
            </a:r>
            <a:br>
              <a:rPr lang="en-US"/>
            </a:br>
            <a:endParaRPr lang="en-US"/>
          </a:p>
          <a:p>
            <a:r>
              <a:rPr lang="en-US"/>
              <a:t>The details are here – but I will give you my top three of this determination - Actual prototyping and anyone can access it and reusable flows/ variables.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August 11,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August 11,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August 11,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a.gov/explore/benefits/docs/claims?version=current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finsmes.com/2019/04/voiceflow-completes-3-5m-seed-funding-round.html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</a:t>
            </a:r>
            <a:r>
              <a:rPr lang="en-US" err="1"/>
              <a:t>VoiceBot</a:t>
            </a:r>
            <a:r>
              <a:rPr lang="en-US"/>
              <a:t>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August 11,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E7A611-2DB8-BAD1-39B7-52FCBC35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8261"/>
              </p:ext>
            </p:extLst>
          </p:nvPr>
        </p:nvGraphicFramePr>
        <p:xfrm>
          <a:off x="384686" y="968632"/>
          <a:ext cx="8122315" cy="529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6">
                  <a:extLst>
                    <a:ext uri="{9D8B030D-6E8A-4147-A177-3AD203B41FA5}">
                      <a16:colId xmlns:a16="http://schemas.microsoft.com/office/drawing/2014/main" val="2397219596"/>
                    </a:ext>
                  </a:extLst>
                </a:gridCol>
                <a:gridCol w="5720969">
                  <a:extLst>
                    <a:ext uri="{9D8B030D-6E8A-4147-A177-3AD203B41FA5}">
                      <a16:colId xmlns:a16="http://schemas.microsoft.com/office/drawing/2014/main" val="4273270623"/>
                    </a:ext>
                  </a:extLst>
                </a:gridCol>
              </a:tblGrid>
              <a:tr h="37141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Attributes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521091231"/>
                  </a:ext>
                </a:extLst>
              </a:tr>
              <a:tr h="266735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evss_id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integerUpstream</a:t>
                      </a:r>
                      <a:r>
                        <a:rPr lang="en-US" sz="1200">
                          <a:effectLst/>
                        </a:rPr>
                        <a:t> service identifier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432268699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date_filed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2018-06-04Date in YYYY-MM-DD the claim was first filed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93899571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min_est_date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2019-06-04Minimum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868726697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max_est_date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2019-09-04Maximum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53773515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open*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true. Has the claim been resolved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818064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waiver_submitted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example: false. Requested Decision or Waiver 5103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178660618"/>
                  </a:ext>
                </a:extLst>
              </a:tr>
              <a:tr h="2688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documents_needed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Does the claim require additional documents to be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322634375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development_letter_sent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Development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70877352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decision_letter_sent</a:t>
                      </a:r>
                      <a:endParaRPr lang="en-US" sz="1200" b="0" err="1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Decision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850464592"/>
                  </a:ext>
                </a:extLst>
              </a:tr>
              <a:tr h="25086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status*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Claim received. Current status of the claim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191387079"/>
                  </a:ext>
                </a:extLst>
              </a:tr>
              <a:tr h="243678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requested_decision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The claim filer has requested a claim decision be made 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713777837"/>
                  </a:ext>
                </a:extLst>
              </a:tr>
              <a:tr h="44398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claim_type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Compensation. 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71153067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BB977-EBB5-4DCE-97C9-F96D9DB17EEF}"/>
              </a:ext>
            </a:extLst>
          </p:cNvPr>
          <p:cNvSpPr txBox="1"/>
          <p:nvPr/>
        </p:nvSpPr>
        <p:spPr>
          <a:xfrm>
            <a:off x="384685" y="6296634"/>
            <a:ext cx="7105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VA API Platform | Benefits Claims API Documentation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4365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519A-D86A-E047-95B8-07C11774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D56F5-1028-5C4E-9CF7-DA0B24E94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10982-348F-F659-D4CA-2A74888AB759}"/>
              </a:ext>
            </a:extLst>
          </p:cNvPr>
          <p:cNvSpPr txBox="1"/>
          <p:nvPr/>
        </p:nvSpPr>
        <p:spPr>
          <a:xfrm>
            <a:off x="-92646" y="6180355"/>
            <a:ext cx="7354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*Note: These dates are notional and subject to change pending additional scoping and decisions from project managers and stakeholders.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C0B8944-607B-F73B-DF03-E399C88F4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739800"/>
              </p:ext>
            </p:extLst>
          </p:nvPr>
        </p:nvGraphicFramePr>
        <p:xfrm>
          <a:off x="0" y="1118816"/>
          <a:ext cx="9122229" cy="5055803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028">
                  <a:extLst>
                    <a:ext uri="{9D8B030D-6E8A-4147-A177-3AD203B41FA5}">
                      <a16:colId xmlns:a16="http://schemas.microsoft.com/office/drawing/2014/main" val="3702565027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40240439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56511428"/>
                    </a:ext>
                  </a:extLst>
                </a:gridCol>
                <a:gridCol w="598715">
                  <a:extLst>
                    <a:ext uri="{9D8B030D-6E8A-4147-A177-3AD203B41FA5}">
                      <a16:colId xmlns:a16="http://schemas.microsoft.com/office/drawing/2014/main" val="426359621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196901193"/>
                    </a:ext>
                  </a:extLst>
                </a:gridCol>
                <a:gridCol w="653142">
                  <a:extLst>
                    <a:ext uri="{9D8B030D-6E8A-4147-A177-3AD203B41FA5}">
                      <a16:colId xmlns:a16="http://schemas.microsoft.com/office/drawing/2014/main" val="404858112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732786374"/>
                    </a:ext>
                  </a:extLst>
                </a:gridCol>
                <a:gridCol w="555172">
                  <a:extLst>
                    <a:ext uri="{9D8B030D-6E8A-4147-A177-3AD203B41FA5}">
                      <a16:colId xmlns:a16="http://schemas.microsoft.com/office/drawing/2014/main" val="900133005"/>
                    </a:ext>
                  </a:extLst>
                </a:gridCol>
                <a:gridCol w="576942">
                  <a:extLst>
                    <a:ext uri="{9D8B030D-6E8A-4147-A177-3AD203B41FA5}">
                      <a16:colId xmlns:a16="http://schemas.microsoft.com/office/drawing/2014/main" val="1717394059"/>
                    </a:ext>
                  </a:extLst>
                </a:gridCol>
                <a:gridCol w="598715">
                  <a:extLst>
                    <a:ext uri="{9D8B030D-6E8A-4147-A177-3AD203B41FA5}">
                      <a16:colId xmlns:a16="http://schemas.microsoft.com/office/drawing/2014/main" val="197364008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45965913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3732189106"/>
                    </a:ext>
                  </a:extLst>
                </a:gridCol>
              </a:tblGrid>
              <a:tr h="42068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34290" marR="3429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</a:rPr>
                        <a:t>Apr </a:t>
                      </a:r>
                    </a:p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</a:rPr>
                        <a:t>2022</a:t>
                      </a:r>
                    </a:p>
                  </a:txBody>
                  <a:tcPr marL="0" marR="19969" marT="19969" marB="19969" anchor="b">
                    <a:lnL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May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Jun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Jul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Aug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Sep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Oct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Nov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Dec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Jan </a:t>
                      </a:r>
                    </a:p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2023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Feb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Mar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="0">
                          <a:solidFill>
                            <a:srgbClr val="FFFFFF"/>
                          </a:solidFill>
                          <a:latin typeface="+mn-lt"/>
                        </a:rPr>
                        <a:t>Apr</a:t>
                      </a:r>
                    </a:p>
                  </a:txBody>
                  <a:tcPr marL="0" marR="19969" marT="19969" marB="19969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2E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25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DAF1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`</a:t>
                      </a: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942210"/>
                  </a:ext>
                </a:extLst>
              </a:tr>
              <a:tr h="61948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100" b="1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A46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683380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B81E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915787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100" b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8D7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81FF"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572771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BC">
                        <a:lumMod val="50000"/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565567"/>
                  </a:ext>
                </a:extLst>
              </a:tr>
              <a:tr h="6768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19969" marT="19969" marB="199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D2">
                        <a:lumMod val="25000"/>
                        <a:alpha val="3960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700">
                        <a:solidFill>
                          <a:schemeClr val="tx1"/>
                        </a:solidFill>
                      </a:endParaRPr>
                    </a:p>
                  </a:txBody>
                  <a:tcPr marL="0" marR="19969" marT="19969" marB="19969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06387"/>
                  </a:ext>
                </a:extLst>
              </a:tr>
            </a:tbl>
          </a:graphicData>
        </a:graphic>
      </p:graphicFrame>
      <p:sp>
        <p:nvSpPr>
          <p:cNvPr id="25" name="Arrow: Left-Right 6">
            <a:extLst>
              <a:ext uri="{FF2B5EF4-FFF2-40B4-BE49-F238E27FC236}">
                <a16:creationId xmlns:a16="http://schemas.microsoft.com/office/drawing/2014/main" id="{6EB292BB-C0A7-1390-8824-6231C957AF6D}"/>
              </a:ext>
            </a:extLst>
          </p:cNvPr>
          <p:cNvSpPr/>
          <p:nvPr/>
        </p:nvSpPr>
        <p:spPr>
          <a:xfrm>
            <a:off x="1230697" y="2295596"/>
            <a:ext cx="7881258" cy="358441"/>
          </a:xfrm>
          <a:prstGeom prst="leftRightArrow">
            <a:avLst/>
          </a:prstGeom>
          <a:solidFill>
            <a:srgbClr val="8DCDA0"/>
          </a:solidFill>
          <a:ln w="12700" cap="flat" cmpd="sng" algn="ctr">
            <a:solidFill>
              <a:srgbClr val="8DCD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row: Left-Right 11">
            <a:extLst>
              <a:ext uri="{FF2B5EF4-FFF2-40B4-BE49-F238E27FC236}">
                <a16:creationId xmlns:a16="http://schemas.microsoft.com/office/drawing/2014/main" id="{9F92FA4F-8519-79D8-230A-5FF2A57229F5}"/>
              </a:ext>
            </a:extLst>
          </p:cNvPr>
          <p:cNvSpPr/>
          <p:nvPr/>
        </p:nvSpPr>
        <p:spPr>
          <a:xfrm>
            <a:off x="1240971" y="2952790"/>
            <a:ext cx="7881258" cy="358441"/>
          </a:xfrm>
          <a:prstGeom prst="leftRightArrow">
            <a:avLst/>
          </a:prstGeom>
          <a:solidFill>
            <a:srgbClr val="FED478"/>
          </a:solidFill>
          <a:ln w="12700" cap="flat" cmpd="sng" algn="ctr">
            <a:solidFill>
              <a:srgbClr val="FED4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row: Left-Right 13">
            <a:extLst>
              <a:ext uri="{FF2B5EF4-FFF2-40B4-BE49-F238E27FC236}">
                <a16:creationId xmlns:a16="http://schemas.microsoft.com/office/drawing/2014/main" id="{505EE72D-473F-6761-8FFD-CA59FA9B8A26}"/>
              </a:ext>
            </a:extLst>
          </p:cNvPr>
          <p:cNvSpPr/>
          <p:nvPr/>
        </p:nvSpPr>
        <p:spPr>
          <a:xfrm>
            <a:off x="1240971" y="3667668"/>
            <a:ext cx="7881258" cy="314534"/>
          </a:xfrm>
          <a:prstGeom prst="leftRightArrow">
            <a:avLst/>
          </a:prstGeom>
          <a:solidFill>
            <a:srgbClr val="F98D75"/>
          </a:solidFill>
          <a:ln w="12700" cap="flat" cmpd="sng" algn="ctr">
            <a:solidFill>
              <a:srgbClr val="F98D7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Left-Right 14">
            <a:extLst>
              <a:ext uri="{FF2B5EF4-FFF2-40B4-BE49-F238E27FC236}">
                <a16:creationId xmlns:a16="http://schemas.microsoft.com/office/drawing/2014/main" id="{313B5A82-6CD9-54F8-1FA4-150C7DF108C6}"/>
              </a:ext>
            </a:extLst>
          </p:cNvPr>
          <p:cNvSpPr/>
          <p:nvPr/>
        </p:nvSpPr>
        <p:spPr>
          <a:xfrm>
            <a:off x="1262540" y="4293054"/>
            <a:ext cx="7859689" cy="310934"/>
          </a:xfrm>
          <a:prstGeom prst="leftRightArrow">
            <a:avLst/>
          </a:prstGeom>
          <a:solidFill>
            <a:srgbClr val="CACDFF"/>
          </a:solidFill>
          <a:ln w="12700" cap="flat" cmpd="sng" algn="ctr">
            <a:solidFill>
              <a:srgbClr val="CACD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row: Left-Right 19">
            <a:extLst>
              <a:ext uri="{FF2B5EF4-FFF2-40B4-BE49-F238E27FC236}">
                <a16:creationId xmlns:a16="http://schemas.microsoft.com/office/drawing/2014/main" id="{A3C560C5-5A00-E92B-F812-181220EB7F14}"/>
              </a:ext>
            </a:extLst>
          </p:cNvPr>
          <p:cNvSpPr/>
          <p:nvPr/>
        </p:nvSpPr>
        <p:spPr>
          <a:xfrm>
            <a:off x="1262540" y="5022996"/>
            <a:ext cx="7849415" cy="310934"/>
          </a:xfrm>
          <a:prstGeom prst="leftRightArrow">
            <a:avLst/>
          </a:prstGeom>
          <a:solidFill>
            <a:srgbClr val="9AB1BF"/>
          </a:solidFill>
          <a:ln w="12700" cap="flat" cmpd="sng" algn="ctr">
            <a:solidFill>
              <a:srgbClr val="9AB1B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row: Left-Right 21">
            <a:extLst>
              <a:ext uri="{FF2B5EF4-FFF2-40B4-BE49-F238E27FC236}">
                <a16:creationId xmlns:a16="http://schemas.microsoft.com/office/drawing/2014/main" id="{5C78A070-8D26-3BA3-DDED-03A498D75479}"/>
              </a:ext>
            </a:extLst>
          </p:cNvPr>
          <p:cNvSpPr/>
          <p:nvPr/>
        </p:nvSpPr>
        <p:spPr>
          <a:xfrm>
            <a:off x="1272816" y="5646720"/>
            <a:ext cx="7849414" cy="310934"/>
          </a:xfrm>
          <a:prstGeom prst="leftRightArrow">
            <a:avLst/>
          </a:prstGeom>
          <a:solidFill>
            <a:srgbClr val="C8BA9A"/>
          </a:solidFill>
          <a:ln w="12700" cap="flat" cmpd="sng" algn="ctr">
            <a:solidFill>
              <a:srgbClr val="C8BA9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row: Left-Right 22">
            <a:extLst>
              <a:ext uri="{FF2B5EF4-FFF2-40B4-BE49-F238E27FC236}">
                <a16:creationId xmlns:a16="http://schemas.microsoft.com/office/drawing/2014/main" id="{477D628B-C3EF-A915-35B2-78812F4F865A}"/>
              </a:ext>
            </a:extLst>
          </p:cNvPr>
          <p:cNvSpPr/>
          <p:nvPr/>
        </p:nvSpPr>
        <p:spPr>
          <a:xfrm>
            <a:off x="1262540" y="1739437"/>
            <a:ext cx="7734400" cy="280987"/>
          </a:xfrm>
          <a:prstGeom prst="leftRightArrow">
            <a:avLst/>
          </a:prstGeom>
          <a:solidFill>
            <a:srgbClr val="78CDEC"/>
          </a:solidFill>
          <a:ln w="12700" cap="flat" cmpd="sng" algn="ctr">
            <a:solidFill>
              <a:srgbClr val="78CD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63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408680"/>
            <a:ext cx="215383" cy="314249"/>
          </a:xfrm>
        </p:spPr>
        <p:txBody>
          <a:bodyPr/>
          <a:lstStyle/>
          <a:p>
            <a:fld id="{9B27D237-6C0D-5549-BE11-2040A22CBC7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2DE1742A-7E23-477A-8F2C-A59538DB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93" y="1215990"/>
            <a:ext cx="1195993" cy="11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3130640-032B-4615-8259-E2F47465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87" y="1215551"/>
            <a:ext cx="1254817" cy="12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FBC5235-BBBF-4062-83BE-489AB566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38" y="1216310"/>
            <a:ext cx="1254817" cy="12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C74F226B-CB99-48B7-B226-E4E65582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0" y="3199542"/>
            <a:ext cx="1188701" cy="11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82F6844E-CD5B-4FC4-AD5A-FB2C1988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97" y="3228355"/>
            <a:ext cx="1299573" cy="13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0D734EF-A557-4C24-B070-9A0B5C12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23" y="3148331"/>
            <a:ext cx="1361170" cy="13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5AEF737E-904C-4A19-B91D-6F25E772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16" y="5164461"/>
            <a:ext cx="1119286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319BCFB-9C1E-4623-82D4-9226725C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7266" y="5247139"/>
            <a:ext cx="1111773" cy="11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F3F22A5-4F99-4EAF-80E9-0420D1C0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8" y="5164461"/>
            <a:ext cx="1089237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1D25E-0CAF-4865-9C27-F26C560E7ABC}"/>
              </a:ext>
            </a:extLst>
          </p:cNvPr>
          <p:cNvSpPr txBox="1"/>
          <p:nvPr/>
        </p:nvSpPr>
        <p:spPr>
          <a:xfrm>
            <a:off x="755865" y="252825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Sara Snead</a:t>
            </a:r>
          </a:p>
          <a:p>
            <a:pPr algn="ctr"/>
            <a:r>
              <a:rPr lang="en-US" sz="1400"/>
              <a:t>Program Manager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4DEF0-501B-4774-8315-9CCE3F10A3B3}"/>
              </a:ext>
            </a:extLst>
          </p:cNvPr>
          <p:cNvSpPr txBox="1"/>
          <p:nvPr/>
        </p:nvSpPr>
        <p:spPr>
          <a:xfrm>
            <a:off x="3288489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Gian Bustillo</a:t>
            </a:r>
          </a:p>
          <a:p>
            <a:pPr algn="ctr"/>
            <a:r>
              <a:rPr lang="en-US" sz="1400"/>
              <a:t>Project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5F519C-ED03-4A28-8177-8026CE01681E}"/>
              </a:ext>
            </a:extLst>
          </p:cNvPr>
          <p:cNvSpPr txBox="1"/>
          <p:nvPr/>
        </p:nvSpPr>
        <p:spPr>
          <a:xfrm>
            <a:off x="5734632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Kateleigh</a:t>
            </a:r>
            <a:r>
              <a:rPr lang="en-US" sz="1400"/>
              <a:t> Clark</a:t>
            </a:r>
          </a:p>
          <a:p>
            <a:pPr algn="ctr"/>
            <a:r>
              <a:rPr lang="en-US" sz="1400"/>
              <a:t>Project Advisor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811FCD-D09F-4431-8BDC-945BDAEEACCF}"/>
              </a:ext>
            </a:extLst>
          </p:cNvPr>
          <p:cNvSpPr txBox="1"/>
          <p:nvPr/>
        </p:nvSpPr>
        <p:spPr>
          <a:xfrm>
            <a:off x="698384" y="4601343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Julie Naga</a:t>
            </a:r>
          </a:p>
          <a:p>
            <a:pPr algn="ctr"/>
            <a:r>
              <a:rPr lang="en-US" sz="1400"/>
              <a:t>UX Lead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4A14A3-BDFC-4216-9132-274C70B7428D}"/>
              </a:ext>
            </a:extLst>
          </p:cNvPr>
          <p:cNvSpPr txBox="1"/>
          <p:nvPr/>
        </p:nvSpPr>
        <p:spPr>
          <a:xfrm>
            <a:off x="3254107" y="4556098"/>
            <a:ext cx="18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Ray Walther</a:t>
            </a:r>
          </a:p>
          <a:p>
            <a:pPr algn="ctr"/>
            <a:r>
              <a:rPr lang="en-US" sz="1400"/>
              <a:t>Cognitive Solutions &amp; Technology Lead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7D8404-7A9E-4204-9D9F-751CBBA4FC2F}"/>
              </a:ext>
            </a:extLst>
          </p:cNvPr>
          <p:cNvSpPr txBox="1"/>
          <p:nvPr/>
        </p:nvSpPr>
        <p:spPr>
          <a:xfrm>
            <a:off x="5734632" y="458839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Filip Fafara</a:t>
            </a:r>
          </a:p>
          <a:p>
            <a:pPr algn="ctr"/>
            <a:r>
              <a:rPr lang="en-US" sz="1400"/>
              <a:t>Technical Advisor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8E9DF8-9335-4396-A993-C65AD5872277}"/>
              </a:ext>
            </a:extLst>
          </p:cNvPr>
          <p:cNvSpPr txBox="1"/>
          <p:nvPr/>
        </p:nvSpPr>
        <p:spPr>
          <a:xfrm>
            <a:off x="708748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Grace Goodenough</a:t>
            </a:r>
          </a:p>
          <a:p>
            <a:pPr algn="ctr"/>
            <a:r>
              <a:rPr lang="en-US" sz="1400"/>
              <a:t>Project Scheduler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61445D-FF2F-416A-9BCB-6D94548DBA11}"/>
              </a:ext>
            </a:extLst>
          </p:cNvPr>
          <p:cNvSpPr txBox="1"/>
          <p:nvPr/>
        </p:nvSpPr>
        <p:spPr>
          <a:xfrm>
            <a:off x="3215419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Sunayna</a:t>
            </a:r>
            <a:r>
              <a:rPr lang="en-US" sz="1400"/>
              <a:t> Goel</a:t>
            </a:r>
          </a:p>
          <a:p>
            <a:pPr algn="ctr"/>
            <a:r>
              <a:rPr lang="en-US" sz="1400"/>
              <a:t>Business Analyst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665C26-2CC7-422A-A191-196B45D71B3D}"/>
              </a:ext>
            </a:extLst>
          </p:cNvPr>
          <p:cNvSpPr txBox="1"/>
          <p:nvPr/>
        </p:nvSpPr>
        <p:spPr>
          <a:xfrm>
            <a:off x="5670227" y="6306548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Patrick </a:t>
            </a:r>
            <a:r>
              <a:rPr lang="en-US" sz="1400" err="1"/>
              <a:t>Onesty</a:t>
            </a:r>
            <a:endParaRPr lang="en-US" sz="1400"/>
          </a:p>
          <a:p>
            <a:pPr algn="ctr"/>
            <a:r>
              <a:rPr lang="en-US" sz="1400"/>
              <a:t>Technical Writer</a:t>
            </a:r>
          </a:p>
        </p:txBody>
      </p:sp>
    </p:spTree>
    <p:extLst>
      <p:ext uri="{BB962C8B-B14F-4D97-AF65-F5344CB8AC3E}">
        <p14:creationId xmlns:p14="http://schemas.microsoft.com/office/powerpoint/2010/main" val="191959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Priority/Ad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Priority/Ad Hoc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18595"/>
              </p:ext>
            </p:extLst>
          </p:nvPr>
        </p:nvGraphicFramePr>
        <p:xfrm>
          <a:off x="249854" y="1053371"/>
          <a:ext cx="8653722" cy="5878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8075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Researching how to improve Veteran experience when calling for claims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Claims Information Requested by Veteran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Requested NCC Claims call metrics 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Pre-discovery research </a:t>
                      </a:r>
                      <a:endParaRPr lang="en-US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Available Claims Information from VA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Karan provided Claims API documentation and Claims status tool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What is available to veteran vs what is available to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Claims Information Requested by Veteran</a:t>
                      </a: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Kate running reports on NCC Claims call metrics</a:t>
                      </a:r>
                      <a:endParaRPr lang="en-US"/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Kate working to provide Booz Allen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DataBricks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 and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CxDW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 access</a:t>
                      </a: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Kick-off meeting with NCC on 8/17</a:t>
                      </a:r>
                      <a:endParaRPr lang="en-US"/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to continue desk research using  existing VA work and open-source information to glean from</a:t>
                      </a:r>
                      <a:endParaRPr lang="en-US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Available Claims Information from VA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review information provided by Karan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Schedule call with Karan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VA / 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3567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Non-Claims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Identifying most common reasons Veterans call into the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Team identified most common call types from MyVA411 call center reports provided by Chante</a:t>
                      </a:r>
                    </a:p>
                    <a:p>
                      <a:pPr marL="62865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Created Word Cloud for Case Type = "Other"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Kate running reports on NCC call metrics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Kate working to provide Booz Allen 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DataBricks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 and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CxDW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 access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Desk research Veteran experience within existing HCD phone/chatbot project work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Gian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40482"/>
                  </a:ext>
                </a:extLst>
              </a:tr>
              <a:tr h="644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NLU Platform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Decision for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Comparison research completed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Microsoft Conversational AI demo with Booz Allen on 8/9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VA to decide on a platform in August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4449"/>
                  </a:ext>
                </a:extLst>
              </a:tr>
              <a:tr h="6918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Prototyping/ User Test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Explore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Voiceflow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vs Alexa skills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Team completed SWOT analysis comparing Alexa Skills with </a:t>
                      </a:r>
                      <a:r>
                        <a:rPr lang="en-US" sz="1200" b="0" err="1"/>
                        <a:t>Voiceflow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Team concluded </a:t>
                      </a:r>
                      <a:r>
                        <a:rPr lang="en-US" sz="1200" err="1"/>
                        <a:t>Voiceflow</a:t>
                      </a:r>
                      <a:r>
                        <a:rPr lang="en-US" sz="1200"/>
                        <a:t> was best prototyping tool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71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Priority/Ad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CBABE8-2EFC-AAC9-99BF-51F10431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09795"/>
              </p:ext>
            </p:extLst>
          </p:nvPr>
        </p:nvGraphicFramePr>
        <p:xfrm>
          <a:off x="1375837" y="3266025"/>
          <a:ext cx="555885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19">
                  <a:extLst>
                    <a:ext uri="{9D8B030D-6E8A-4147-A177-3AD203B41FA5}">
                      <a16:colId xmlns:a16="http://schemas.microsoft.com/office/drawing/2014/main" val="1217539332"/>
                    </a:ext>
                  </a:extLst>
                </a:gridCol>
                <a:gridCol w="945696">
                  <a:extLst>
                    <a:ext uri="{9D8B030D-6E8A-4147-A177-3AD203B41FA5}">
                      <a16:colId xmlns:a16="http://schemas.microsoft.com/office/drawing/2014/main" val="202010240"/>
                    </a:ext>
                  </a:extLst>
                </a:gridCol>
                <a:gridCol w="787371">
                  <a:extLst>
                    <a:ext uri="{9D8B030D-6E8A-4147-A177-3AD203B41FA5}">
                      <a16:colId xmlns:a16="http://schemas.microsoft.com/office/drawing/2014/main" val="721714131"/>
                    </a:ext>
                  </a:extLst>
                </a:gridCol>
                <a:gridCol w="908364">
                  <a:extLst>
                    <a:ext uri="{9D8B030D-6E8A-4147-A177-3AD203B41FA5}">
                      <a16:colId xmlns:a16="http://schemas.microsoft.com/office/drawing/2014/main" val="1528444811"/>
                    </a:ext>
                  </a:extLst>
                </a:gridCol>
                <a:gridCol w="1084081">
                  <a:extLst>
                    <a:ext uri="{9D8B030D-6E8A-4147-A177-3AD203B41FA5}">
                      <a16:colId xmlns:a16="http://schemas.microsoft.com/office/drawing/2014/main" val="1767802176"/>
                    </a:ext>
                  </a:extLst>
                </a:gridCol>
                <a:gridCol w="1001028">
                  <a:extLst>
                    <a:ext uri="{9D8B030D-6E8A-4147-A177-3AD203B41FA5}">
                      <a16:colId xmlns:a16="http://schemas.microsoft.com/office/drawing/2014/main" val="1952747968"/>
                    </a:ext>
                  </a:extLst>
                </a:gridCol>
              </a:tblGrid>
              <a:tr h="26334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eQIP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Remote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PIV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GFE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Teams</a:t>
                      </a:r>
                      <a:br>
                        <a:rPr lang="en-US" sz="1200"/>
                      </a:br>
                      <a:r>
                        <a:rPr lang="en-US" sz="1200"/>
                        <a:t>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20008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Gian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Scheduled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2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Grace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57277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Julie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53021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Millie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00323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30744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Sunayna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70292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6135"/>
                  </a:ext>
                </a:extLst>
              </a:tr>
            </a:tbl>
          </a:graphicData>
        </a:graphic>
      </p:graphicFrame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3374779-DEF1-B27A-FA0B-4CDD15CD4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3" y="3769716"/>
            <a:ext cx="190351" cy="190351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491AC46-EDBD-DE74-8679-C131ABD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3" y="4041705"/>
            <a:ext cx="190351" cy="190351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89671F3-D128-ED53-F478-FE3E9CCC4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2" y="4332398"/>
            <a:ext cx="190351" cy="190351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77AA32C0-CE22-FD2E-F5FB-B7294AD3E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407" y="4573771"/>
            <a:ext cx="190351" cy="19035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15E8432-7283-35C3-7B37-BEBEB6FEF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407" y="4843435"/>
            <a:ext cx="190351" cy="190351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CBEDF66-7516-FD87-47C4-AE9C5F1B7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407" y="3790319"/>
            <a:ext cx="190351" cy="190351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469321A0-16B4-4167-BD80-5F784198B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4656" y="4304107"/>
            <a:ext cx="190351" cy="190351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C51C3EDE-FF85-215F-C163-EFF28E742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1575" y="4593021"/>
            <a:ext cx="190351" cy="190351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A3C823C1-29B6-166A-4E18-EA27881D0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1575" y="4862685"/>
            <a:ext cx="190351" cy="190351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3E29974F-2058-9AE4-C31B-BD08CC93E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2" y="4593021"/>
            <a:ext cx="190351" cy="190351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EAE55916-283D-76DB-AB46-11C25578A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2" y="4862685"/>
            <a:ext cx="190351" cy="190351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891BB737-A6DF-C049-FBB2-ED35A66F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1575" y="4303467"/>
            <a:ext cx="190351" cy="190351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01585"/>
              </p:ext>
            </p:extLst>
          </p:nvPr>
        </p:nvGraphicFramePr>
        <p:xfrm>
          <a:off x="324005" y="1241211"/>
          <a:ext cx="8497139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254537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42763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491683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888802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11809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Staff Onboarding</a:t>
                      </a:r>
                      <a:endParaRPr lang="en-US" sz="10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Onboarding staff according to project needs</a:t>
                      </a:r>
                      <a:endParaRPr lang="en-US" sz="10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Staff in onboarding process</a:t>
                      </a:r>
                      <a:endParaRPr lang="en-US" sz="1000">
                        <a:effectLst/>
                      </a:endParaRP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Nicole Bush (developer) beginning 8/15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Team is signed up with Slack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 b="0"/>
                    </a:p>
                    <a:p>
                      <a:pPr marL="0" lvl="0" indent="0">
                        <a:buFont typeface="Arial"/>
                        <a:buNone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Continue to staff to needs accordingly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Team to get PIV’s and GFE’s in the coming weeks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Sara</a:t>
                      </a:r>
                      <a:endParaRPr lang="en-US" sz="1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809639"/>
                  </a:ext>
                </a:extLst>
              </a:tr>
            </a:tbl>
          </a:graphicData>
        </a:graphic>
      </p:graphicFrame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BC4B23C6-C714-AE09-0470-5BA59334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5516" y="3769441"/>
            <a:ext cx="190351" cy="190351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C302071C-A940-1343-AA9A-41029BA00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0804" y="4896784"/>
            <a:ext cx="190351" cy="190351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A7BEEB3E-F285-959E-D146-58DA1808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5515" y="4636452"/>
            <a:ext cx="190351" cy="190351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988F262-1705-14FA-D5F7-404BBF48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1" y="5421293"/>
            <a:ext cx="190351" cy="190351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12C361A-9D6A-E334-B391-865061D4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2" y="5137692"/>
            <a:ext cx="190351" cy="1903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26EEF72-65C8-DAFD-08A1-6F9FC7E90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7946" y="5137692"/>
            <a:ext cx="190351" cy="1903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09B3CAA-B2B0-70B3-F9DC-11F4822C7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5515" y="4885678"/>
            <a:ext cx="190351" cy="190351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B6125B74-70D0-435E-83B6-1182C8979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0243" y="5141166"/>
            <a:ext cx="190351" cy="1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E255-63A5-4C8D-63A4-EA97D5912588}"/>
              </a:ext>
            </a:extLst>
          </p:cNvPr>
          <p:cNvSpPr>
            <a:spLocks noGrp="1"/>
          </p:cNvSpPr>
          <p:nvPr/>
        </p:nvSpPr>
        <p:spPr>
          <a:xfrm>
            <a:off x="512685" y="1306582"/>
            <a:ext cx="8229600" cy="2629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5425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1144588" indent="-2254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Action Items</a:t>
            </a:r>
          </a:p>
        </p:txBody>
      </p:sp>
    </p:spTree>
    <p:extLst>
      <p:ext uri="{BB962C8B-B14F-4D97-AF65-F5344CB8AC3E}">
        <p14:creationId xmlns:p14="http://schemas.microsoft.com/office/powerpoint/2010/main" val="423605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54E5-3FB3-4CDC-937E-D8E4456C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Prototyping Tool SWOT Analysis 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81CDC8-BDA3-40B7-A619-45991267E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1290" t="85025" r="6917" b="3976"/>
          <a:stretch/>
        </p:blipFill>
        <p:spPr>
          <a:xfrm>
            <a:off x="5823475" y="1128473"/>
            <a:ext cx="2290622" cy="10385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C135C-D154-455F-9DCA-78F3E45477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E6DD86-A342-408E-B140-7A857AB9314F}"/>
              </a:ext>
            </a:extLst>
          </p:cNvPr>
          <p:cNvGrpSpPr/>
          <p:nvPr/>
        </p:nvGrpSpPr>
        <p:grpSpPr>
          <a:xfrm>
            <a:off x="748441" y="2311876"/>
            <a:ext cx="7556500" cy="4370696"/>
            <a:chOff x="748441" y="2311876"/>
            <a:chExt cx="7556500" cy="4370696"/>
          </a:xfrm>
        </p:grpSpPr>
        <p:pic>
          <p:nvPicPr>
            <p:cNvPr id="7" name="Content Placeholder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1D2CF09E-3C21-4D51-BD85-B130243899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537" t="2876" r="50700" b="19396"/>
            <a:stretch/>
          </p:blipFill>
          <p:spPr>
            <a:xfrm>
              <a:off x="748441" y="2311876"/>
              <a:ext cx="3905250" cy="4370696"/>
            </a:xfrm>
            <a:prstGeom prst="rect">
              <a:avLst/>
            </a:prstGeom>
          </p:spPr>
        </p:pic>
        <p:pic>
          <p:nvPicPr>
            <p:cNvPr id="8" name="Content Placeholder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5BB36D6-82BA-479D-881C-FC0A1D733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19" t="4582" r="1014" b="20031"/>
            <a:stretch/>
          </p:blipFill>
          <p:spPr>
            <a:xfrm>
              <a:off x="4653691" y="2352040"/>
              <a:ext cx="3651250" cy="4252943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47D74BCF-6768-4704-91DE-7A858CF754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t="-1" b="3055"/>
            <a:stretch/>
          </p:blipFill>
          <p:spPr>
            <a:xfrm>
              <a:off x="2031566" y="2311876"/>
              <a:ext cx="920147" cy="892035"/>
            </a:xfrm>
            <a:prstGeom prst="rect">
              <a:avLst/>
            </a:prstGeom>
          </p:spPr>
        </p:pic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615147-0F04-4C86-96B9-374DAC078CA8}"/>
              </a:ext>
            </a:extLst>
          </p:cNvPr>
          <p:cNvSpPr>
            <a:spLocks noGrp="1"/>
          </p:cNvSpPr>
          <p:nvPr/>
        </p:nvSpPr>
        <p:spPr>
          <a:xfrm>
            <a:off x="512684" y="1306582"/>
            <a:ext cx="9757471" cy="2629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5425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1144588" indent="-2254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strengths, weaknesses, opportunities, &amp; threats (SWOT)</a:t>
            </a:r>
            <a:br>
              <a:rPr lang="en-US"/>
            </a:br>
            <a:r>
              <a:rPr lang="en-US"/>
              <a:t>analysis process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9E5F8A-5C01-4705-A7E1-01229E67845F}"/>
              </a:ext>
            </a:extLst>
          </p:cNvPr>
          <p:cNvSpPr>
            <a:spLocks noGrp="1"/>
          </p:cNvSpPr>
          <p:nvPr/>
        </p:nvSpPr>
        <p:spPr>
          <a:xfrm>
            <a:off x="5884462" y="2120549"/>
            <a:ext cx="2290622" cy="4228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5425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1144588" indent="-2254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SWOT Analysis Process</a:t>
            </a:r>
          </a:p>
        </p:txBody>
      </p:sp>
    </p:spTree>
    <p:extLst>
      <p:ext uri="{BB962C8B-B14F-4D97-AF65-F5344CB8AC3E}">
        <p14:creationId xmlns:p14="http://schemas.microsoft.com/office/powerpoint/2010/main" val="64376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54E5-3FB3-4CDC-937E-D8E4456C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Prototyping Tool SWOT Analysis </a:t>
            </a:r>
            <a:r>
              <a:rPr lang="en-US" sz="1600"/>
              <a:t>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C135C-D154-455F-9DCA-78F3E45477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Content Placeholder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CF9925EA-FB59-40E3-96B8-1D9689390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60" t="7189" r="1930" b="2388"/>
          <a:stretch/>
        </p:blipFill>
        <p:spPr>
          <a:xfrm>
            <a:off x="212305" y="1749023"/>
            <a:ext cx="8740672" cy="4178702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1CCF4D8-C3C4-438B-A986-C5ED6F8A794D}"/>
              </a:ext>
            </a:extLst>
          </p:cNvPr>
          <p:cNvSpPr>
            <a:spLocks noGrp="1"/>
          </p:cNvSpPr>
          <p:nvPr/>
        </p:nvSpPr>
        <p:spPr>
          <a:xfrm>
            <a:off x="457200" y="1208806"/>
            <a:ext cx="9757471" cy="2629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5425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1144588" indent="-2254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Strengths, weaknesses, opportunities, &amp; threats (SWOT)</a:t>
            </a:r>
          </a:p>
        </p:txBody>
      </p:sp>
      <p:pic>
        <p:nvPicPr>
          <p:cNvPr id="14" name="Graphic 13" descr="Thumbs up sign with solid fill">
            <a:extLst>
              <a:ext uri="{FF2B5EF4-FFF2-40B4-BE49-F238E27FC236}">
                <a16:creationId xmlns:a16="http://schemas.microsoft.com/office/drawing/2014/main" id="{9F76A892-1C5D-46A6-89D9-FF35275DF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1900" y="2118519"/>
            <a:ext cx="136525" cy="136525"/>
          </a:xfrm>
          <a:prstGeom prst="rect">
            <a:avLst/>
          </a:prstGeom>
        </p:spPr>
      </p:pic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E8C2A728-0468-4EDF-8316-B0D348FBF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7768" y="2118519"/>
            <a:ext cx="136525" cy="136525"/>
          </a:xfrm>
          <a:prstGeom prst="rect">
            <a:avLst/>
          </a:prstGeom>
        </p:spPr>
      </p:pic>
      <p:pic>
        <p:nvPicPr>
          <p:cNvPr id="18" name="Graphic 17" descr="Thumbs up sign with solid fill">
            <a:extLst>
              <a:ext uri="{FF2B5EF4-FFF2-40B4-BE49-F238E27FC236}">
                <a16:creationId xmlns:a16="http://schemas.microsoft.com/office/drawing/2014/main" id="{5E18B57E-B10A-4E39-8879-D0FB261D1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1613" y="2118519"/>
            <a:ext cx="136525" cy="136525"/>
          </a:xfrm>
          <a:prstGeom prst="rect">
            <a:avLst/>
          </a:prstGeom>
        </p:spPr>
      </p:pic>
      <p:pic>
        <p:nvPicPr>
          <p:cNvPr id="19" name="Graphic 18" descr="Thumbs up sign with solid fill">
            <a:extLst>
              <a:ext uri="{FF2B5EF4-FFF2-40B4-BE49-F238E27FC236}">
                <a16:creationId xmlns:a16="http://schemas.microsoft.com/office/drawing/2014/main" id="{2617E5B1-4B9C-470E-A653-44A27DBB9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0949" y="3849740"/>
            <a:ext cx="136525" cy="136525"/>
          </a:xfrm>
          <a:prstGeom prst="rect">
            <a:avLst/>
          </a:prstGeom>
        </p:spPr>
      </p:pic>
      <p:pic>
        <p:nvPicPr>
          <p:cNvPr id="3" name="Graphic 2" descr="Thumbs Down with solid fill">
            <a:extLst>
              <a:ext uri="{FF2B5EF4-FFF2-40B4-BE49-F238E27FC236}">
                <a16:creationId xmlns:a16="http://schemas.microsoft.com/office/drawing/2014/main" id="{DDC29AAB-3C15-AFC5-54BC-C75E92C687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2276" y="2335329"/>
            <a:ext cx="136525" cy="136525"/>
          </a:xfrm>
          <a:prstGeom prst="rect">
            <a:avLst/>
          </a:prstGeom>
        </p:spPr>
      </p:pic>
      <p:pic>
        <p:nvPicPr>
          <p:cNvPr id="5" name="Graphic 4" descr="Thumbs Down with solid fill">
            <a:extLst>
              <a:ext uri="{FF2B5EF4-FFF2-40B4-BE49-F238E27FC236}">
                <a16:creationId xmlns:a16="http://schemas.microsoft.com/office/drawing/2014/main" id="{07B9F80F-46E0-AB34-F8E1-221F88393C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7773" y="2365809"/>
            <a:ext cx="136525" cy="136525"/>
          </a:xfrm>
          <a:prstGeom prst="rect">
            <a:avLst/>
          </a:prstGeom>
        </p:spPr>
      </p:pic>
      <p:pic>
        <p:nvPicPr>
          <p:cNvPr id="20" name="Graphic 19" descr="Thumbs Down with solid fill">
            <a:extLst>
              <a:ext uri="{FF2B5EF4-FFF2-40B4-BE49-F238E27FC236}">
                <a16:creationId xmlns:a16="http://schemas.microsoft.com/office/drawing/2014/main" id="{8F32BAC1-5F29-4361-A457-66CBECED9A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7160" y="4095348"/>
            <a:ext cx="136525" cy="136525"/>
          </a:xfrm>
          <a:prstGeom prst="rect">
            <a:avLst/>
          </a:prstGeom>
        </p:spPr>
      </p:pic>
      <p:pic>
        <p:nvPicPr>
          <p:cNvPr id="6" name="Graphic 5" descr="Thumbs Down with solid fill">
            <a:extLst>
              <a:ext uri="{FF2B5EF4-FFF2-40B4-BE49-F238E27FC236}">
                <a16:creationId xmlns:a16="http://schemas.microsoft.com/office/drawing/2014/main" id="{EA671C55-07BA-CA48-4F81-E1F66786D8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90756" y="4140911"/>
            <a:ext cx="81584" cy="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0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165E-3053-4FA5-A768-24F773ED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anchor="b">
            <a:normAutofit/>
          </a:bodyPr>
          <a:lstStyle/>
          <a:p>
            <a:r>
              <a:rPr lang="en-US"/>
              <a:t>Roadmap</a:t>
            </a:r>
          </a:p>
        </p:txBody>
      </p:sp>
      <p:pic>
        <p:nvPicPr>
          <p:cNvPr id="6" name="Content Placeholder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CF8489C-58F3-4F21-9FFF-53D3684DE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30" t="3579" r="3158" b="10455"/>
          <a:stretch/>
        </p:blipFill>
        <p:spPr>
          <a:xfrm>
            <a:off x="101172" y="1429606"/>
            <a:ext cx="8962317" cy="369719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09774-40CC-4A39-8BDF-D239B962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B27D237-6C0D-5549-BE11-2040A22CBC7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4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EDBE9C-28A6-408D-BD72-69CDC5E96169}"/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13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Two Line Header</vt:lpstr>
      <vt:lpstr>One Line Header</vt:lpstr>
      <vt:lpstr>PowerPoint Presentation</vt:lpstr>
      <vt:lpstr>Agenda</vt:lpstr>
      <vt:lpstr>Priority/Ad Hoc Items</vt:lpstr>
      <vt:lpstr>Priority/Ad Hoc Items </vt:lpstr>
      <vt:lpstr>Open Forum</vt:lpstr>
      <vt:lpstr>Prototyping Tool SWOT Analysis </vt:lpstr>
      <vt:lpstr>Prototyping Tool SWOT Analysis continued</vt:lpstr>
      <vt:lpstr>Roadmap</vt:lpstr>
      <vt:lpstr>Appendix</vt:lpstr>
      <vt:lpstr>Benefit Claims API</vt:lpstr>
      <vt:lpstr>Project Overview</vt:lpstr>
      <vt:lpstr>Project Timeline</vt:lpstr>
      <vt:lpstr>Project Team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2022-08-11T13:25:22Z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