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25" r:id="rId8"/>
    <p:sldId id="338" r:id="rId9"/>
    <p:sldId id="332" r:id="rId10"/>
    <p:sldId id="333" r:id="rId11"/>
    <p:sldId id="299" r:id="rId12"/>
    <p:sldId id="337" r:id="rId13"/>
    <p:sldId id="305" r:id="rId14"/>
    <p:sldId id="327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4D5E-330D-2DC0-EE62-F74F25A30044}" v="75" dt="2022-08-17T18:22:37.495"/>
    <p1510:client id="{3A9DD611-5D0F-46EB-AB76-0E5A891EF31A}" v="5" dt="2022-08-17T16:11:29.494"/>
    <p1510:client id="{869AC614-3E4D-403F-8A39-A0186DD667C3}" v="161" dt="2022-08-18T14:42:34.342"/>
    <p1510:client id="{EB9904FB-3269-2C20-B70F-3F3A535E7C07}" v="146" dt="2022-08-17T16:54:5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680B622F-DEFD-5279-3AF2-8E6CA7BF6E92}"/>
    <pc:docChg chg="modSld">
      <pc:chgData name="Bustillo, Gian [USA]" userId="S::624912@bah.com::d2f80d41-3521-48e3-8b17-00e1dec3a46e" providerId="AD" clId="Web-{680B622F-DEFD-5279-3AF2-8E6CA7BF6E92}" dt="2022-08-17T13:48:17.847" v="693" actId="1076"/>
      <pc:docMkLst>
        <pc:docMk/>
      </pc:docMkLst>
      <pc:sldChg chg="modSp">
        <pc:chgData name="Bustillo, Gian [USA]" userId="S::624912@bah.com::d2f80d41-3521-48e3-8b17-00e1dec3a46e" providerId="AD" clId="Web-{680B622F-DEFD-5279-3AF2-8E6CA7BF6E92}" dt="2022-08-16T20:14:58.015" v="65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680B622F-DEFD-5279-3AF2-8E6CA7BF6E92}" dt="2022-08-16T20:14:58.015" v="6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680B622F-DEFD-5279-3AF2-8E6CA7BF6E92}" dt="2022-08-17T13:48:17.847" v="693" actId="107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80B622F-DEFD-5279-3AF2-8E6CA7BF6E92}" dt="2022-08-17T13:48:12.956" v="691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680B622F-DEFD-5279-3AF2-8E6CA7BF6E92}" dt="2022-08-16T19:27:50.817" v="476" actId="1076"/>
          <ac:picMkLst>
            <pc:docMk/>
            <pc:sldMk cId="406015231" sldId="332"/>
            <ac:picMk id="8" creationId="{32E9E5C6-CBC6-AC75-D2DC-EC109C5FE9F9}"/>
          </ac:picMkLst>
        </pc:picChg>
        <pc:picChg chg="add mod">
          <ac:chgData name="Bustillo, Gian [USA]" userId="S::624912@bah.com::d2f80d41-3521-48e3-8b17-00e1dec3a46e" providerId="AD" clId="Web-{680B622F-DEFD-5279-3AF2-8E6CA7BF6E92}" dt="2022-08-16T20:03:25.388" v="505" actId="1076"/>
          <ac:picMkLst>
            <pc:docMk/>
            <pc:sldMk cId="406015231" sldId="332"/>
            <ac:picMk id="10" creationId="{D5D920A8-DEAD-D557-D8ED-25B8FAC75844}"/>
          </ac:picMkLst>
        </pc:picChg>
        <pc:picChg chg="add mod">
          <ac:chgData name="Bustillo, Gian [USA]" userId="S::624912@bah.com::d2f80d41-3521-48e3-8b17-00e1dec3a46e" providerId="AD" clId="Web-{680B622F-DEFD-5279-3AF2-8E6CA7BF6E92}" dt="2022-08-16T20:04:06.498" v="544" actId="1076"/>
          <ac:picMkLst>
            <pc:docMk/>
            <pc:sldMk cId="406015231" sldId="332"/>
            <ac:picMk id="12" creationId="{E867A663-BE3F-5F4D-6EEE-CB62E3E9EB60}"/>
          </ac:picMkLst>
        </pc:picChg>
        <pc:picChg chg="add mod">
          <ac:chgData name="Bustillo, Gian [USA]" userId="S::624912@bah.com::d2f80d41-3521-48e3-8b17-00e1dec3a46e" providerId="AD" clId="Web-{680B622F-DEFD-5279-3AF2-8E6CA7BF6E92}" dt="2022-08-16T20:04:09.373" v="546" actId="1076"/>
          <ac:picMkLst>
            <pc:docMk/>
            <pc:sldMk cId="406015231" sldId="332"/>
            <ac:picMk id="14" creationId="{239B7457-5DFC-B224-0B05-412D1CD8B4CE}"/>
          </ac:picMkLst>
        </pc:picChg>
        <pc:picChg chg="add mod">
          <ac:chgData name="Bustillo, Gian [USA]" userId="S::624912@bah.com::d2f80d41-3521-48e3-8b17-00e1dec3a46e" providerId="AD" clId="Web-{680B622F-DEFD-5279-3AF2-8E6CA7BF6E92}" dt="2022-08-16T20:04:12.983" v="548" actId="1076"/>
          <ac:picMkLst>
            <pc:docMk/>
            <pc:sldMk cId="406015231" sldId="332"/>
            <ac:picMk id="16" creationId="{B890B647-1D26-3C8A-3553-85D03DDD47D5}"/>
          </ac:picMkLst>
        </pc:picChg>
        <pc:picChg chg="add mod">
          <ac:chgData name="Bustillo, Gian [USA]" userId="S::624912@bah.com::d2f80d41-3521-48e3-8b17-00e1dec3a46e" providerId="AD" clId="Web-{680B622F-DEFD-5279-3AF2-8E6CA7BF6E92}" dt="2022-08-16T20:04:21.873" v="551" actId="1076"/>
          <ac:picMkLst>
            <pc:docMk/>
            <pc:sldMk cId="406015231" sldId="332"/>
            <ac:picMk id="18" creationId="{C86C0BE9-B32C-8BF2-E9A1-347BF38BDA5C}"/>
          </ac:picMkLst>
        </pc:picChg>
        <pc:picChg chg="add mod">
          <ac:chgData name="Bustillo, Gian [USA]" userId="S::624912@bah.com::d2f80d41-3521-48e3-8b17-00e1dec3a46e" providerId="AD" clId="Web-{680B622F-DEFD-5279-3AF2-8E6CA7BF6E92}" dt="2022-08-17T13:40:52.504" v="657" actId="1076"/>
          <ac:picMkLst>
            <pc:docMk/>
            <pc:sldMk cId="406015231" sldId="332"/>
            <ac:picMk id="20" creationId="{2251457B-A318-F254-2448-E0903E616027}"/>
          </ac:picMkLst>
        </pc:picChg>
        <pc:picChg chg="add mod">
          <ac:chgData name="Bustillo, Gian [USA]" userId="S::624912@bah.com::d2f80d41-3521-48e3-8b17-00e1dec3a46e" providerId="AD" clId="Web-{680B622F-DEFD-5279-3AF2-8E6CA7BF6E92}" dt="2022-08-17T13:48:09.721" v="689" actId="1076"/>
          <ac:picMkLst>
            <pc:docMk/>
            <pc:sldMk cId="406015231" sldId="332"/>
            <ac:picMk id="32" creationId="{DC258CBB-D714-B905-CA85-8BD765241D1E}"/>
          </ac:picMkLst>
        </pc:picChg>
        <pc:picChg chg="add mod">
          <ac:chgData name="Bustillo, Gian [USA]" userId="S::624912@bah.com::d2f80d41-3521-48e3-8b17-00e1dec3a46e" providerId="AD" clId="Web-{680B622F-DEFD-5279-3AF2-8E6CA7BF6E92}" dt="2022-08-17T13:48:17.847" v="693" actId="1076"/>
          <ac:picMkLst>
            <pc:docMk/>
            <pc:sldMk cId="406015231" sldId="332"/>
            <ac:picMk id="34" creationId="{0003CB12-6B36-E953-10D8-E53FB3CEC6DA}"/>
          </ac:picMkLst>
        </pc:picChg>
      </pc:sldChg>
    </pc:docChg>
  </pc:docChgLst>
  <pc:docChgLst>
    <pc:chgData name="Bustillo, Gian [USA]" userId="S::624912@bah.com::d2f80d41-3521-48e3-8b17-00e1dec3a46e" providerId="AD" clId="Web-{D0BD0E5D-1111-32CF-3E65-8E635AB5CBDE}"/>
    <pc:docChg chg="delSld modSld">
      <pc:chgData name="Bustillo, Gian [USA]" userId="S::624912@bah.com::d2f80d41-3521-48e3-8b17-00e1dec3a46e" providerId="AD" clId="Web-{D0BD0E5D-1111-32CF-3E65-8E635AB5CBDE}" dt="2022-08-16T14:38:12.157" v="138"/>
      <pc:docMkLst>
        <pc:docMk/>
      </pc:docMkLst>
      <pc:sldChg chg="modSp">
        <pc:chgData name="Bustillo, Gian [USA]" userId="S::624912@bah.com::d2f80d41-3521-48e3-8b17-00e1dec3a46e" providerId="AD" clId="Web-{D0BD0E5D-1111-32CF-3E65-8E635AB5CBDE}" dt="2022-08-15T20:27:18.77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D0BD0E5D-1111-32CF-3E65-8E635AB5CBDE}" dt="2022-08-15T20:27:18.773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D0BD0E5D-1111-32CF-3E65-8E635AB5CBDE}" dt="2022-08-16T14:37:49.657" v="13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D0BD0E5D-1111-32CF-3E65-8E635AB5CBDE}" dt="2022-08-16T14:37:49.657" v="13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D0BD0E5D-1111-32CF-3E65-8E635AB5CBDE}" dt="2022-08-16T14:38:12.157" v="138"/>
        <pc:sldMkLst>
          <pc:docMk/>
          <pc:sldMk cId="643767809" sldId="334"/>
        </pc:sldMkLst>
      </pc:sldChg>
      <pc:sldChg chg="del">
        <pc:chgData name="Bustillo, Gian [USA]" userId="S::624912@bah.com::d2f80d41-3521-48e3-8b17-00e1dec3a46e" providerId="AD" clId="Web-{D0BD0E5D-1111-32CF-3E65-8E635AB5CBDE}" dt="2022-08-16T14:38:07.157" v="137"/>
        <pc:sldMkLst>
          <pc:docMk/>
          <pc:sldMk cId="3458606607" sldId="335"/>
        </pc:sldMkLst>
      </pc:sldChg>
    </pc:docChg>
  </pc:docChgLst>
  <pc:docChgLst>
    <pc:chgData name="Bustillo, Gian [USA]" userId="d2f80d41-3521-48e3-8b17-00e1dec3a46e" providerId="ADAL" clId="{869AC614-3E4D-403F-8A39-A0186DD667C3}"/>
    <pc:docChg chg="undo custSel addSld delSld modSld">
      <pc:chgData name="Bustillo, Gian [USA]" userId="d2f80d41-3521-48e3-8b17-00e1dec3a46e" providerId="ADAL" clId="{869AC614-3E4D-403F-8A39-A0186DD667C3}" dt="2022-08-18T14:42:36.520" v="2710" actId="1037"/>
      <pc:docMkLst>
        <pc:docMk/>
      </pc:docMkLst>
      <pc:sldChg chg="modSp mod">
        <pc:chgData name="Bustillo, Gian [USA]" userId="d2f80d41-3521-48e3-8b17-00e1dec3a46e" providerId="ADAL" clId="{869AC614-3E4D-403F-8A39-A0186DD667C3}" dt="2022-08-17T18:25:19.795" v="2567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869AC614-3E4D-403F-8A39-A0186DD667C3}" dt="2022-08-17T18:25:19.795" v="256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869AC614-3E4D-403F-8A39-A0186DD667C3}" dt="2022-08-17T15:52:51.773" v="2315" actId="2696"/>
        <pc:sldMkLst>
          <pc:docMk/>
          <pc:sldMk cId="3917638743" sldId="328"/>
        </pc:sldMkLst>
      </pc:sldChg>
      <pc:sldChg chg="addSp modSp mod">
        <pc:chgData name="Bustillo, Gian [USA]" userId="d2f80d41-3521-48e3-8b17-00e1dec3a46e" providerId="ADAL" clId="{869AC614-3E4D-403F-8A39-A0186DD667C3}" dt="2022-08-18T14:42:36.520" v="2710" actId="103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869AC614-3E4D-403F-8A39-A0186DD667C3}" dt="2022-08-18T14:42:34.171" v="269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869AC614-3E4D-403F-8A39-A0186DD667C3}" dt="2022-08-17T15:52:31.239" v="231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869AC614-3E4D-403F-8A39-A0186DD667C3}" dt="2022-08-18T14:38:50.030" v="2654" actId="1037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869AC614-3E4D-403F-8A39-A0186DD667C3}" dt="2022-08-18T14:40:41.162" v="2695" actId="1037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869AC614-3E4D-403F-8A39-A0186DD667C3}" dt="2022-08-18T14:40:32.572" v="2688" actId="1035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869AC614-3E4D-403F-8A39-A0186DD667C3}" dt="2022-08-18T14:38:41.172" v="2641" actId="1037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869AC614-3E4D-403F-8A39-A0186DD667C3}" dt="2022-08-18T14:38:32.971" v="2637" actId="1035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869AC614-3E4D-403F-8A39-A0186DD667C3}" dt="2022-08-18T14:38:46.134" v="2650" actId="1037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869AC614-3E4D-403F-8A39-A0186DD667C3}" dt="2022-08-18T14:38:53.057" v="2657" actId="1037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869AC614-3E4D-403F-8A39-A0186DD667C3}" dt="2022-08-18T14:38:57.816" v="2659" actId="1037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869AC614-3E4D-403F-8A39-A0186DD667C3}" dt="2022-08-18T14:40:36.840" v="2690" actId="1037"/>
          <ac:picMkLst>
            <pc:docMk/>
            <pc:sldMk cId="406015231" sldId="332"/>
            <ac:picMk id="37" creationId="{7CBC2415-B753-48A5-9790-0FA7BEA9491A}"/>
          </ac:picMkLst>
        </pc:picChg>
        <pc:picChg chg="add mod">
          <ac:chgData name="Bustillo, Gian [USA]" userId="d2f80d41-3521-48e3-8b17-00e1dec3a46e" providerId="ADAL" clId="{869AC614-3E4D-403F-8A39-A0186DD667C3}" dt="2022-08-18T14:40:24.190" v="2684" actId="1037"/>
          <ac:picMkLst>
            <pc:docMk/>
            <pc:sldMk cId="406015231" sldId="332"/>
            <ac:picMk id="38" creationId="{7E7FD735-D8A7-422E-8007-64AF0AF5B00D}"/>
          </ac:picMkLst>
        </pc:picChg>
        <pc:picChg chg="add mod">
          <ac:chgData name="Bustillo, Gian [USA]" userId="d2f80d41-3521-48e3-8b17-00e1dec3a46e" providerId="ADAL" clId="{869AC614-3E4D-403F-8A39-A0186DD667C3}" dt="2022-08-18T14:42:36.520" v="2710" actId="1037"/>
          <ac:picMkLst>
            <pc:docMk/>
            <pc:sldMk cId="406015231" sldId="332"/>
            <ac:picMk id="39" creationId="{FAB6B671-CA9C-4CED-9E9D-80C317E7B954}"/>
          </ac:picMkLst>
        </pc:picChg>
      </pc:sldChg>
      <pc:sldChg chg="del">
        <pc:chgData name="Bustillo, Gian [USA]" userId="d2f80d41-3521-48e3-8b17-00e1dec3a46e" providerId="ADAL" clId="{869AC614-3E4D-403F-8A39-A0186DD667C3}" dt="2022-08-17T15:52:45.962" v="2314" actId="2696"/>
        <pc:sldMkLst>
          <pc:docMk/>
          <pc:sldMk cId="3845140453" sldId="336"/>
        </pc:sldMkLst>
      </pc:sldChg>
      <pc:sldChg chg="modSp add mod">
        <pc:chgData name="Bustillo, Gian [USA]" userId="d2f80d41-3521-48e3-8b17-00e1dec3a46e" providerId="ADAL" clId="{869AC614-3E4D-403F-8A39-A0186DD667C3}" dt="2022-08-17T15:54:58.871" v="2440" actId="20577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869AC614-3E4D-403F-8A39-A0186DD667C3}" dt="2022-08-17T15:54:58.871" v="2440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EB9904FB-3269-2C20-B70F-3F3A535E7C07}"/>
    <pc:docChg chg="mod modSld">
      <pc:chgData name="Mamedova, Millie [USA]" userId="S::623269@bah.com::b940716b-82ab-47d4-8bfc-28e7a71cb12f" providerId="AD" clId="Web-{EB9904FB-3269-2C20-B70F-3F3A535E7C07}" dt="2022-08-17T16:54:53.249" v="89"/>
      <pc:docMkLst>
        <pc:docMk/>
      </pc:docMkLst>
      <pc:sldChg chg="addSp modSp">
        <pc:chgData name="Mamedova, Millie [USA]" userId="S::623269@bah.com::b940716b-82ab-47d4-8bfc-28e7a71cb12f" providerId="AD" clId="Web-{EB9904FB-3269-2C20-B70F-3F3A535E7C07}" dt="2022-08-17T16:44:21.961" v="86"/>
        <pc:sldMkLst>
          <pc:docMk/>
          <pc:sldMk cId="1730437909" sldId="325"/>
        </pc:sldMkLst>
        <pc:spChg chg="add mod">
          <ac:chgData name="Mamedova, Millie [USA]" userId="S::623269@bah.com::b940716b-82ab-47d4-8bfc-28e7a71cb12f" providerId="AD" clId="Web-{EB9904FB-3269-2C20-B70F-3F3A535E7C07}" dt="2022-08-17T16:36:54.773" v="68" actId="1076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Mamedova, Millie [USA]" userId="S::623269@bah.com::b940716b-82ab-47d4-8bfc-28e7a71cb12f" providerId="AD" clId="Web-{EB9904FB-3269-2C20-B70F-3F3A535E7C07}" dt="2022-08-17T16:44:21.961" v="8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Cm modCm">
        <pc:chgData name="Mamedova, Millie [USA]" userId="S::623269@bah.com::b940716b-82ab-47d4-8bfc-28e7a71cb12f" providerId="AD" clId="Web-{EB9904FB-3269-2C20-B70F-3F3A535E7C07}" dt="2022-08-17T16:54:53.249" v="89"/>
        <pc:sldMkLst>
          <pc:docMk/>
          <pc:sldMk cId="2997908498" sldId="338"/>
        </pc:sldMkLst>
      </pc:sldChg>
    </pc:docChg>
  </pc:docChgLst>
  <pc:docChgLst>
    <pc:chgData name="Bustillo, Gian [USA]" userId="S::624912@bah.com::d2f80d41-3521-48e3-8b17-00e1dec3a46e" providerId="AD" clId="Web-{20144D5E-330D-2DC0-EE62-F74F25A30044}"/>
    <pc:docChg chg="modSld">
      <pc:chgData name="Bustillo, Gian [USA]" userId="S::624912@bah.com::d2f80d41-3521-48e3-8b17-00e1dec3a46e" providerId="AD" clId="Web-{20144D5E-330D-2DC0-EE62-F74F25A30044}" dt="2022-08-17T18:22:26.104" v="26"/>
      <pc:docMkLst>
        <pc:docMk/>
      </pc:docMkLst>
      <pc:sldChg chg="modSp">
        <pc:chgData name="Bustillo, Gian [USA]" userId="S::624912@bah.com::d2f80d41-3521-48e3-8b17-00e1dec3a46e" providerId="AD" clId="Web-{20144D5E-330D-2DC0-EE62-F74F25A30044}" dt="2022-08-17T18:22:26.104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20144D5E-330D-2DC0-EE62-F74F25A30044}" dt="2022-08-17T18:22:26.104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20144D5E-330D-2DC0-EE62-F74F25A30044}" dt="2022-08-17T17:45:21.099" v="4" actId="107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0144D5E-330D-2DC0-EE62-F74F25A30044}" dt="2022-08-17T17:45:17.943" v="2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20144D5E-330D-2DC0-EE62-F74F25A30044}" dt="2022-08-17T17:45:21.099" v="4" actId="1076"/>
          <ac:picMkLst>
            <pc:docMk/>
            <pc:sldMk cId="406015231" sldId="332"/>
            <ac:picMk id="36" creationId="{85D55FFD-1198-1535-C76A-FC9636E6F6CD}"/>
          </ac:picMkLst>
        </pc:picChg>
      </pc:sldChg>
      <pc:sldChg chg="delCm">
        <pc:chgData name="Bustillo, Gian [USA]" userId="S::624912@bah.com::d2f80d41-3521-48e3-8b17-00e1dec3a46e" providerId="AD" clId="Web-{20144D5E-330D-2DC0-EE62-F74F25A30044}" dt="2022-08-17T17:45:10.942" v="0"/>
        <pc:sldMkLst>
          <pc:docMk/>
          <pc:sldMk cId="2997908498" sldId="338"/>
        </pc:sldMkLst>
      </pc:sldChg>
    </pc:docChg>
  </pc:docChgLst>
  <pc:docChgLst>
    <pc:chgData name="Goodenough, Grace [USA]" userId="S::624306@bah.com::4223f804-184a-4090-a0f5-cee3bfcfa365" providerId="AD" clId="Web-{3A9DD611-5D0F-46EB-AB76-0E5A891EF31A}"/>
    <pc:docChg chg="modSld">
      <pc:chgData name="Goodenough, Grace [USA]" userId="S::624306@bah.com::4223f804-184a-4090-a0f5-cee3bfcfa365" providerId="AD" clId="Web-{3A9DD611-5D0F-46EB-AB76-0E5A891EF31A}" dt="2022-08-17T16:11:29.494" v="4" actId="1076"/>
      <pc:docMkLst>
        <pc:docMk/>
      </pc:docMkLst>
      <pc:sldChg chg="addSp modSp">
        <pc:chgData name="Goodenough, Grace [USA]" userId="S::624306@bah.com::4223f804-184a-4090-a0f5-cee3bfcfa365" providerId="AD" clId="Web-{3A9DD611-5D0F-46EB-AB76-0E5A891EF31A}" dt="2022-08-17T16:11:29.494" v="4" actId="1076"/>
        <pc:sldMkLst>
          <pc:docMk/>
          <pc:sldMk cId="406015231" sldId="332"/>
        </pc:sldMkLst>
        <pc:graphicFrameChg chg="mod modGraphic">
          <ac:chgData name="Goodenough, Grace [USA]" userId="S::624306@bah.com::4223f804-184a-4090-a0f5-cee3bfcfa365" providerId="AD" clId="Web-{3A9DD611-5D0F-46EB-AB76-0E5A891EF31A}" dt="2022-08-17T16:11:15.728" v="1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mod">
          <ac:chgData name="Goodenough, Grace [USA]" userId="S::624306@bah.com::4223f804-184a-4090-a0f5-cee3bfcfa365" providerId="AD" clId="Web-{3A9DD611-5D0F-46EB-AB76-0E5A891EF31A}" dt="2022-08-17T16:11:29.494" v="4" actId="1076"/>
          <ac:picMkLst>
            <pc:docMk/>
            <pc:sldMk cId="406015231" sldId="332"/>
            <ac:picMk id="14" creationId="{239B7457-5DFC-B224-0B05-412D1CD8B4CE}"/>
          </ac:picMkLst>
        </pc:picChg>
        <pc:picChg chg="add mod">
          <ac:chgData name="Goodenough, Grace [USA]" userId="S::624306@bah.com::4223f804-184a-4090-a0f5-cee3bfcfa365" providerId="AD" clId="Web-{3A9DD611-5D0F-46EB-AB76-0E5A891EF31A}" dt="2022-08-17T16:11:24.369" v="3" actId="1076"/>
          <ac:picMkLst>
            <pc:docMk/>
            <pc:sldMk cId="406015231" sldId="332"/>
            <ac:picMk id="35" creationId="{DDCAC729-EB56-E0BA-73EA-3320E66D9B99}"/>
          </ac:picMkLst>
        </pc:picChg>
      </pc:sldChg>
    </pc:docChg>
  </pc:docChgLst>
  <pc:docChgLst>
    <pc:chgData clId="Web-{D0BD0E5D-1111-32CF-3E65-8E635AB5CBDE}"/>
    <pc:docChg chg="modSld">
      <pc:chgData name="" userId="" providerId="" clId="Web-{D0BD0E5D-1111-32CF-3E65-8E635AB5CBDE}" dt="2022-08-16T13:11:43.600" v="1"/>
      <pc:docMkLst>
        <pc:docMk/>
      </pc:docMkLst>
      <pc:sldChg chg="modSp">
        <pc:chgData name="" userId="" providerId="" clId="Web-{D0BD0E5D-1111-32CF-3E65-8E635AB5CBDE}" dt="2022-08-16T13:11:43.600" v="1"/>
        <pc:sldMkLst>
          <pc:docMk/>
          <pc:sldMk cId="1730437909" sldId="325"/>
        </pc:sldMkLst>
        <pc:graphicFrameChg chg="mod modGraphic">
          <ac:chgData name="" userId="" providerId="" clId="Web-{D0BD0E5D-1111-32CF-3E65-8E635AB5CBDE}" dt="2022-08-16T13:11:43.600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18,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18,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18,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dvagov.sharepoint.com/:x:/r/sites/VoiceBot-DataPulls/Shared*20Documents/Data*20Pulls/Data*20Sources*20and*20Requests.xlsx?d=wfec1d0656efc45c295b2852f8814b6c4&amp;csf=1&amp;web=1__;JSUlJSU!!May37g!LNWJIXWYfjthGnu_EyGYeEUKoISIZmQX1R0Ft8eh-1QKtxlV8iRVAkgblzcoLTv914wY0HwEhFR0TT39V7YdnM3nSV9Ka64$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August 18,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90353"/>
              </p:ext>
            </p:extLst>
          </p:nvPr>
        </p:nvGraphicFramePr>
        <p:xfrm>
          <a:off x="249854" y="1053371"/>
          <a:ext cx="8653722" cy="555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8075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Improving Veteran experience when calling for claims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Research self-service / triage opportunities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NCC Kick-off meeting occurred on 8/17</a:t>
                      </a:r>
                      <a:endParaRPr lang="en-US" sz="1200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Kate has requested</a:t>
                      </a:r>
                      <a:r>
                        <a:rPr lang="en-US" sz="1200" b="0" i="0" u="none" strike="noStrike" baseline="30000" noProof="0" dirty="0">
                          <a:latin typeface="+mn-lt"/>
                        </a:rPr>
                        <a:t>1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NCC call metrics 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has reviewed uploaded metrics so far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Kate working to provide Booz Allen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DataBricks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access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Pre-discovery research 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Defining claims requirements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has created sample workflow using Luciana’s Claims Notes and existing API fields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+mn-lt"/>
                        </a:rPr>
                        <a:t>Research self-service / triage opportunities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Kate to send data requests to Regina (NCC)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begin engaging with NCC 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will perform analysis on call metrics 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Identify SME’s for data uploaded to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CxDW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continue desk research using  existing VA work and open-source information to glean from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Discuss next steps for PACT Act support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noProof="0" dirty="0">
                          <a:latin typeface="+mn-lt"/>
                        </a:rPr>
                        <a:t>Defining claims requirements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Review workflow with Luciana for feedback and create additional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VA / 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4743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Non-Claims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Identifying most common reasons Veterans call into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NCC Kick-off meeting occurred on 8/17</a:t>
                      </a:r>
                      <a:endParaRPr lang="en-US" sz="120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Kate has requested</a:t>
                      </a:r>
                      <a:r>
                        <a:rPr lang="en-US" sz="1200" b="0" i="0" u="none" strike="noStrike" baseline="30000" noProof="0">
                          <a:latin typeface="+mn-lt"/>
                        </a:rPr>
                        <a:t>1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NCC call metrics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Kate working to provide Booz Allen DataBricks and CxDW access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Search Terms metrics uploaded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Kate to send data requests to Regina (NCC)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 begin engaging with NCC 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will perform analysis on call metrics once available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reviewing Search Terms metrics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VA / Booz Allen</a:t>
                      </a:r>
                      <a:endParaRPr lang="en-US" sz="12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F66E47-F67C-2F0D-8B54-87F39DFD2739}"/>
              </a:ext>
            </a:extLst>
          </p:cNvPr>
          <p:cNvSpPr txBox="1"/>
          <p:nvPr/>
        </p:nvSpPr>
        <p:spPr>
          <a:xfrm>
            <a:off x="255011" y="6484589"/>
            <a:ext cx="58197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aseline="30000">
                <a:cs typeface="Calibri"/>
              </a:rPr>
              <a:t>1</a:t>
            </a:r>
            <a:r>
              <a:rPr lang="en-US" sz="1200">
                <a:cs typeface="Calibri"/>
              </a:rPr>
              <a:t> Latest status of data requests </a:t>
            </a:r>
            <a:r>
              <a:rPr lang="en-US" sz="1200">
                <a:cs typeface="Calibri"/>
                <a:hlinkClick r:id="rId3"/>
              </a:rPr>
              <a:t>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89732"/>
              </p:ext>
            </p:extLst>
          </p:nvPr>
        </p:nvGraphicFramePr>
        <p:xfrm>
          <a:off x="249854" y="1053371"/>
          <a:ext cx="8653722" cy="3138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Familiarizing ourselves with Claims Benefit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Email sent to VA API team to understand: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Process for updating API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Eligible fields for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API team and Booz Allen to continue discussions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 determine how to authenticate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9032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VCL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Identify how to support veterans in crisis through </a:t>
                      </a:r>
                      <a:r>
                        <a:rPr lang="en-US" sz="1200" b="0" i="0" u="none" strike="noStrike" noProof="0" err="1"/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Schedule call with </a:t>
                      </a:r>
                      <a:r>
                        <a:rPr lang="en-US" sz="1200" b="0" i="0" u="none" strike="noStrike" noProof="0"/>
                        <a:t>Dr. April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25631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NLU Platform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Deciding 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Comparison research completed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Microsoft Conversational AI demo with Booz Allen on 8/9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August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Assist in setting up VA environment for platform?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918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Prototyping/ User Test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vs Alexa skills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concluded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was best prototyping tool using SWOT analysis</a:t>
                      </a:r>
                      <a:endParaRPr lang="en-US" sz="1200" b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Create VA environment to support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Priority/Ad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6418"/>
              </p:ext>
            </p:extLst>
          </p:nvPr>
        </p:nvGraphicFramePr>
        <p:xfrm>
          <a:off x="1375837" y="3255751"/>
          <a:ext cx="648946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3769716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4041705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332398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573771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843435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3790319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4656" y="4304107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593021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862685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593021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862685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303467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207"/>
              </p:ext>
            </p:extLst>
          </p:nvPr>
        </p:nvGraphicFramePr>
        <p:xfrm>
          <a:off x="324005" y="1241211"/>
          <a:ext cx="8497139" cy="142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11809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Staff Onboarding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Staff in onboarding process</a:t>
                      </a:r>
                      <a:endParaRPr lang="en-US" sz="1000">
                        <a:effectLst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Nicole Bush (developer) joined </a:t>
                      </a:r>
                      <a:r>
                        <a:rPr lang="en-US" sz="1200" b="0" err="1"/>
                        <a:t>Voicebot</a:t>
                      </a:r>
                      <a:r>
                        <a:rPr lang="en-US" sz="1200" b="0"/>
                        <a:t> on 8/17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get PIV’s and GFE’s in the coming weeks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Sara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09639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004" y="3769441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804" y="4870150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25" y="4600940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1" y="5421293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5137692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7946" y="5137692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8881" y="4876800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609" y="5141166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4" y="3770639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036765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8563" y="3759803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319" y="4033581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4583742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5137640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019" y="4303467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7" y="5419914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68" y="5405803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082" y="4041086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992" y="5413106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172" y="4305972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4" y="4851555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3561" y="4317774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23605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A6E941-BE31-4782-BE02-D5D78A736376}"/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schemas.microsoft.com/office/2006/metadata/properties"/>
    <ds:schemaRef ds:uri="http://purl.org/dc/elements/1.1/"/>
    <ds:schemaRef ds:uri="512e3596-e625-420a-9ef5-9aa71b26af2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46ebe35f-6aa4-492c-9505-ccb79c8559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875</Words>
  <Application>Microsoft Office PowerPoint</Application>
  <PresentationFormat>On-screen Show (4:3)</PresentationFormat>
  <Paragraphs>196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Priority/Ad Hoc Items</vt:lpstr>
      <vt:lpstr>Priority/Ad Hoc Items</vt:lpstr>
      <vt:lpstr>Priority/Ad Hoc Items </vt:lpstr>
      <vt:lpstr>Open Forum</vt:lpstr>
      <vt:lpstr>Appendix</vt:lpstr>
      <vt:lpstr>Benefit Claims API</vt:lpstr>
      <vt:lpstr>Project Overview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Bustillo, Gian [USA]</cp:lastModifiedBy>
  <cp:revision>1</cp:revision>
  <cp:lastPrinted>2011-05-13T15:25:22Z</cp:lastPrinted>
  <dcterms:created xsi:type="dcterms:W3CDTF">2011-05-12T19:56:03Z</dcterms:created>
  <dcterms:modified xsi:type="dcterms:W3CDTF">2022-08-18T14:42:43Z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