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25" r:id="rId8"/>
    <p:sldId id="338" r:id="rId9"/>
    <p:sldId id="332" r:id="rId10"/>
    <p:sldId id="333" r:id="rId11"/>
    <p:sldId id="299" r:id="rId12"/>
    <p:sldId id="337" r:id="rId13"/>
    <p:sldId id="305" r:id="rId14"/>
    <p:sldId id="327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35D6A-5FF0-099F-7E5F-7925DEB0C3F2}" v="188" dt="2022-08-25T12:51:21.132"/>
    <p1510:client id="{20144D5E-330D-2DC0-EE62-F74F25A30044}" v="75" dt="2022-08-17T18:22:37.495"/>
    <p1510:client id="{3A9DD611-5D0F-46EB-AB76-0E5A891EF31A}" v="5" dt="2022-08-17T16:11:29.494"/>
    <p1510:client id="{5D551809-65A9-1018-27D4-2422D34B3A7C}" v="309" dt="2022-08-19T17:03:04.129"/>
    <p1510:client id="{869AC614-3E4D-403F-8A39-A0186DD667C3}" v="161" dt="2022-08-18T14:42:34.342"/>
    <p1510:client id="{B3DC2804-677C-0BBD-A3D2-79AC069ED02C}" v="2035" dt="2022-08-24T15:22:31.040"/>
    <p1510:client id="{EB9904FB-3269-2C20-B70F-3F3A535E7C07}" v="146" dt="2022-08-17T16:54:53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25,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25,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August 25,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</a:t>
            </a:r>
            <a:r>
              <a:rPr lang="en-US" err="1"/>
              <a:t>VoiceBot</a:t>
            </a:r>
            <a:r>
              <a:rPr lang="en-US"/>
              <a:t>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August 25,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Priority/Ad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Priority/Ad Hoc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9581"/>
              </p:ext>
            </p:extLst>
          </p:nvPr>
        </p:nvGraphicFramePr>
        <p:xfrm>
          <a:off x="254000" y="1075266"/>
          <a:ext cx="8653722" cy="587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9835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Improving Veteran experience when calling for claims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 dirty="0">
                          <a:latin typeface="Calibri"/>
                        </a:rPr>
                        <a:t>Research self-service / triage opportunities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CRM – Call data not yet uploaded to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CxDW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Pre-discovery research </a:t>
                      </a:r>
                      <a:endParaRPr lang="en-US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 dirty="0">
                          <a:latin typeface="Calibri"/>
                        </a:rPr>
                        <a:t>Defining claims requirements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creating workflows using existing claims research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learn about PACT Act content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learn how to integrate a 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 into Cisco Telephony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 dirty="0">
                          <a:latin typeface="+mn-lt"/>
                        </a:rPr>
                        <a:t>Research self-service / triage opportunities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to review CRM data once uploaded, begin identifying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continue desk research using  existing VA work and open-source information to glean from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share findings with VA in coming weeks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to begin engaging with NCC in coming weeks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Ahmed to provide VHA Community Care POC (claim status self-service)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noProof="0" dirty="0">
                          <a:latin typeface="+mn-lt"/>
                        </a:rPr>
                        <a:t>Defining claims requirements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VA to provide feedback on claims workflow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Luciana to schedule call with Content Team regarding PACT Act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Identify point of contact for Cisco 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VA / 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3441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Non-Claims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/>
                        <a:t>Identifying most common reasons Veterans call into the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IVR -  Data uploaded into 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CxDW</a:t>
                      </a:r>
                      <a:endParaRPr lang="en-US" sz="1200" b="0" i="0" u="none" strike="noStrike" noProof="0" dirty="0" err="1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met with Amber, questions remain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AVA Request test – Not yet uploaded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Kate working to provide Booz Allen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DataBricks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and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CxDW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access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All VA.gov Search Terms – Analysis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meet with business for outstanding questions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review AVA data once uploaded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VA / Booz Allen</a:t>
                      </a:r>
                      <a:endParaRPr lang="en-US" sz="12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Priority/Ad Hoc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54786"/>
              </p:ext>
            </p:extLst>
          </p:nvPr>
        </p:nvGraphicFramePr>
        <p:xfrm>
          <a:off x="249854" y="1053371"/>
          <a:ext cx="8653722" cy="4514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Benefit Lighthouse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Familiarizing ourselves with Claims Benefit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Email sent to VA API team to understand:</a:t>
                      </a:r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Process for updating API</a:t>
                      </a:r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Eligible fields for API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Gian sent follow-up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VA API team and Booz Allen to continue discussions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Gian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90326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Authenticating 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Learning how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/>
                        <a:t> will authenticate Veteran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to learn how </a:t>
                      </a:r>
                      <a:r>
                        <a:rPr lang="en-US" sz="1200" b="0" i="0" u="none" strike="noStrike" noProof="0" err="1"/>
                        <a:t>Voicebot</a:t>
                      </a:r>
                      <a:r>
                        <a:rPr lang="en-US" sz="1200" b="0" i="0" u="none" strike="noStrike" noProof="0"/>
                        <a:t> will authenticate Veteran for claims and non-claims personalized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to schedule call with Brian from Identity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Booz Allen /VA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1884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Crisis Line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Learning about VCL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Identify how to support veterans in crisis through </a:t>
                      </a:r>
                      <a:r>
                        <a:rPr lang="en-US" sz="1200" b="0" i="0" u="none" strike="noStrike" noProof="0" err="1"/>
                        <a:t>Voicebot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reviewing Crisis Mural in preparing with meeting for Dr. 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to schedule call with </a:t>
                      </a:r>
                      <a:r>
                        <a:rPr lang="en-US" sz="1200" b="0" i="0" u="none" strike="noStrike" noProof="0"/>
                        <a:t>Dr. April Foreman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25631"/>
                  </a:ext>
                </a:extLst>
              </a:tr>
              <a:tr h="644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NLU Platform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Deciding a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Comparison research completed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Microsoft Conversational AI demo with Booz Allen on 8/9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to decide on a platform in August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6918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Prototyping/ User Test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Explore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vs Alexa skills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Team concluded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Voiceflow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 was best prototyping tool using SWOT analysis</a:t>
                      </a:r>
                      <a:endParaRPr lang="en-US" sz="1200" b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Create VA environment to support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71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Priority/Ad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6617"/>
              </p:ext>
            </p:extLst>
          </p:nvPr>
        </p:nvGraphicFramePr>
        <p:xfrm>
          <a:off x="1375837" y="3255751"/>
          <a:ext cx="648946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83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35544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78917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898613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72444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48060387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Teams</a:t>
                      </a:r>
                      <a:br>
                        <a:rPr lang="en-US" sz="1200"/>
                      </a:br>
                      <a:r>
                        <a:rPr lang="en-US" sz="120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Slack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Scheduled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Nicole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3642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3" y="3769716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3" y="4041705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332398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573771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843435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3790319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4656" y="4304107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593021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862685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593021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862685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303467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11080"/>
              </p:ext>
            </p:extLst>
          </p:nvPr>
        </p:nvGraphicFramePr>
        <p:xfrm>
          <a:off x="324005" y="1241211"/>
          <a:ext cx="8497139" cy="142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11809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Staff Onboarding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Onboarding staff according to project needs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Staff in onboarding process</a:t>
                      </a:r>
                      <a:endParaRPr lang="en-US" sz="1000">
                        <a:effectLst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Nicole Bush (developer) joined </a:t>
                      </a:r>
                      <a:r>
                        <a:rPr lang="en-US" sz="1200" b="0" err="1"/>
                        <a:t>Voicebot</a:t>
                      </a:r>
                      <a:r>
                        <a:rPr lang="en-US" sz="1200" b="0"/>
                        <a:t> on 8/17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Continue to staff to needs accordingly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Remaining team members to get PIV’s and GFE’s in coming weeks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Sara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809639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004" y="3769441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0804" y="4870150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1125" y="4600940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1" y="5421293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5137692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7946" y="5137692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8881" y="4876800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3609" y="5141166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2E9E5C6-CBC6-AC75-D2DC-EC109C5F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4" y="3770639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5D920A8-DEAD-D557-D8ED-25B8FAC7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036765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67A663-BE3F-5F4D-6EEE-CB62E3E9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8563" y="3759803"/>
            <a:ext cx="190351" cy="19035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39B7457-5DFC-B224-0B05-412D1CD8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319" y="4033581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890B647-1D26-3C8A-3553-85D03DDD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22" y="4583742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86C0BE9-B32C-8BF2-E9A1-347BF38B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22" y="5137640"/>
            <a:ext cx="190351" cy="190351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251457B-A318-F254-2448-E0903E6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019" y="4303467"/>
            <a:ext cx="190351" cy="19035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C258CBB-D714-B905-CA85-8BD76524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8557" y="5419914"/>
            <a:ext cx="190351" cy="19035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003CB12-6B36-E953-10D8-E53FB3CE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2668" y="5405803"/>
            <a:ext cx="190351" cy="19035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DDCAC729-EB56-E0BA-73EA-3320E66D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2082" y="4041086"/>
            <a:ext cx="190351" cy="190351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5D55FFD-1198-1535-C76A-FC9636E6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6992" y="5413106"/>
            <a:ext cx="190351" cy="190351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7CBC2415-B753-48A5-9790-0FA7BEA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172" y="4305972"/>
            <a:ext cx="190351" cy="190351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E7FD735-D8A7-422E-8007-64AF0AF5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8554" y="4851555"/>
            <a:ext cx="190351" cy="190351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FAB6B671-CA9C-4CED-9E9D-80C317E7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3561" y="4317774"/>
            <a:ext cx="190351" cy="190351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48676BA6-2C54-5BE9-8D94-9F0340D4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6216" y="4030834"/>
            <a:ext cx="190351" cy="190351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F8FEE23F-334E-215B-D192-3CB085D5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862" y="4020583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E255-63A5-4C8D-63A4-EA97D5912588}"/>
              </a:ext>
            </a:extLst>
          </p:cNvPr>
          <p:cNvSpPr>
            <a:spLocks noGrp="1"/>
          </p:cNvSpPr>
          <p:nvPr/>
        </p:nvSpPr>
        <p:spPr>
          <a:xfrm>
            <a:off x="512685" y="1306582"/>
            <a:ext cx="8229600" cy="2629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423605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9D220C-8935-47DE-9BFD-EDAD78AF30E3}"/>
</file>

<file path=customXml/itemProps3.xml><?xml version="1.0" encoding="utf-8"?>
<ds:datastoreItem xmlns:ds="http://schemas.openxmlformats.org/officeDocument/2006/customXml" ds:itemID="{47FF3C9C-EB3C-4EE7-B2C7-F1122420533F}">
  <ds:schemaRefs>
    <ds:schemaRef ds:uri="http://schemas.microsoft.com/office/2006/metadata/properties"/>
    <ds:schemaRef ds:uri="http://purl.org/dc/elements/1.1/"/>
    <ds:schemaRef ds:uri="512e3596-e625-420a-9ef5-9aa71b26af2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46ebe35f-6aa4-492c-9505-ccb79c8559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Priority/Ad Hoc Items</vt:lpstr>
      <vt:lpstr>Priority/Ad Hoc Items</vt:lpstr>
      <vt:lpstr>Priority/Ad Hoc Items </vt:lpstr>
      <vt:lpstr>Open Forum</vt:lpstr>
      <vt:lpstr>Appendix</vt:lpstr>
      <vt:lpstr>Benefit Claims API</vt:lpstr>
      <vt:lpstr>Project Overview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11</cp:revision>
  <cp:lastPrinted>2011-05-13T15:25:22Z</cp:lastPrinted>
  <dcterms:created xsi:type="dcterms:W3CDTF">2011-05-12T19:56:03Z</dcterms:created>
  <dcterms:modified xsi:type="dcterms:W3CDTF">2022-08-25T12:51:24Z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